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5" r:id="rId14"/>
    <p:sldId id="293" r:id="rId15"/>
    <p:sldId id="269" r:id="rId16"/>
    <p:sldId id="270" r:id="rId17"/>
    <p:sldId id="290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43A1-E265-4FD3-BDA7-264177F41BE2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0AEA-F97F-4790-BA70-4BDC2445A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AEA-F97F-4790-BA70-4BDC2445A1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02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22A5BB-7C02-45B6-8C46-6058FE555A2D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1BA13F-175E-44FD-B0C2-C0726719B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6900" y="1473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2" y="190502"/>
            <a:ext cx="11252199" cy="63372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4939" y="2518812"/>
            <a:ext cx="1434542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26394" y="553375"/>
            <a:ext cx="3370301" cy="1775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6144" y="554101"/>
            <a:ext cx="3118005" cy="1774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26394" y="3883594"/>
            <a:ext cx="3370301" cy="1723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6144" y="3519056"/>
            <a:ext cx="3311238" cy="200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008923" y="5919563"/>
            <a:ext cx="1973184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40521" y="2572525"/>
            <a:ext cx="2713718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রজ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গন্ধা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9902" y="5754259"/>
            <a:ext cx="2165685" cy="592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গন্ধরাজ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0446326" y="272936"/>
            <a:ext cx="1439945" cy="45719"/>
          </a:xfrm>
          <a:prstGeom prst="frame">
            <a:avLst>
              <a:gd name="adj1" fmla="val 37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7929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28576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0260" y="786361"/>
            <a:ext cx="3322320" cy="241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80674" y="5219315"/>
            <a:ext cx="8437344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ফুলের মিষ্টি  গন্ধে মন ভরে যায় 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9354" y="807789"/>
            <a:ext cx="3192780" cy="2394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5692" y="786361"/>
            <a:ext cx="3177060" cy="241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10446326" y="0"/>
            <a:ext cx="1745673" cy="318655"/>
          </a:xfrm>
          <a:prstGeom prst="frame">
            <a:avLst>
              <a:gd name="adj1" fmla="val 37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835" y="3885507"/>
            <a:ext cx="3027969" cy="7471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7772" y="3885507"/>
            <a:ext cx="3044310" cy="747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56876" y="3842745"/>
            <a:ext cx="2667000" cy="7898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4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" y="5361707"/>
            <a:ext cx="11658600" cy="862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কাশফুলও সাদা 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5484" y="1244565"/>
            <a:ext cx="4829866" cy="2704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2494" y="1244565"/>
            <a:ext cx="4829866" cy="2704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086101" y="1459164"/>
            <a:ext cx="7186612" cy="3627120"/>
          </a:xfrm>
          <a:prstGeom prst="verticalScroll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শিক্ষকের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IN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</a:rPr>
              <a:t> </a:t>
            </a:r>
            <a:endParaRPr lang="en-US" sz="5400" b="1" dirty="0">
              <a:ln w="0"/>
              <a:solidFill>
                <a:srgbClr val="0070C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8113"/>
            <a:ext cx="5675313" cy="1001712"/>
          </a:xfrm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17121" y="1937641"/>
            <a:ext cx="11071315" cy="3781781"/>
            <a:chOff x="623820" y="3560336"/>
            <a:chExt cx="10095638" cy="29327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3820" y="3560337"/>
              <a:ext cx="5274704" cy="29327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98524" y="3560336"/>
              <a:ext cx="4820934" cy="2932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92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1863" y="230188"/>
            <a:ext cx="4910137" cy="1057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875" y="1731860"/>
            <a:ext cx="6921304" cy="38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 flipH="1">
            <a:off x="1620979" y="524548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246910" y="3693759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918848" y="217461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03566" y="3715062"/>
            <a:ext cx="19673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চূড়া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03566" y="2161306"/>
            <a:ext cx="19673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272133" y="350219"/>
            <a:ext cx="7456515" cy="866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accent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লিখি ও নতুন শব্দ বলি।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3850" y="-1331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3855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803566" y="5230442"/>
            <a:ext cx="198119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827812" y="2161303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9975269" y="2161300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712990" y="2302087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712990" y="2167961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855521" y="3699178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0002978" y="3699175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3934653" y="3744165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740699" y="370583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ষ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7855513" y="5237050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10002970" y="5237047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</a:rPr>
              <a:t>ছন্দ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3934653" y="5250363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3740691" y="5243708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3855" y="-13855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0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5234 -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7214 0.00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24375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0456 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17213 0.0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-0.00556 L 0.23021 -0.003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7383 -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7213 0.004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03171 L 0.24831 0.005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3" grpId="0" animBg="1"/>
      <p:bldP spid="33" grpId="1" animBg="1"/>
      <p:bldP spid="25" grpId="0" animBg="1"/>
      <p:bldP spid="25" grpId="1" animBg="1"/>
      <p:bldP spid="9" grpId="0" animBg="1"/>
      <p:bldP spid="7" grpId="0" animBg="1"/>
      <p:bldP spid="4" grpId="0" animBg="1"/>
      <p:bldP spid="8" grpId="0" animBg="1"/>
      <p:bldP spid="19" grpId="0" animBg="1"/>
      <p:bldP spid="22" grpId="0" animBg="1"/>
      <p:bldP spid="16" grpId="0" animBg="1"/>
      <p:bldP spid="16" grpId="1" animBg="1"/>
      <p:bldP spid="13" grpId="0" animBg="1"/>
      <p:bldP spid="13" grpId="1" animBg="1"/>
      <p:bldP spid="31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41" grpId="0" animBg="1"/>
      <p:bldP spid="42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804" y="4691215"/>
            <a:ext cx="76384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বেলি,রজনিগন্ধা,কামিনী,গন্ধরাজ,হাসনা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হেনা,দোলনচাঁপা ও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শিউলী ফুল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440" y="2626396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কৃষ্ণচূড়া,শিমুল,পলাশ ফুল লাল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রঙের হয়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988098" y="1441554"/>
            <a:ext cx="1828800" cy="15265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227215" y="407471"/>
            <a:ext cx="11734800" cy="673188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88098" y="3499804"/>
            <a:ext cx="1950164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বেলি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3526" y="3858671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সুগন্ধি ফুল কী কী?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8695" y="1810387"/>
            <a:ext cx="61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কী ফুল লাল রঙের হয়?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2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234405"/>
            <a:ext cx="7519555" cy="4210950"/>
          </a:xfrm>
        </p:spPr>
      </p:pic>
    </p:spTree>
    <p:extLst>
      <p:ext uri="{BB962C8B-B14F-4D97-AF65-F5344CB8AC3E}">
        <p14:creationId xmlns:p14="http://schemas.microsoft.com/office/powerpoint/2010/main" xmlns="" val="30095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378" y="2356701"/>
            <a:ext cx="6289926" cy="622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771" y="1339515"/>
            <a:ext cx="74932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538872" y="453353"/>
            <a:ext cx="2272145" cy="68023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71" y="3401302"/>
            <a:ext cx="1125844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গোলাপ ফোটে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বছর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২।গোলাপের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আছে।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রং নিয়ে ফোটে  কৃষ্ণচূড়া ,শিমুল, পলাশ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টগর ও কাশফুলও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bn-IN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34" y="2338605"/>
            <a:ext cx="16521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6183" y="2380170"/>
            <a:ext cx="14841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সুগন্ধ </a:t>
            </a:r>
            <a:endParaRPr lang="en-US" sz="2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7202" y="2392339"/>
            <a:ext cx="13781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654" y="2376750"/>
            <a:ext cx="159013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8387320" y="497999"/>
            <a:ext cx="3402897" cy="627295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4271 0.2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4961 0.3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4427 0.38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0143 0.468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0825" y="5335995"/>
            <a:ext cx="10129058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একটি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</a:t>
            </a:r>
            <a:r>
              <a:rPr lang="bn-I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বিষয়ে ৩ টি বাক্য লিখ।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1878" y="1387031"/>
            <a:ext cx="2468131" cy="3101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6408" y="1387031"/>
            <a:ext cx="2503479" cy="3101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lowchart: Predefined Process 6"/>
          <p:cNvSpPr/>
          <p:nvPr/>
        </p:nvSpPr>
        <p:spPr>
          <a:xfrm>
            <a:off x="289560" y="313544"/>
            <a:ext cx="11628120" cy="76574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1" y="342900"/>
            <a:ext cx="961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শিক্ষক পরিচিতি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নামঃমোঃআনোয়ার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হসেন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                                                  পীরপুর গৌরীপুর সরকারী প্রাথমিক বিদ্যালয়।                     ছাতাক,সুনামগঞ্জ।</a:t>
            </a:r>
            <a:endParaRPr lang="en-US" sz="3600" dirty="0" smtClean="0"/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433" y="3186248"/>
            <a:ext cx="8190411" cy="341632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পাঠ পরিচিতি </a:t>
            </a:r>
            <a:endParaRPr lang="en-US" sz="3600" dirty="0" smtClean="0"/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বিষয়ঃআমার বাংলা বই।                                  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পাঠঃনানা রঙের ফুল।। </a:t>
            </a:r>
            <a:endParaRPr lang="en-US" sz="3600" dirty="0" smtClean="0"/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পাঠ্যাংশঃআমাদের দেশে...ফোটে।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704" y="3892732"/>
            <a:ext cx="2155371" cy="155448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1" y="215900"/>
            <a:ext cx="262744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612900"/>
            <a:ext cx="9207500" cy="5016500"/>
          </a:xfrm>
          <a:prstGeom prst="rect">
            <a:avLst/>
          </a:prstGeom>
          <a:noFill/>
          <a:ln w="76200">
            <a:solidFill>
              <a:srgbClr val="92D05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704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পাঠশেষে সবাইকে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20737" y="4902751"/>
            <a:ext cx="1899812" cy="18998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939" y="87435"/>
            <a:ext cx="1973197" cy="19731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Frame 5"/>
          <p:cNvSpPr/>
          <p:nvPr/>
        </p:nvSpPr>
        <p:spPr>
          <a:xfrm>
            <a:off x="15074" y="-38563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888" y="1009942"/>
            <a:ext cx="20143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শি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756" y="2317960"/>
            <a:ext cx="8215746" cy="508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6612" y="3463636"/>
            <a:ext cx="8215746" cy="473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2136" y="4407762"/>
            <a:ext cx="8086366" cy="494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...।।                        </a:t>
            </a:r>
            <a:r>
              <a:rPr lang="bn-IN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7929"/>
            <a:ext cx="12192000" cy="6875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093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1299" y="713284"/>
            <a:ext cx="4514850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9769" y="706162"/>
            <a:ext cx="4496380" cy="449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7074" y="748192"/>
            <a:ext cx="4025289" cy="4479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5162" y="729894"/>
            <a:ext cx="4461117" cy="4461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5155" y="724366"/>
            <a:ext cx="4489914" cy="4489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3114" y="720479"/>
            <a:ext cx="4503036" cy="4479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9595" y="703485"/>
            <a:ext cx="4682767" cy="452197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1299" y="-38564"/>
            <a:ext cx="12194657" cy="6896563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7473" y="5661339"/>
            <a:ext cx="7596446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পেলে?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0435" y="5753671"/>
            <a:ext cx="1837109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68742" y="5701666"/>
            <a:ext cx="6153909" cy="789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ফুলগুলো দেখতে কেমন?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185" y="5654217"/>
            <a:ext cx="9147259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,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,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হলুদ।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কথায়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28576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0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96982" y="-33618"/>
            <a:ext cx="1228898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2793" y="573742"/>
            <a:ext cx="3493792" cy="712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6703" y="4979531"/>
            <a:ext cx="7333210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4691" y="1454727"/>
            <a:ext cx="4419600" cy="33133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6982" y="-28576"/>
            <a:ext cx="12288982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4070" y="5374694"/>
            <a:ext cx="11548604" cy="1344751"/>
            <a:chOff x="374070" y="5374694"/>
            <a:chExt cx="11548604" cy="1344751"/>
          </a:xfrm>
        </p:grpSpPr>
        <p:pic>
          <p:nvPicPr>
            <p:cNvPr id="5" name="Picture 4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10321597" y="5443965"/>
              <a:ext cx="733425" cy="1247775"/>
            </a:xfrm>
            <a:prstGeom prst="rect">
              <a:avLst/>
            </a:prstGeom>
          </p:spPr>
        </p:pic>
        <p:pic>
          <p:nvPicPr>
            <p:cNvPr id="6" name="Picture 5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17814" y="5416255"/>
              <a:ext cx="866775" cy="1247775"/>
            </a:xfrm>
            <a:prstGeom prst="rect">
              <a:avLst/>
            </a:prstGeom>
          </p:spPr>
        </p:pic>
        <p:pic>
          <p:nvPicPr>
            <p:cNvPr id="7" name="Picture 6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818899" y="5443965"/>
              <a:ext cx="866775" cy="1247775"/>
            </a:xfrm>
            <a:prstGeom prst="rect">
              <a:avLst/>
            </a:prstGeom>
          </p:spPr>
        </p:pic>
        <p:pic>
          <p:nvPicPr>
            <p:cNvPr id="8" name="Picture 7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606144" y="5471669"/>
              <a:ext cx="866775" cy="1247775"/>
            </a:xfrm>
            <a:prstGeom prst="rect">
              <a:avLst/>
            </a:prstGeom>
          </p:spPr>
        </p:pic>
        <p:pic>
          <p:nvPicPr>
            <p:cNvPr id="9" name="Picture 8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373864" y="5457820"/>
              <a:ext cx="866775" cy="1247775"/>
            </a:xfrm>
            <a:prstGeom prst="rect">
              <a:avLst/>
            </a:prstGeom>
          </p:spPr>
        </p:pic>
        <p:pic>
          <p:nvPicPr>
            <p:cNvPr id="10" name="Picture 9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055899" y="5471670"/>
              <a:ext cx="866775" cy="1247775"/>
            </a:xfrm>
            <a:prstGeom prst="rect">
              <a:avLst/>
            </a:prstGeom>
          </p:spPr>
        </p:pic>
        <p:pic>
          <p:nvPicPr>
            <p:cNvPr id="11" name="Picture 10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4973748" y="5430110"/>
              <a:ext cx="733425" cy="1247775"/>
            </a:xfrm>
            <a:prstGeom prst="rect">
              <a:avLst/>
            </a:prstGeom>
          </p:spPr>
        </p:pic>
        <p:pic>
          <p:nvPicPr>
            <p:cNvPr id="12" name="Picture 11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6774846" y="5443962"/>
              <a:ext cx="733425" cy="1247775"/>
            </a:xfrm>
            <a:prstGeom prst="rect">
              <a:avLst/>
            </a:prstGeom>
          </p:spPr>
        </p:pic>
        <p:pic>
          <p:nvPicPr>
            <p:cNvPr id="13" name="Picture 12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8562061" y="5457816"/>
              <a:ext cx="733425" cy="1247775"/>
            </a:xfrm>
            <a:prstGeom prst="rect">
              <a:avLst/>
            </a:prstGeom>
          </p:spPr>
        </p:pic>
        <p:pic>
          <p:nvPicPr>
            <p:cNvPr id="14" name="Picture 13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1357734" y="5374694"/>
              <a:ext cx="733425" cy="1247775"/>
            </a:xfrm>
            <a:prstGeom prst="rect">
              <a:avLst/>
            </a:prstGeom>
          </p:spPr>
        </p:pic>
        <p:pic>
          <p:nvPicPr>
            <p:cNvPr id="15" name="Picture 14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3186515" y="5402400"/>
              <a:ext cx="733425" cy="1247775"/>
            </a:xfrm>
            <a:prstGeom prst="rect">
              <a:avLst/>
            </a:prstGeom>
          </p:spPr>
        </p:pic>
        <p:pic>
          <p:nvPicPr>
            <p:cNvPr id="16" name="Picture 15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4070" y="5374695"/>
              <a:ext cx="866775" cy="1247775"/>
            </a:xfrm>
            <a:prstGeom prst="rect">
              <a:avLst/>
            </a:prstGeom>
          </p:spPr>
        </p:pic>
        <p:pic>
          <p:nvPicPr>
            <p:cNvPr id="17" name="Picture 16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02860" y="5388541"/>
              <a:ext cx="866775" cy="12477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3455" y="623696"/>
            <a:ext cx="4738255" cy="37268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4482" y="4518322"/>
            <a:ext cx="470440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/>
              <a:t>গোলাপ</a:t>
            </a:r>
            <a:r>
              <a:rPr lang="en-US" sz="3200" dirty="0"/>
              <a:t> </a:t>
            </a:r>
            <a:r>
              <a:rPr lang="en-US" sz="3200" dirty="0" err="1"/>
              <a:t>ফোটে</a:t>
            </a:r>
            <a:r>
              <a:rPr lang="en-US" sz="3200" dirty="0"/>
              <a:t> </a:t>
            </a:r>
            <a:r>
              <a:rPr lang="en-US" sz="3200" dirty="0" err="1"/>
              <a:t>সারা</a:t>
            </a:r>
            <a:r>
              <a:rPr lang="en-US" sz="3200" dirty="0"/>
              <a:t> </a:t>
            </a:r>
            <a:r>
              <a:rPr lang="en-US" sz="3200" dirty="0" err="1"/>
              <a:t>বছর</a:t>
            </a:r>
            <a:r>
              <a:rPr lang="en-US" sz="3200" dirty="0"/>
              <a:t> ।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768" y="-4762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8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54545" y="435847"/>
            <a:ext cx="3767961" cy="236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856" y="447367"/>
            <a:ext cx="3673397" cy="238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84774" y="5848682"/>
            <a:ext cx="5972108" cy="702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67640" y="5662938"/>
            <a:ext cx="907858" cy="1045519"/>
          </a:xfrm>
          <a:prstGeom prst="rect">
            <a:avLst/>
          </a:prstGeom>
        </p:spPr>
      </p:pic>
      <p:pic>
        <p:nvPicPr>
          <p:cNvPr id="9" name="Picture 8" descr="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70920" y="5426372"/>
            <a:ext cx="768338" cy="1216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1470" y="425135"/>
            <a:ext cx="3437488" cy="240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8623" y="3303592"/>
            <a:ext cx="3414888" cy="234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5620" y="3294575"/>
            <a:ext cx="3546764" cy="2353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-5" y="-5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4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762" y="4716601"/>
            <a:ext cx="7158250" cy="702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গোলাপের সুগন্ধ আছে।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38097" y="1653294"/>
            <a:ext cx="4177579" cy="277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3926" y="1255237"/>
            <a:ext cx="2917498" cy="2466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508" y="1255238"/>
            <a:ext cx="3557486" cy="246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85783" y="4604070"/>
            <a:ext cx="10963275" cy="913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নিয়ে ফোটে কৃষ্ণচূড়া, শিমুল, পলাশ 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702083"/>
            <a:ext cx="12192000" cy="9054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খুবই সুন্দর কিন্তু সুবাস নেই।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7968" y="1255237"/>
            <a:ext cx="3642736" cy="2466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407</TotalTime>
  <Words>285</Words>
  <Application>Microsoft Office PowerPoint</Application>
  <PresentationFormat>Custom</PresentationFormat>
  <Paragraphs>76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শিক্ষকের আদর্শ পাঠ</vt:lpstr>
      <vt:lpstr>শিক্ষার্থীর পাঠ</vt:lpstr>
      <vt:lpstr>Slide 15</vt:lpstr>
      <vt:lpstr>Slide 16</vt:lpstr>
      <vt:lpstr>শিক্ষকের পাঠ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 PATOARY GPS</dc:creator>
  <cp:lastModifiedBy>GOBINDA</cp:lastModifiedBy>
  <cp:revision>62</cp:revision>
  <dcterms:created xsi:type="dcterms:W3CDTF">2019-05-26T20:15:29Z</dcterms:created>
  <dcterms:modified xsi:type="dcterms:W3CDTF">2020-04-13T15:45:19Z</dcterms:modified>
</cp:coreProperties>
</file>