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4" r:id="rId4"/>
    <p:sldMasterId id="2147483666" r:id="rId5"/>
  </p:sldMasterIdLst>
  <p:notesMasterIdLst>
    <p:notesMasterId r:id="rId26"/>
  </p:notesMasterIdLst>
  <p:sldIdLst>
    <p:sldId id="256" r:id="rId6"/>
    <p:sldId id="260" r:id="rId7"/>
    <p:sldId id="257" r:id="rId8"/>
    <p:sldId id="294" r:id="rId9"/>
    <p:sldId id="289" r:id="rId10"/>
    <p:sldId id="261" r:id="rId11"/>
    <p:sldId id="262" r:id="rId12"/>
    <p:sldId id="290" r:id="rId13"/>
    <p:sldId id="295" r:id="rId14"/>
    <p:sldId id="298" r:id="rId15"/>
    <p:sldId id="263" r:id="rId16"/>
    <p:sldId id="282" r:id="rId17"/>
    <p:sldId id="272" r:id="rId18"/>
    <p:sldId id="299" r:id="rId19"/>
    <p:sldId id="292" r:id="rId20"/>
    <p:sldId id="293" r:id="rId21"/>
    <p:sldId id="296" r:id="rId22"/>
    <p:sldId id="297" r:id="rId23"/>
    <p:sldId id="283" r:id="rId24"/>
    <p:sldId id="27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23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42388A-9536-4B9C-84AA-BC85CB0CDEB6}" type="datetimeFigureOut">
              <a:rPr lang="en-US" smtClean="0"/>
              <a:t>4/13/2020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042D6D-6527-4494-BE9C-4A0CBC8C0BFC}" type="slidenum">
              <a:rPr lang="en-US" smtClean="0"/>
              <a:t>‹#›</a:t>
            </a:fld>
            <a:endParaRPr lang="en-US"/>
          </a:p>
        </p:txBody>
      </p:sp>
    </p:spTree>
    <p:extLst>
      <p:ext uri="{BB962C8B-B14F-4D97-AF65-F5344CB8AC3E}">
        <p14:creationId xmlns:p14="http://schemas.microsoft.com/office/powerpoint/2010/main" val="3102672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p>
        </p:txBody>
      </p:sp>
      <p:sp>
        <p:nvSpPr>
          <p:cNvPr id="4" name="Slide Number Placeholder 3"/>
          <p:cNvSpPr>
            <a:spLocks noGrp="1"/>
          </p:cNvSpPr>
          <p:nvPr>
            <p:ph type="sldNum" sz="quarter" idx="5"/>
          </p:nvPr>
        </p:nvSpPr>
        <p:spPr/>
        <p:txBody>
          <a:bodyPr/>
          <a:lstStyle/>
          <a:p>
            <a:fld id="{B9042D6D-6527-4494-BE9C-4A0CBC8C0BFC}" type="slidenum">
              <a:rPr lang="en-US" smtClean="0"/>
              <a:t>8</a:t>
            </a:fld>
            <a:endParaRPr lang="en-US"/>
          </a:p>
        </p:txBody>
      </p:sp>
    </p:spTree>
    <p:extLst>
      <p:ext uri="{BB962C8B-B14F-4D97-AF65-F5344CB8AC3E}">
        <p14:creationId xmlns:p14="http://schemas.microsoft.com/office/powerpoint/2010/main" val="1589571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18497-88DF-4F5D-BAAC-D6B620F226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8A3975-EC35-46FD-AC5B-EC7BCA814A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198A74-63A7-4E3C-AF70-B2D8E3462DAF}"/>
              </a:ext>
            </a:extLst>
          </p:cNvPr>
          <p:cNvSpPr>
            <a:spLocks noGrp="1"/>
          </p:cNvSpPr>
          <p:nvPr>
            <p:ph type="dt" sz="half" idx="10"/>
          </p:nvPr>
        </p:nvSpPr>
        <p:spPr/>
        <p:txBody>
          <a:bodyPr/>
          <a:lstStyle/>
          <a:p>
            <a:fld id="{4106EC9C-478F-4BB6-B8C1-8F3AC5D231C8}" type="datetimeFigureOut">
              <a:rPr lang="en-US" smtClean="0"/>
              <a:t>4/13/2020</a:t>
            </a:fld>
            <a:endParaRPr lang="en-US"/>
          </a:p>
        </p:txBody>
      </p:sp>
      <p:sp>
        <p:nvSpPr>
          <p:cNvPr id="5" name="Footer Placeholder 4">
            <a:extLst>
              <a:ext uri="{FF2B5EF4-FFF2-40B4-BE49-F238E27FC236}">
                <a16:creationId xmlns:a16="http://schemas.microsoft.com/office/drawing/2014/main" id="{F2131B73-8FB8-46DC-8EFE-8C635A5CB8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D922DA-9C8A-45DB-9ABB-90B14C3436DB}"/>
              </a:ext>
            </a:extLst>
          </p:cNvPr>
          <p:cNvSpPr>
            <a:spLocks noGrp="1"/>
          </p:cNvSpPr>
          <p:nvPr>
            <p:ph type="sldNum" sz="quarter" idx="12"/>
          </p:nvPr>
        </p:nvSpPr>
        <p:spPr/>
        <p:txBody>
          <a:bodyPr/>
          <a:lstStyle/>
          <a:p>
            <a:fld id="{10ABC4FA-185F-4AAE-8165-BD8701120436}" type="slidenum">
              <a:rPr lang="en-US" smtClean="0"/>
              <a:t>‹#›</a:t>
            </a:fld>
            <a:endParaRPr lang="en-US"/>
          </a:p>
        </p:txBody>
      </p:sp>
    </p:spTree>
    <p:extLst>
      <p:ext uri="{BB962C8B-B14F-4D97-AF65-F5344CB8AC3E}">
        <p14:creationId xmlns:p14="http://schemas.microsoft.com/office/powerpoint/2010/main" val="3277807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365B8-A84E-4F0C-9219-2FE8EC452C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1F030F-41D9-43BB-90DE-E93D31B1B7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6513E4-B13F-4ECC-B27B-EC14ACCF0BC3}"/>
              </a:ext>
            </a:extLst>
          </p:cNvPr>
          <p:cNvSpPr>
            <a:spLocks noGrp="1"/>
          </p:cNvSpPr>
          <p:nvPr>
            <p:ph type="dt" sz="half" idx="10"/>
          </p:nvPr>
        </p:nvSpPr>
        <p:spPr/>
        <p:txBody>
          <a:bodyPr/>
          <a:lstStyle/>
          <a:p>
            <a:fld id="{4106EC9C-478F-4BB6-B8C1-8F3AC5D231C8}" type="datetimeFigureOut">
              <a:rPr lang="en-US" smtClean="0"/>
              <a:t>4/13/2020</a:t>
            </a:fld>
            <a:endParaRPr lang="en-US"/>
          </a:p>
        </p:txBody>
      </p:sp>
      <p:sp>
        <p:nvSpPr>
          <p:cNvPr id="5" name="Footer Placeholder 4">
            <a:extLst>
              <a:ext uri="{FF2B5EF4-FFF2-40B4-BE49-F238E27FC236}">
                <a16:creationId xmlns:a16="http://schemas.microsoft.com/office/drawing/2014/main" id="{4DB31FD0-16A4-4945-B1EE-2CA0A897CB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6D1204-C2F2-4EE7-A6A3-EFF9C4FD8EB5}"/>
              </a:ext>
            </a:extLst>
          </p:cNvPr>
          <p:cNvSpPr>
            <a:spLocks noGrp="1"/>
          </p:cNvSpPr>
          <p:nvPr>
            <p:ph type="sldNum" sz="quarter" idx="12"/>
          </p:nvPr>
        </p:nvSpPr>
        <p:spPr/>
        <p:txBody>
          <a:bodyPr/>
          <a:lstStyle/>
          <a:p>
            <a:fld id="{10ABC4FA-185F-4AAE-8165-BD8701120436}" type="slidenum">
              <a:rPr lang="en-US" smtClean="0"/>
              <a:t>‹#›</a:t>
            </a:fld>
            <a:endParaRPr lang="en-US"/>
          </a:p>
        </p:txBody>
      </p:sp>
    </p:spTree>
    <p:extLst>
      <p:ext uri="{BB962C8B-B14F-4D97-AF65-F5344CB8AC3E}">
        <p14:creationId xmlns:p14="http://schemas.microsoft.com/office/powerpoint/2010/main" val="95975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1BEC5A-62C7-463C-BD03-D91A91B43F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569A8C-B7C1-4B1F-BE6D-83B4DD4787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F2384D-5E49-4557-8965-3027BE574966}"/>
              </a:ext>
            </a:extLst>
          </p:cNvPr>
          <p:cNvSpPr>
            <a:spLocks noGrp="1"/>
          </p:cNvSpPr>
          <p:nvPr>
            <p:ph type="dt" sz="half" idx="10"/>
          </p:nvPr>
        </p:nvSpPr>
        <p:spPr/>
        <p:txBody>
          <a:bodyPr/>
          <a:lstStyle/>
          <a:p>
            <a:fld id="{4106EC9C-478F-4BB6-B8C1-8F3AC5D231C8}" type="datetimeFigureOut">
              <a:rPr lang="en-US" smtClean="0"/>
              <a:t>4/13/2020</a:t>
            </a:fld>
            <a:endParaRPr lang="en-US"/>
          </a:p>
        </p:txBody>
      </p:sp>
      <p:sp>
        <p:nvSpPr>
          <p:cNvPr id="5" name="Footer Placeholder 4">
            <a:extLst>
              <a:ext uri="{FF2B5EF4-FFF2-40B4-BE49-F238E27FC236}">
                <a16:creationId xmlns:a16="http://schemas.microsoft.com/office/drawing/2014/main" id="{5768728B-3D3B-4017-9FEE-9F1F233307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E9653D-1F3E-48D7-B762-B71C3371232C}"/>
              </a:ext>
            </a:extLst>
          </p:cNvPr>
          <p:cNvSpPr>
            <a:spLocks noGrp="1"/>
          </p:cNvSpPr>
          <p:nvPr>
            <p:ph type="sldNum" sz="quarter" idx="12"/>
          </p:nvPr>
        </p:nvSpPr>
        <p:spPr/>
        <p:txBody>
          <a:bodyPr/>
          <a:lstStyle/>
          <a:p>
            <a:fld id="{10ABC4FA-185F-4AAE-8165-BD8701120436}" type="slidenum">
              <a:rPr lang="en-US" smtClean="0"/>
              <a:t>‹#›</a:t>
            </a:fld>
            <a:endParaRPr lang="en-US"/>
          </a:p>
        </p:txBody>
      </p:sp>
    </p:spTree>
    <p:extLst>
      <p:ext uri="{BB962C8B-B14F-4D97-AF65-F5344CB8AC3E}">
        <p14:creationId xmlns:p14="http://schemas.microsoft.com/office/powerpoint/2010/main" val="528638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50" b="0" i="0" u="none" strike="noStrike" kern="1200" cap="none" spc="0" normalizeH="0" baseline="0" noProof="0" smtClean="0">
                <a:ln>
                  <a:noFill/>
                </a:ln>
                <a:solidFill>
                  <a:srgbClr val="FFFFFF"/>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4/13/2020</a:t>
            </a:fld>
            <a:endParaRPr kumimoji="0" lang="en-US" sz="105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FFFFF"/>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899016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50" b="0" i="0" u="none" strike="noStrike" kern="1200" cap="none" spc="0" normalizeH="0" baseline="0" noProof="0" smtClean="0">
                <a:ln>
                  <a:noFill/>
                </a:ln>
                <a:solidFill>
                  <a:prstClr val="white">
                    <a:tint val="75000"/>
                  </a:prstClr>
                </a:solidFill>
                <a:effectLst/>
                <a:uLnTx/>
                <a:uFillTx/>
                <a:latin typeface="Tw Cen MT" panose="020B06020201040206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4/13/2020</a:t>
            </a:fld>
            <a:endParaRPr kumimoji="0" lang="en-US" sz="1050" b="0" i="0" u="none" strike="noStrike" kern="1200" cap="none" spc="0" normalizeH="0" baseline="0" noProof="0">
              <a:ln>
                <a:noFill/>
              </a:ln>
              <a:solidFill>
                <a:prstClr val="white">
                  <a:tint val="75000"/>
                </a:prstClr>
              </a:solidFill>
              <a:effectLst/>
              <a:uLnTx/>
              <a:uFillTx/>
              <a:latin typeface="Tw Cen MT" panose="020B0602020104020603"/>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white">
                  <a:tint val="75000"/>
                </a:prstClr>
              </a:solidFill>
              <a:effectLst/>
              <a:uLnTx/>
              <a:uFillTx/>
              <a:latin typeface="Tw Cen MT" panose="020B06020201040206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50" b="0" i="0" u="none" strike="noStrike" kern="1200" cap="none" spc="0" normalizeH="0" baseline="0" noProof="0" smtClean="0">
                <a:ln>
                  <a:noFill/>
                </a:ln>
                <a:solidFill>
                  <a:prstClr val="white">
                    <a:tint val="75000"/>
                  </a:prstClr>
                </a:solidFill>
                <a:effectLst/>
                <a:uLnTx/>
                <a:uFillTx/>
                <a:latin typeface="Tw Cen MT" panose="020B06020201040206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white">
                  <a:tint val="75000"/>
                </a:prstClr>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39158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4/13/2020</a:t>
            </a:fld>
            <a:endParaRPr kumimoji="0" lang="en-US"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0044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50" b="0" i="0" u="none" strike="noStrike" kern="1200" cap="none" spc="0" normalizeH="0" baseline="0" noProof="0" smtClean="0">
                <a:ln>
                  <a:noFill/>
                </a:ln>
                <a:solidFill>
                  <a:prstClr val="white">
                    <a:tint val="75000"/>
                  </a:prstClr>
                </a:solidFill>
                <a:effectLst/>
                <a:uLnTx/>
                <a:uFillTx/>
                <a:latin typeface="Tw Cen MT" panose="020B06020201040206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4/13/2020</a:t>
            </a:fld>
            <a:endParaRPr kumimoji="0" lang="en-US" sz="1050" b="0" i="0" u="none" strike="noStrike" kern="1200" cap="none" spc="0" normalizeH="0" baseline="0" noProof="0">
              <a:ln>
                <a:noFill/>
              </a:ln>
              <a:solidFill>
                <a:prstClr val="white">
                  <a:tint val="75000"/>
                </a:prstClr>
              </a:solidFill>
              <a:effectLst/>
              <a:uLnTx/>
              <a:uFillTx/>
              <a:latin typeface="Tw Cen MT" panose="020B0602020104020603"/>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white">
                  <a:tint val="75000"/>
                </a:prstClr>
              </a:solidFill>
              <a:effectLst/>
              <a:uLnTx/>
              <a:uFillTx/>
              <a:latin typeface="Tw Cen MT" panose="020B06020201040206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50" b="0" i="0" u="none" strike="noStrike" kern="1200" cap="none" spc="0" normalizeH="0" baseline="0" noProof="0" smtClean="0">
                <a:ln>
                  <a:noFill/>
                </a:ln>
                <a:solidFill>
                  <a:prstClr val="white">
                    <a:tint val="75000"/>
                  </a:prstClr>
                </a:solidFill>
                <a:effectLst/>
                <a:uLnTx/>
                <a:uFillTx/>
                <a:latin typeface="Tw Cen MT" panose="020B06020201040206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white">
                  <a:tint val="75000"/>
                </a:prstClr>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427656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E3187-8C00-4D96-BA3C-2E59BDC1C8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D80E22-929E-4A7E-AFF1-AB195E7862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5B9FB7-8BB0-4163-86FD-849126885DDB}"/>
              </a:ext>
            </a:extLst>
          </p:cNvPr>
          <p:cNvSpPr>
            <a:spLocks noGrp="1"/>
          </p:cNvSpPr>
          <p:nvPr>
            <p:ph type="dt" sz="half" idx="10"/>
          </p:nvPr>
        </p:nvSpPr>
        <p:spPr/>
        <p:txBody>
          <a:bodyPr/>
          <a:lstStyle/>
          <a:p>
            <a:fld id="{4106EC9C-478F-4BB6-B8C1-8F3AC5D231C8}" type="datetimeFigureOut">
              <a:rPr lang="en-US" smtClean="0"/>
              <a:t>4/13/2020</a:t>
            </a:fld>
            <a:endParaRPr lang="en-US"/>
          </a:p>
        </p:txBody>
      </p:sp>
      <p:sp>
        <p:nvSpPr>
          <p:cNvPr id="5" name="Footer Placeholder 4">
            <a:extLst>
              <a:ext uri="{FF2B5EF4-FFF2-40B4-BE49-F238E27FC236}">
                <a16:creationId xmlns:a16="http://schemas.microsoft.com/office/drawing/2014/main" id="{95A4C7AA-9F36-4D26-9499-CA8C94C3CD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B69ED9-3D05-448A-817B-906B24448B6E}"/>
              </a:ext>
            </a:extLst>
          </p:cNvPr>
          <p:cNvSpPr>
            <a:spLocks noGrp="1"/>
          </p:cNvSpPr>
          <p:nvPr>
            <p:ph type="sldNum" sz="quarter" idx="12"/>
          </p:nvPr>
        </p:nvSpPr>
        <p:spPr/>
        <p:txBody>
          <a:bodyPr/>
          <a:lstStyle/>
          <a:p>
            <a:fld id="{10ABC4FA-185F-4AAE-8165-BD8701120436}" type="slidenum">
              <a:rPr lang="en-US" smtClean="0"/>
              <a:t>‹#›</a:t>
            </a:fld>
            <a:endParaRPr lang="en-US"/>
          </a:p>
        </p:txBody>
      </p:sp>
    </p:spTree>
    <p:extLst>
      <p:ext uri="{BB962C8B-B14F-4D97-AF65-F5344CB8AC3E}">
        <p14:creationId xmlns:p14="http://schemas.microsoft.com/office/powerpoint/2010/main" val="413545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F084-8A12-4A3D-9DF9-617D6DAA1D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241013-DD0A-4E56-BB66-FB057E927D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B07CD1-AD1D-41A4-BD55-6B2BBAADDEBB}"/>
              </a:ext>
            </a:extLst>
          </p:cNvPr>
          <p:cNvSpPr>
            <a:spLocks noGrp="1"/>
          </p:cNvSpPr>
          <p:nvPr>
            <p:ph type="dt" sz="half" idx="10"/>
          </p:nvPr>
        </p:nvSpPr>
        <p:spPr/>
        <p:txBody>
          <a:bodyPr/>
          <a:lstStyle/>
          <a:p>
            <a:fld id="{4106EC9C-478F-4BB6-B8C1-8F3AC5D231C8}" type="datetimeFigureOut">
              <a:rPr lang="en-US" smtClean="0"/>
              <a:t>4/13/2020</a:t>
            </a:fld>
            <a:endParaRPr lang="en-US"/>
          </a:p>
        </p:txBody>
      </p:sp>
      <p:sp>
        <p:nvSpPr>
          <p:cNvPr id="5" name="Footer Placeholder 4">
            <a:extLst>
              <a:ext uri="{FF2B5EF4-FFF2-40B4-BE49-F238E27FC236}">
                <a16:creationId xmlns:a16="http://schemas.microsoft.com/office/drawing/2014/main" id="{5CDDE857-951B-4F82-B1D9-75474CB8A5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5544B3-EA65-4F68-9AAC-FF71604D6C96}"/>
              </a:ext>
            </a:extLst>
          </p:cNvPr>
          <p:cNvSpPr>
            <a:spLocks noGrp="1"/>
          </p:cNvSpPr>
          <p:nvPr>
            <p:ph type="sldNum" sz="quarter" idx="12"/>
          </p:nvPr>
        </p:nvSpPr>
        <p:spPr/>
        <p:txBody>
          <a:bodyPr/>
          <a:lstStyle/>
          <a:p>
            <a:fld id="{10ABC4FA-185F-4AAE-8165-BD8701120436}" type="slidenum">
              <a:rPr lang="en-US" smtClean="0"/>
              <a:t>‹#›</a:t>
            </a:fld>
            <a:endParaRPr lang="en-US"/>
          </a:p>
        </p:txBody>
      </p:sp>
    </p:spTree>
    <p:extLst>
      <p:ext uri="{BB962C8B-B14F-4D97-AF65-F5344CB8AC3E}">
        <p14:creationId xmlns:p14="http://schemas.microsoft.com/office/powerpoint/2010/main" val="3471223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74A9A-2B64-4AB0-87AB-C78050EB7F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0F0D77-A438-4668-9CEB-61F86678B5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90506C-45EC-4FFC-9B23-2FAB2C206B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4127D6-8635-40C1-B905-5E6FFB8F8761}"/>
              </a:ext>
            </a:extLst>
          </p:cNvPr>
          <p:cNvSpPr>
            <a:spLocks noGrp="1"/>
          </p:cNvSpPr>
          <p:nvPr>
            <p:ph type="dt" sz="half" idx="10"/>
          </p:nvPr>
        </p:nvSpPr>
        <p:spPr/>
        <p:txBody>
          <a:bodyPr/>
          <a:lstStyle/>
          <a:p>
            <a:fld id="{4106EC9C-478F-4BB6-B8C1-8F3AC5D231C8}" type="datetimeFigureOut">
              <a:rPr lang="en-US" smtClean="0"/>
              <a:t>4/13/2020</a:t>
            </a:fld>
            <a:endParaRPr lang="en-US"/>
          </a:p>
        </p:txBody>
      </p:sp>
      <p:sp>
        <p:nvSpPr>
          <p:cNvPr id="6" name="Footer Placeholder 5">
            <a:extLst>
              <a:ext uri="{FF2B5EF4-FFF2-40B4-BE49-F238E27FC236}">
                <a16:creationId xmlns:a16="http://schemas.microsoft.com/office/drawing/2014/main" id="{A17CCB22-CCB1-4B52-904B-1524593E82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B77272-807F-42BD-831B-7D11B6D40BFF}"/>
              </a:ext>
            </a:extLst>
          </p:cNvPr>
          <p:cNvSpPr>
            <a:spLocks noGrp="1"/>
          </p:cNvSpPr>
          <p:nvPr>
            <p:ph type="sldNum" sz="quarter" idx="12"/>
          </p:nvPr>
        </p:nvSpPr>
        <p:spPr/>
        <p:txBody>
          <a:bodyPr/>
          <a:lstStyle/>
          <a:p>
            <a:fld id="{10ABC4FA-185F-4AAE-8165-BD8701120436}" type="slidenum">
              <a:rPr lang="en-US" smtClean="0"/>
              <a:t>‹#›</a:t>
            </a:fld>
            <a:endParaRPr lang="en-US"/>
          </a:p>
        </p:txBody>
      </p:sp>
    </p:spTree>
    <p:extLst>
      <p:ext uri="{BB962C8B-B14F-4D97-AF65-F5344CB8AC3E}">
        <p14:creationId xmlns:p14="http://schemas.microsoft.com/office/powerpoint/2010/main" val="4078378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8CEA-E8C5-49B4-B88E-A1E1A5455D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F0CE66-340A-40DB-91BD-09A4D9BC8C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D14472-70E5-45BD-9764-7B16EB1C38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3377E6-2B13-4244-ACA8-07F4717652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850D23-8BBC-410F-B6CB-95EE998A9A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AC7BEB-DAB5-4D46-9A96-216DAAF1451E}"/>
              </a:ext>
            </a:extLst>
          </p:cNvPr>
          <p:cNvSpPr>
            <a:spLocks noGrp="1"/>
          </p:cNvSpPr>
          <p:nvPr>
            <p:ph type="dt" sz="half" idx="10"/>
          </p:nvPr>
        </p:nvSpPr>
        <p:spPr/>
        <p:txBody>
          <a:bodyPr/>
          <a:lstStyle/>
          <a:p>
            <a:fld id="{4106EC9C-478F-4BB6-B8C1-8F3AC5D231C8}" type="datetimeFigureOut">
              <a:rPr lang="en-US" smtClean="0"/>
              <a:t>4/13/2020</a:t>
            </a:fld>
            <a:endParaRPr lang="en-US"/>
          </a:p>
        </p:txBody>
      </p:sp>
      <p:sp>
        <p:nvSpPr>
          <p:cNvPr id="8" name="Footer Placeholder 7">
            <a:extLst>
              <a:ext uri="{FF2B5EF4-FFF2-40B4-BE49-F238E27FC236}">
                <a16:creationId xmlns:a16="http://schemas.microsoft.com/office/drawing/2014/main" id="{19866265-D9D0-4AF2-8812-D8A4D03CD6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AEF12B-A647-4EE4-A66F-877AC0027404}"/>
              </a:ext>
            </a:extLst>
          </p:cNvPr>
          <p:cNvSpPr>
            <a:spLocks noGrp="1"/>
          </p:cNvSpPr>
          <p:nvPr>
            <p:ph type="sldNum" sz="quarter" idx="12"/>
          </p:nvPr>
        </p:nvSpPr>
        <p:spPr/>
        <p:txBody>
          <a:bodyPr/>
          <a:lstStyle/>
          <a:p>
            <a:fld id="{10ABC4FA-185F-4AAE-8165-BD8701120436}" type="slidenum">
              <a:rPr lang="en-US" smtClean="0"/>
              <a:t>‹#›</a:t>
            </a:fld>
            <a:endParaRPr lang="en-US"/>
          </a:p>
        </p:txBody>
      </p:sp>
    </p:spTree>
    <p:extLst>
      <p:ext uri="{BB962C8B-B14F-4D97-AF65-F5344CB8AC3E}">
        <p14:creationId xmlns:p14="http://schemas.microsoft.com/office/powerpoint/2010/main" val="3703671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50740-F02E-469E-AD90-237AB3034B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A91B53-6DE0-4C55-AC31-69A703DF2926}"/>
              </a:ext>
            </a:extLst>
          </p:cNvPr>
          <p:cNvSpPr>
            <a:spLocks noGrp="1"/>
          </p:cNvSpPr>
          <p:nvPr>
            <p:ph type="dt" sz="half" idx="10"/>
          </p:nvPr>
        </p:nvSpPr>
        <p:spPr/>
        <p:txBody>
          <a:bodyPr/>
          <a:lstStyle/>
          <a:p>
            <a:fld id="{4106EC9C-478F-4BB6-B8C1-8F3AC5D231C8}" type="datetimeFigureOut">
              <a:rPr lang="en-US" smtClean="0"/>
              <a:t>4/13/2020</a:t>
            </a:fld>
            <a:endParaRPr lang="en-US"/>
          </a:p>
        </p:txBody>
      </p:sp>
      <p:sp>
        <p:nvSpPr>
          <p:cNvPr id="4" name="Footer Placeholder 3">
            <a:extLst>
              <a:ext uri="{FF2B5EF4-FFF2-40B4-BE49-F238E27FC236}">
                <a16:creationId xmlns:a16="http://schemas.microsoft.com/office/drawing/2014/main" id="{7CA11404-3CF8-4890-B355-6F35E2F991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890378-CCE8-4268-93FE-A42DD1149CAF}"/>
              </a:ext>
            </a:extLst>
          </p:cNvPr>
          <p:cNvSpPr>
            <a:spLocks noGrp="1"/>
          </p:cNvSpPr>
          <p:nvPr>
            <p:ph type="sldNum" sz="quarter" idx="12"/>
          </p:nvPr>
        </p:nvSpPr>
        <p:spPr/>
        <p:txBody>
          <a:bodyPr/>
          <a:lstStyle/>
          <a:p>
            <a:fld id="{10ABC4FA-185F-4AAE-8165-BD8701120436}" type="slidenum">
              <a:rPr lang="en-US" smtClean="0"/>
              <a:t>‹#›</a:t>
            </a:fld>
            <a:endParaRPr lang="en-US"/>
          </a:p>
        </p:txBody>
      </p:sp>
    </p:spTree>
    <p:extLst>
      <p:ext uri="{BB962C8B-B14F-4D97-AF65-F5344CB8AC3E}">
        <p14:creationId xmlns:p14="http://schemas.microsoft.com/office/powerpoint/2010/main" val="3570309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44919A-1D48-4432-83EA-73DF707DD347}"/>
              </a:ext>
            </a:extLst>
          </p:cNvPr>
          <p:cNvSpPr>
            <a:spLocks noGrp="1"/>
          </p:cNvSpPr>
          <p:nvPr>
            <p:ph type="dt" sz="half" idx="10"/>
          </p:nvPr>
        </p:nvSpPr>
        <p:spPr/>
        <p:txBody>
          <a:bodyPr/>
          <a:lstStyle/>
          <a:p>
            <a:fld id="{4106EC9C-478F-4BB6-B8C1-8F3AC5D231C8}" type="datetimeFigureOut">
              <a:rPr lang="en-US" smtClean="0"/>
              <a:t>4/13/2020</a:t>
            </a:fld>
            <a:endParaRPr lang="en-US"/>
          </a:p>
        </p:txBody>
      </p:sp>
      <p:sp>
        <p:nvSpPr>
          <p:cNvPr id="3" name="Footer Placeholder 2">
            <a:extLst>
              <a:ext uri="{FF2B5EF4-FFF2-40B4-BE49-F238E27FC236}">
                <a16:creationId xmlns:a16="http://schemas.microsoft.com/office/drawing/2014/main" id="{C2064A29-725A-4692-BC7D-FB7FFCE47C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462197-C07D-42AD-86B0-0A47B185B36C}"/>
              </a:ext>
            </a:extLst>
          </p:cNvPr>
          <p:cNvSpPr>
            <a:spLocks noGrp="1"/>
          </p:cNvSpPr>
          <p:nvPr>
            <p:ph type="sldNum" sz="quarter" idx="12"/>
          </p:nvPr>
        </p:nvSpPr>
        <p:spPr/>
        <p:txBody>
          <a:bodyPr/>
          <a:lstStyle/>
          <a:p>
            <a:fld id="{10ABC4FA-185F-4AAE-8165-BD8701120436}" type="slidenum">
              <a:rPr lang="en-US" smtClean="0"/>
              <a:t>‹#›</a:t>
            </a:fld>
            <a:endParaRPr lang="en-US"/>
          </a:p>
        </p:txBody>
      </p:sp>
    </p:spTree>
    <p:extLst>
      <p:ext uri="{BB962C8B-B14F-4D97-AF65-F5344CB8AC3E}">
        <p14:creationId xmlns:p14="http://schemas.microsoft.com/office/powerpoint/2010/main" val="2269793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81953-8C5A-4B56-92BB-E73E4991B3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6E7669-573F-4BB6-9A68-3221CB575A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8E160A-D867-4487-A841-33D43CAB96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67E906-E685-43B1-A05C-29A50FFED650}"/>
              </a:ext>
            </a:extLst>
          </p:cNvPr>
          <p:cNvSpPr>
            <a:spLocks noGrp="1"/>
          </p:cNvSpPr>
          <p:nvPr>
            <p:ph type="dt" sz="half" idx="10"/>
          </p:nvPr>
        </p:nvSpPr>
        <p:spPr/>
        <p:txBody>
          <a:bodyPr/>
          <a:lstStyle/>
          <a:p>
            <a:fld id="{4106EC9C-478F-4BB6-B8C1-8F3AC5D231C8}" type="datetimeFigureOut">
              <a:rPr lang="en-US" smtClean="0"/>
              <a:t>4/13/2020</a:t>
            </a:fld>
            <a:endParaRPr lang="en-US"/>
          </a:p>
        </p:txBody>
      </p:sp>
      <p:sp>
        <p:nvSpPr>
          <p:cNvPr id="6" name="Footer Placeholder 5">
            <a:extLst>
              <a:ext uri="{FF2B5EF4-FFF2-40B4-BE49-F238E27FC236}">
                <a16:creationId xmlns:a16="http://schemas.microsoft.com/office/drawing/2014/main" id="{A0CBCBF7-012E-42C9-AE64-13AA876B1B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6E8801-0065-47D4-A0A2-22B50700B0BC}"/>
              </a:ext>
            </a:extLst>
          </p:cNvPr>
          <p:cNvSpPr>
            <a:spLocks noGrp="1"/>
          </p:cNvSpPr>
          <p:nvPr>
            <p:ph type="sldNum" sz="quarter" idx="12"/>
          </p:nvPr>
        </p:nvSpPr>
        <p:spPr/>
        <p:txBody>
          <a:bodyPr/>
          <a:lstStyle/>
          <a:p>
            <a:fld id="{10ABC4FA-185F-4AAE-8165-BD8701120436}" type="slidenum">
              <a:rPr lang="en-US" smtClean="0"/>
              <a:t>‹#›</a:t>
            </a:fld>
            <a:endParaRPr lang="en-US"/>
          </a:p>
        </p:txBody>
      </p:sp>
    </p:spTree>
    <p:extLst>
      <p:ext uri="{BB962C8B-B14F-4D97-AF65-F5344CB8AC3E}">
        <p14:creationId xmlns:p14="http://schemas.microsoft.com/office/powerpoint/2010/main" val="2056282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97241-06EA-4D9D-85F7-3D2F94D3E7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FFF69A-8F4C-4461-BFE3-9CF20A2175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CEF6D2-57A7-44CF-B825-1C23F942E4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1C177C-C3F2-466E-86DD-3DDE1D0079BC}"/>
              </a:ext>
            </a:extLst>
          </p:cNvPr>
          <p:cNvSpPr>
            <a:spLocks noGrp="1"/>
          </p:cNvSpPr>
          <p:nvPr>
            <p:ph type="dt" sz="half" idx="10"/>
          </p:nvPr>
        </p:nvSpPr>
        <p:spPr/>
        <p:txBody>
          <a:bodyPr/>
          <a:lstStyle/>
          <a:p>
            <a:fld id="{4106EC9C-478F-4BB6-B8C1-8F3AC5D231C8}" type="datetimeFigureOut">
              <a:rPr lang="en-US" smtClean="0"/>
              <a:t>4/13/2020</a:t>
            </a:fld>
            <a:endParaRPr lang="en-US"/>
          </a:p>
        </p:txBody>
      </p:sp>
      <p:sp>
        <p:nvSpPr>
          <p:cNvPr id="6" name="Footer Placeholder 5">
            <a:extLst>
              <a:ext uri="{FF2B5EF4-FFF2-40B4-BE49-F238E27FC236}">
                <a16:creationId xmlns:a16="http://schemas.microsoft.com/office/drawing/2014/main" id="{C4A7771B-0DA3-4356-9C02-D9C7FDC76A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D13FC2-C8CF-49CA-B692-EC79ECA450FE}"/>
              </a:ext>
            </a:extLst>
          </p:cNvPr>
          <p:cNvSpPr>
            <a:spLocks noGrp="1"/>
          </p:cNvSpPr>
          <p:nvPr>
            <p:ph type="sldNum" sz="quarter" idx="12"/>
          </p:nvPr>
        </p:nvSpPr>
        <p:spPr/>
        <p:txBody>
          <a:bodyPr/>
          <a:lstStyle/>
          <a:p>
            <a:fld id="{10ABC4FA-185F-4AAE-8165-BD8701120436}" type="slidenum">
              <a:rPr lang="en-US" smtClean="0"/>
              <a:t>‹#›</a:t>
            </a:fld>
            <a:endParaRPr lang="en-US"/>
          </a:p>
        </p:txBody>
      </p:sp>
    </p:spTree>
    <p:extLst>
      <p:ext uri="{BB962C8B-B14F-4D97-AF65-F5344CB8AC3E}">
        <p14:creationId xmlns:p14="http://schemas.microsoft.com/office/powerpoint/2010/main" val="1847675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BAADE6-CF6F-4153-9E83-D3D2A136DC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AB1E9A-EB81-4B4C-A436-11AD0CBFA6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89CF9D-6478-49CB-8A43-B965BFC440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06EC9C-478F-4BB6-B8C1-8F3AC5D231C8}" type="datetimeFigureOut">
              <a:rPr lang="en-US" smtClean="0"/>
              <a:t>4/13/2020</a:t>
            </a:fld>
            <a:endParaRPr lang="en-US"/>
          </a:p>
        </p:txBody>
      </p:sp>
      <p:sp>
        <p:nvSpPr>
          <p:cNvPr id="5" name="Footer Placeholder 4">
            <a:extLst>
              <a:ext uri="{FF2B5EF4-FFF2-40B4-BE49-F238E27FC236}">
                <a16:creationId xmlns:a16="http://schemas.microsoft.com/office/drawing/2014/main" id="{8B221CCE-0337-47D4-AA25-18F9D474B5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980E28-6524-45EF-97F6-37DEC24104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ABC4FA-185F-4AAE-8165-BD8701120436}" type="slidenum">
              <a:rPr lang="en-US" smtClean="0"/>
              <a:t>‹#›</a:t>
            </a:fld>
            <a:endParaRPr lang="en-US"/>
          </a:p>
        </p:txBody>
      </p:sp>
    </p:spTree>
    <p:extLst>
      <p:ext uri="{BB962C8B-B14F-4D97-AF65-F5344CB8AC3E}">
        <p14:creationId xmlns:p14="http://schemas.microsoft.com/office/powerpoint/2010/main" val="2343637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13359" y="284176"/>
            <a:ext cx="1036320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359" y="2011680"/>
            <a:ext cx="1036320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08744" y="6422856"/>
            <a:ext cx="3460057" cy="365125"/>
          </a:xfrm>
          <a:prstGeom prst="rect">
            <a:avLst/>
          </a:prstGeom>
        </p:spPr>
        <p:txBody>
          <a:bodyPr vert="horz" lIns="91440" tIns="45720" rIns="45720" bIns="45720" rtlCol="0" anchor="ctr"/>
          <a:lstStyle>
            <a:lvl1pPr algn="l">
              <a:defRPr sz="1050">
                <a:solidFill>
                  <a:schemeClr val="tx1"/>
                </a:solidFill>
              </a:defRPr>
            </a:lvl1pPr>
          </a:lstStyle>
          <a:p>
            <a:fld id="{1D8BD707-D9CF-40AE-B4C6-C98DA3205C09}" type="datetimeFigureOut">
              <a:rPr lang="en-US" smtClean="0"/>
              <a:pPr/>
              <a:t>4/13/2020</a:t>
            </a:fld>
            <a:endParaRPr lang="en-US"/>
          </a:p>
        </p:txBody>
      </p:sp>
      <p:sp>
        <p:nvSpPr>
          <p:cNvPr id="5" name="Footer Placeholder 4"/>
          <p:cNvSpPr>
            <a:spLocks noGrp="1"/>
          </p:cNvSpPr>
          <p:nvPr>
            <p:ph type="ftr" sz="quarter" idx="3"/>
          </p:nvPr>
        </p:nvSpPr>
        <p:spPr>
          <a:xfrm>
            <a:off x="5588001" y="6422856"/>
            <a:ext cx="5414169"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1020185" y="6422856"/>
            <a:ext cx="946264" cy="365125"/>
          </a:xfrm>
          <a:prstGeom prst="rect">
            <a:avLst/>
          </a:prstGeom>
        </p:spPr>
        <p:txBody>
          <a:bodyPr vert="horz" lIns="45720" tIns="45720" rIns="91440" bIns="45720" rtlCol="0" anchor="ctr"/>
          <a:lstStyle>
            <a:lvl1pPr algn="l">
              <a:defRPr sz="1200" b="0">
                <a:solidFill>
                  <a:schemeClr val="tx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2491573"/>
      </p:ext>
    </p:extLst>
  </p:cSld>
  <p:clrMap bg1="dk1" tx1="lt1" bg2="dk2" tx2="lt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8" name="Group 7"/>
          <p:cNvGrpSpPr/>
          <p:nvPr/>
        </p:nvGrpSpPr>
        <p:grpSpPr>
          <a:xfrm>
            <a:off x="-19051" y="1"/>
            <a:ext cx="12055699"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pic>
        <p:nvPicPr>
          <p:cNvPr id="7" name="Picture 2" descr="\\DROBO-FS\QuickDrops\JB\PPTX NG\Droplets\LightingOverlay.png"/>
          <p:cNvPicPr>
            <a:picLocks noChangeAspect="1" noChangeArrowheads="1"/>
          </p:cNvPicPr>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1141414" y="618518"/>
            <a:ext cx="99059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4"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8"/>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50" b="0" i="0" u="none" strike="noStrike" kern="1200" cap="none" spc="0" normalizeH="0" baseline="0" noProof="0" smtClean="0">
                <a:ln>
                  <a:noFill/>
                </a:ln>
                <a:solidFill>
                  <a:prstClr val="white">
                    <a:tint val="75000"/>
                  </a:prstClr>
                </a:solidFill>
                <a:effectLst/>
                <a:uLnTx/>
                <a:uFillTx/>
                <a:latin typeface="Tw Cen MT" panose="020B06020201040206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4/13/2020</a:t>
            </a:fld>
            <a:endParaRPr kumimoji="0" lang="en-US" sz="1050" b="0" i="0" u="none" strike="noStrike" kern="1200" cap="none" spc="0" normalizeH="0" baseline="0" noProof="0">
              <a:ln>
                <a:noFill/>
              </a:ln>
              <a:solidFill>
                <a:prstClr val="white">
                  <a:tint val="75000"/>
                </a:prstClr>
              </a:solidFill>
              <a:effectLst/>
              <a:uLnTx/>
              <a:uFillTx/>
              <a:latin typeface="Tw Cen MT" panose="020B0602020104020603"/>
              <a:ea typeface="+mn-ea"/>
              <a:cs typeface="+mn-cs"/>
            </a:endParaRPr>
          </a:p>
        </p:txBody>
      </p:sp>
      <p:sp>
        <p:nvSpPr>
          <p:cNvPr id="5" name="Footer Placeholder 4"/>
          <p:cNvSpPr>
            <a:spLocks noGrp="1"/>
          </p:cNvSpPr>
          <p:nvPr>
            <p:ph type="ftr" sz="quarter" idx="3"/>
          </p:nvPr>
        </p:nvSpPr>
        <p:spPr>
          <a:xfrm>
            <a:off x="1141412" y="5883277"/>
            <a:ext cx="6239309"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white">
                  <a:tint val="75000"/>
                </a:prstClr>
              </a:solidFill>
              <a:effectLst/>
              <a:uLnTx/>
              <a:uFillTx/>
              <a:latin typeface="Tw Cen MT" panose="020B0602020104020603"/>
              <a:ea typeface="+mn-ea"/>
              <a:cs typeface="+mn-cs"/>
            </a:endParaRPr>
          </a:p>
        </p:txBody>
      </p:sp>
      <p:sp>
        <p:nvSpPr>
          <p:cNvPr id="6" name="Slide Number Placeholder 5"/>
          <p:cNvSpPr>
            <a:spLocks noGrp="1"/>
          </p:cNvSpPr>
          <p:nvPr>
            <p:ph type="sldNum" sz="quarter" idx="4"/>
          </p:nvPr>
        </p:nvSpPr>
        <p:spPr>
          <a:xfrm>
            <a:off x="10276322" y="5883276"/>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50" b="0" i="0" u="none" strike="noStrike" kern="1200" cap="none" spc="0" normalizeH="0" baseline="0" noProof="0" smtClean="0">
                <a:ln>
                  <a:noFill/>
                </a:ln>
                <a:solidFill>
                  <a:prstClr val="white">
                    <a:tint val="75000"/>
                  </a:prstClr>
                </a:solidFill>
                <a:effectLst/>
                <a:uLnTx/>
                <a:uFillTx/>
                <a:latin typeface="Tw Cen MT" panose="020B06020201040206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white">
                  <a:tint val="75000"/>
                </a:prstClr>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935580820"/>
      </p:ext>
    </p:extLst>
  </p:cSld>
  <p:clrMap bg1="dk1" tx1="lt1" bg2="dk2" tx2="lt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14300" dist="38100" dir="2700000" algn="tl">
              <a:srgbClr val="000000">
                <a:alpha val="26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27000" dist="38100" dir="2700000" algn="tl">
              <a:srgbClr val="000000">
                <a:alpha val="33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27000" dist="38100" dir="2700000" algn="tl">
              <a:srgbClr val="000000">
                <a:alpha val="33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27000" dist="38100" dir="2700000" algn="tl">
              <a:srgbClr val="000000">
                <a:alpha val="33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27000" dist="38100" dir="2700000" algn="tl">
              <a:srgbClr val="000000">
                <a:alpha val="33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27000" dist="38100" dir="2700000" algn="tl">
              <a:srgbClr val="000000">
                <a:alpha val="33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BD5D8AE-6597-4683-BB6E-B4537DA7EF41}" type="datetimeFigureOut">
              <a:rPr lang="en-US" smtClean="0"/>
              <a:t>4/13/2020</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FD0C9FE-EE93-42A9-8F7E-735D7E93531F}" type="slidenum">
              <a:rPr lang="en-US" smtClean="0"/>
              <a:t>‹#›</a:t>
            </a:fld>
            <a:endParaRPr lang="en-US"/>
          </a:p>
        </p:txBody>
      </p:sp>
    </p:spTree>
    <p:extLst>
      <p:ext uri="{BB962C8B-B14F-4D97-AF65-F5344CB8AC3E}">
        <p14:creationId xmlns:p14="http://schemas.microsoft.com/office/powerpoint/2010/main" val="1984231357"/>
      </p:ext>
    </p:extLst>
  </p:cSld>
  <p:clrMap bg1="dk1" tx1="lt1" bg2="dk2" tx2="lt2" accent1="accent1" accent2="accent2" accent3="accent3" accent4="accent4" accent5="accent5" accent6="accent6" hlink="hlink" folHlink="folHlink"/>
  <p:sldLayoutIdLst>
    <p:sldLayoutId id="2147483665" r:id="rId1"/>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8" name="Group 7"/>
          <p:cNvGrpSpPr/>
          <p:nvPr/>
        </p:nvGrpSpPr>
        <p:grpSpPr>
          <a:xfrm>
            <a:off x="-19051" y="1"/>
            <a:ext cx="12055699"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pic>
        <p:nvPicPr>
          <p:cNvPr id="7" name="Picture 2" descr="\\DROBO-FS\QuickDrops\JB\PPTX NG\Droplets\LightingOverlay.png"/>
          <p:cNvPicPr>
            <a:picLocks noChangeAspect="1" noChangeArrowheads="1"/>
          </p:cNvPicPr>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1141414" y="618518"/>
            <a:ext cx="99059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4"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8"/>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D8BD707-D9CF-40AE-B4C6-C98DA3205C09}" type="datetimeFigureOut">
              <a:rPr lang="en-US" smtClean="0"/>
              <a:pPr/>
              <a:t>4/13/2020</a:t>
            </a:fld>
            <a:endParaRPr lang="en-US"/>
          </a:p>
        </p:txBody>
      </p:sp>
      <p:sp>
        <p:nvSpPr>
          <p:cNvPr id="5" name="Footer Placeholder 4"/>
          <p:cNvSpPr>
            <a:spLocks noGrp="1"/>
          </p:cNvSpPr>
          <p:nvPr>
            <p:ph type="ftr" sz="quarter" idx="3"/>
          </p:nvPr>
        </p:nvSpPr>
        <p:spPr>
          <a:xfrm>
            <a:off x="1141412" y="5883277"/>
            <a:ext cx="6239309"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2" y="5883276"/>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62122124"/>
      </p:ext>
    </p:extLst>
  </p:cSld>
  <p:clrMap bg1="dk1" tx1="lt1" bg2="dk2" tx2="lt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14300" dist="38100" dir="2700000" algn="tl">
              <a:srgbClr val="000000">
                <a:alpha val="26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27000" dist="38100" dir="2700000" algn="tl">
              <a:srgbClr val="000000">
                <a:alpha val="33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27000" dist="38100" dir="2700000" algn="tl">
              <a:srgbClr val="000000">
                <a:alpha val="33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27000" dist="38100" dir="2700000" algn="tl">
              <a:srgbClr val="000000">
                <a:alpha val="33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27000" dist="38100" dir="2700000" algn="tl">
              <a:srgbClr val="000000">
                <a:alpha val="33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27000" dist="38100" dir="2700000" algn="tl">
              <a:srgbClr val="000000">
                <a:alpha val="33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52244">
              <a:schemeClr val="bg2">
                <a:lumMod val="40000"/>
                <a:lumOff val="60000"/>
              </a:schemeClr>
            </a:gs>
            <a:gs pos="0">
              <a:schemeClr val="accent1">
                <a:lumMod val="40000"/>
                <a:lumOff val="60000"/>
              </a:schemeClr>
            </a:gs>
            <a:gs pos="74000">
              <a:schemeClr val="accent4">
                <a:lumMod val="40000"/>
                <a:lumOff val="60000"/>
              </a:schemeClr>
            </a:gs>
            <a:gs pos="83000">
              <a:schemeClr val="bg2">
                <a:lumMod val="20000"/>
                <a:lumOff val="80000"/>
              </a:schemeClr>
            </a:gs>
            <a:gs pos="100000">
              <a:srgbClr val="00B050"/>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A46FA9-9F02-4329-975D-BCA8A41863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7071"/>
          </a:xfrm>
          <a:prstGeom prst="rect">
            <a:avLst/>
          </a:prstGeom>
        </p:spPr>
      </p:pic>
      <p:sp>
        <p:nvSpPr>
          <p:cNvPr id="4" name="TextBox 3"/>
          <p:cNvSpPr txBox="1"/>
          <p:nvPr/>
        </p:nvSpPr>
        <p:spPr>
          <a:xfrm>
            <a:off x="2595202" y="0"/>
            <a:ext cx="5939198" cy="144655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3175">
                  <a:noFill/>
                </a:ln>
                <a:solidFill>
                  <a:srgbClr val="C00000"/>
                </a:solidFill>
                <a:effectLst/>
                <a:uLnTx/>
                <a:uFillTx/>
                <a:latin typeface="NikoshBAN" panose="02000000000000000000" pitchFamily="2" charset="0"/>
                <a:ea typeface="+mn-ea"/>
                <a:cs typeface="NikoshBAN" panose="02000000000000000000" pitchFamily="2" charset="0"/>
              </a:rPr>
              <a:t>সবাইকে</a:t>
            </a:r>
            <a:r>
              <a:rPr kumimoji="0" lang="en-US" sz="8800" b="1" i="0" u="none" strike="noStrike" kern="1200" cap="none" spc="0" normalizeH="0" baseline="0" noProof="0" dirty="0">
                <a:ln w="3175">
                  <a:noFill/>
                </a:ln>
                <a:solidFill>
                  <a:srgbClr val="C00000"/>
                </a:solidFill>
                <a:effectLst/>
                <a:uLnTx/>
                <a:uFillTx/>
                <a:latin typeface="NikoshBAN" panose="02000000000000000000" pitchFamily="2" charset="0"/>
                <a:ea typeface="+mn-ea"/>
                <a:cs typeface="NikoshBAN" panose="02000000000000000000" pitchFamily="2" charset="0"/>
              </a:rPr>
              <a:t> </a:t>
            </a:r>
            <a:r>
              <a:rPr kumimoji="0" lang="en-US" sz="8800" b="1" i="0" u="none" strike="noStrike" kern="1200" cap="none" spc="0" normalizeH="0" baseline="0" noProof="0" dirty="0" err="1">
                <a:ln w="3175">
                  <a:noFill/>
                </a:ln>
                <a:solidFill>
                  <a:srgbClr val="C00000"/>
                </a:solidFill>
                <a:effectLst/>
                <a:uLnTx/>
                <a:uFillTx/>
                <a:latin typeface="NikoshBAN" panose="02000000000000000000" pitchFamily="2" charset="0"/>
                <a:ea typeface="+mn-ea"/>
                <a:cs typeface="NikoshBAN" panose="02000000000000000000" pitchFamily="2" charset="0"/>
              </a:rPr>
              <a:t>স্বাগতম</a:t>
            </a:r>
            <a:endParaRPr kumimoji="0" lang="en-US" sz="8800" b="1" i="0" u="none" strike="noStrike" kern="1200" cap="none" spc="0" normalizeH="0" baseline="0" noProof="0" dirty="0">
              <a:ln w="3175">
                <a:noFill/>
              </a:ln>
              <a:solidFill>
                <a:srgbClr val="C00000"/>
              </a:solidFill>
              <a:effectLst/>
              <a:uLnTx/>
              <a:uFillTx/>
              <a:latin typeface="NikoshBAN" panose="02000000000000000000" pitchFamily="2" charset="0"/>
              <a:ea typeface="+mn-ea"/>
              <a:cs typeface="NikoshBAN" panose="02000000000000000000" pitchFamily="2" charset="0"/>
            </a:endParaRPr>
          </a:p>
        </p:txBody>
      </p:sp>
    </p:spTree>
    <p:extLst>
      <p:ext uri="{BB962C8B-B14F-4D97-AF65-F5344CB8AC3E}">
        <p14:creationId xmlns:p14="http://schemas.microsoft.com/office/powerpoint/2010/main" val="370703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7B058D-8442-4F29-A333-7894C71C0F7E}"/>
              </a:ext>
            </a:extLst>
          </p:cNvPr>
          <p:cNvPicPr>
            <a:picLocks noChangeAspect="1"/>
          </p:cNvPicPr>
          <p:nvPr/>
        </p:nvPicPr>
        <p:blipFill rotWithShape="1">
          <a:blip r:embed="rId2">
            <a:extLst>
              <a:ext uri="{28A0092B-C50C-407E-A947-70E740481C1C}">
                <a14:useLocalDpi xmlns:a14="http://schemas.microsoft.com/office/drawing/2010/main" val="0"/>
              </a:ext>
            </a:extLst>
          </a:blip>
          <a:srcRect b="4381"/>
          <a:stretch/>
        </p:blipFill>
        <p:spPr>
          <a:xfrm>
            <a:off x="119743" y="145143"/>
            <a:ext cx="5334000" cy="3643086"/>
          </a:xfrm>
          <a:prstGeom prst="rect">
            <a:avLst/>
          </a:prstGeom>
        </p:spPr>
      </p:pic>
      <p:pic>
        <p:nvPicPr>
          <p:cNvPr id="5" name="Picture 4">
            <a:extLst>
              <a:ext uri="{FF2B5EF4-FFF2-40B4-BE49-F238E27FC236}">
                <a16:creationId xmlns:a16="http://schemas.microsoft.com/office/drawing/2014/main" id="{1F2C85C9-FC44-4275-858B-2C6004C2ED17}"/>
              </a:ext>
            </a:extLst>
          </p:cNvPr>
          <p:cNvPicPr>
            <a:picLocks noChangeAspect="1"/>
          </p:cNvPicPr>
          <p:nvPr/>
        </p:nvPicPr>
        <p:blipFill rotWithShape="1">
          <a:blip r:embed="rId3">
            <a:extLst>
              <a:ext uri="{28A0092B-C50C-407E-A947-70E740481C1C}">
                <a14:useLocalDpi xmlns:a14="http://schemas.microsoft.com/office/drawing/2010/main" val="0"/>
              </a:ext>
            </a:extLst>
          </a:blip>
          <a:srcRect l="9524" r="10476" b="6341"/>
          <a:stretch/>
        </p:blipFill>
        <p:spPr>
          <a:xfrm>
            <a:off x="5573485" y="145142"/>
            <a:ext cx="6537031" cy="3643086"/>
          </a:xfrm>
          <a:prstGeom prst="rect">
            <a:avLst/>
          </a:prstGeom>
        </p:spPr>
      </p:pic>
      <p:sp>
        <p:nvSpPr>
          <p:cNvPr id="6" name="TextBox 5">
            <a:extLst>
              <a:ext uri="{FF2B5EF4-FFF2-40B4-BE49-F238E27FC236}">
                <a16:creationId xmlns:a16="http://schemas.microsoft.com/office/drawing/2014/main" id="{D8EAB213-3060-4F86-BE93-43FD10430D8C}"/>
              </a:ext>
            </a:extLst>
          </p:cNvPr>
          <p:cNvSpPr txBox="1"/>
          <p:nvPr/>
        </p:nvSpPr>
        <p:spPr>
          <a:xfrm>
            <a:off x="609912" y="4257848"/>
            <a:ext cx="4353661" cy="1446550"/>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a:solidFill>
                  <a:prstClr val="black"/>
                </a:solidFill>
                <a:latin typeface="NikoshBAN" panose="02000000000000000000" pitchFamily="2" charset="0"/>
                <a:cs typeface="NikoshBAN" panose="02000000000000000000" pitchFamily="2" charset="0"/>
              </a:rPr>
              <a:t>মোবাইলে পরীক্ষার ফলাফল জানা যায়।</a:t>
            </a:r>
            <a:endParaRPr kumimoji="0" lang="en-US" sz="44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endParaRPr>
          </a:p>
        </p:txBody>
      </p:sp>
      <p:sp>
        <p:nvSpPr>
          <p:cNvPr id="7" name="TextBox 6">
            <a:extLst>
              <a:ext uri="{FF2B5EF4-FFF2-40B4-BE49-F238E27FC236}">
                <a16:creationId xmlns:a16="http://schemas.microsoft.com/office/drawing/2014/main" id="{B378DA03-AB8A-4541-BD2A-8AED27947D2A}"/>
              </a:ext>
            </a:extLst>
          </p:cNvPr>
          <p:cNvSpPr txBox="1"/>
          <p:nvPr/>
        </p:nvSpPr>
        <p:spPr>
          <a:xfrm>
            <a:off x="6665169" y="4257848"/>
            <a:ext cx="4353661" cy="1446550"/>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noProof="0">
                <a:solidFill>
                  <a:prstClr val="black"/>
                </a:solidFill>
                <a:latin typeface="NikoshBAN" panose="02000000000000000000" pitchFamily="2" charset="0"/>
                <a:cs typeface="NikoshBAN" panose="02000000000000000000" pitchFamily="2" charset="0"/>
              </a:rPr>
              <a:t>অনলাইনে ট্রেনের টিকিট কাটা যায়।</a:t>
            </a:r>
            <a:endParaRPr kumimoji="0" lang="en-US" sz="44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endParaRPr>
          </a:p>
        </p:txBody>
      </p:sp>
    </p:spTree>
    <p:extLst>
      <p:ext uri="{BB962C8B-B14F-4D97-AF65-F5344CB8AC3E}">
        <p14:creationId xmlns:p14="http://schemas.microsoft.com/office/powerpoint/2010/main" val="175148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 calcmode="lin" valueType="num">
                                      <p:cBhvr>
                                        <p:cTn id="41" dur="1000" fill="hold"/>
                                        <p:tgtEl>
                                          <p:spTgt spid="7"/>
                                        </p:tgtEl>
                                        <p:attrNameLst>
                                          <p:attrName>style.rotation</p:attrName>
                                        </p:attrNameLst>
                                      </p:cBhvr>
                                      <p:tavLst>
                                        <p:tav tm="0">
                                          <p:val>
                                            <p:fltVal val="90"/>
                                          </p:val>
                                        </p:tav>
                                        <p:tav tm="100000">
                                          <p:val>
                                            <p:fltVal val="0"/>
                                          </p:val>
                                        </p:tav>
                                      </p:tavLst>
                                    </p:anim>
                                    <p:animEffect transition="in" filter="fade">
                                      <p:cBhvr>
                                        <p:cTn id="4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p:cNvSpPr txBox="1"/>
          <p:nvPr/>
        </p:nvSpPr>
        <p:spPr>
          <a:xfrm>
            <a:off x="2610194" y="3429000"/>
            <a:ext cx="6380152" cy="1323439"/>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a:solidFill>
                  <a:srgbClr val="EBEBEB"/>
                </a:solidFill>
                <a:latin typeface="NikoshBAN" panose="02000000000000000000" pitchFamily="2" charset="0"/>
                <a:cs typeface="NikoshBAN" panose="02000000000000000000" pitchFamily="2" charset="0"/>
              </a:rPr>
              <a:t>এখানে উল্লেখ করা হয়নি এমন আরো কয়েকটি ইন্টারনেটের ব্যবহার লিখ।</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DB96AB43-D14D-40B4-B2EF-B736F7167F2D}"/>
              </a:ext>
            </a:extLst>
          </p:cNvPr>
          <p:cNvGrpSpPr/>
          <p:nvPr/>
        </p:nvGrpSpPr>
        <p:grpSpPr>
          <a:xfrm>
            <a:off x="4163832" y="1095091"/>
            <a:ext cx="3864335" cy="1396011"/>
            <a:chOff x="3146065" y="1167663"/>
            <a:chExt cx="3864335" cy="1396011"/>
          </a:xfrm>
        </p:grpSpPr>
        <p:sp>
          <p:nvSpPr>
            <p:cNvPr id="5" name="TextBox 4">
              <a:extLst>
                <a:ext uri="{FF2B5EF4-FFF2-40B4-BE49-F238E27FC236}">
                  <a16:creationId xmlns:a16="http://schemas.microsoft.com/office/drawing/2014/main" id="{D1467275-FC1B-48DD-9C4B-A5F37F556469}"/>
                </a:ext>
              </a:extLst>
            </p:cNvPr>
            <p:cNvSpPr txBox="1"/>
            <p:nvPr/>
          </p:nvSpPr>
          <p:spPr>
            <a:xfrm>
              <a:off x="3146065" y="1167663"/>
              <a:ext cx="3690164" cy="1323439"/>
            </a:xfrm>
            <a:prstGeom prst="rect">
              <a:avLst/>
            </a:prstGeom>
            <a:solidFill>
              <a:schemeClr val="accent6">
                <a:lumMod val="75000"/>
              </a:schemeClr>
            </a:solidFill>
            <a:scene3d>
              <a:camera prst="perspectiveRelaxedModerately"/>
              <a:lightRig rig="soft" dir="t"/>
            </a:scene3d>
            <a:sp3d prstMaterial="softEdge">
              <a:bevelT w="311150" h="298450" prst="slope"/>
              <a:bevelB w="260350" h="209550" prst="softRound"/>
            </a:sp3d>
          </p:spPr>
          <p:style>
            <a:lnRef idx="0">
              <a:schemeClr val="accent1"/>
            </a:lnRef>
            <a:fillRef idx="1002">
              <a:schemeClr val="lt2"/>
            </a:fillRef>
            <a:effectRef idx="3">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0" b="1"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endParaRPr>
            </a:p>
          </p:txBody>
        </p:sp>
        <p:sp>
          <p:nvSpPr>
            <p:cNvPr id="2" name="TextBox 1">
              <a:extLst>
                <a:ext uri="{FF2B5EF4-FFF2-40B4-BE49-F238E27FC236}">
                  <a16:creationId xmlns:a16="http://schemas.microsoft.com/office/drawing/2014/main" id="{30BC8ED0-61C6-407C-BD4B-2F157F4A7C14}"/>
                </a:ext>
              </a:extLst>
            </p:cNvPr>
            <p:cNvSpPr txBox="1"/>
            <p:nvPr/>
          </p:nvSpPr>
          <p:spPr>
            <a:xfrm>
              <a:off x="3425372" y="1455678"/>
              <a:ext cx="3585028" cy="1107996"/>
            </a:xfrm>
            <a:prstGeom prst="rect">
              <a:avLst/>
            </a:prstGeom>
            <a:noFill/>
            <a:scene3d>
              <a:camera prst="perspectiveRelaxed" fov="2700000">
                <a:rot lat="18926223" lon="20753616" rev="600028"/>
              </a:camera>
              <a:lightRig rig="threePt" dir="t"/>
            </a:scene3d>
            <a:sp3d>
              <a:bevelT prst="angle"/>
              <a:bevelB prst="angle"/>
            </a:sp3d>
          </p:spPr>
          <p:txBody>
            <a:bodyPr wrap="square" rtlCol="0">
              <a:spAutoFit/>
            </a:bodyPr>
            <a:lstStyle/>
            <a:p>
              <a:r>
                <a:rPr lang="en-US" sz="6600" b="1">
                  <a:latin typeface="NikoshBAN" panose="02000000000000000000" pitchFamily="2" charset="0"/>
                  <a:cs typeface="NikoshBAN" panose="02000000000000000000" pitchFamily="2" charset="0"/>
                </a:rPr>
                <a:t>এ</a:t>
              </a:r>
              <a:r>
                <a:rPr lang="as-IN" sz="6600" b="1">
                  <a:latin typeface="NikoshBAN" panose="02000000000000000000" pitchFamily="2" charset="0"/>
                  <a:cs typeface="NikoshBAN" panose="02000000000000000000" pitchFamily="2" charset="0"/>
                </a:rPr>
                <a:t>ক</a:t>
              </a:r>
              <a:r>
                <a:rPr lang="en-US" sz="6600" b="1">
                  <a:latin typeface="NikoshBAN" panose="02000000000000000000" pitchFamily="2" charset="0"/>
                  <a:cs typeface="NikoshBAN" panose="02000000000000000000" pitchFamily="2" charset="0"/>
                </a:rPr>
                <a:t>ক </a:t>
              </a:r>
              <a:r>
                <a:rPr lang="as-IN" sz="6600" b="1">
                  <a:latin typeface="NikoshBAN" panose="02000000000000000000" pitchFamily="2" charset="0"/>
                  <a:cs typeface="NikoshBAN" panose="02000000000000000000" pitchFamily="2" charset="0"/>
                </a:rPr>
                <a:t>ক</a:t>
              </a:r>
              <a:r>
                <a:rPr lang="en-US" sz="6600" b="1">
                  <a:latin typeface="NikoshBAN" panose="02000000000000000000" pitchFamily="2" charset="0"/>
                  <a:cs typeface="NikoshBAN" panose="02000000000000000000" pitchFamily="2" charset="0"/>
                </a:rPr>
                <a:t>া</a:t>
              </a:r>
              <a:r>
                <a:rPr lang="as-IN" sz="6600" b="1">
                  <a:latin typeface="NikoshBAN" panose="02000000000000000000" pitchFamily="2" charset="0"/>
                  <a:cs typeface="NikoshBAN" panose="02000000000000000000" pitchFamily="2" charset="0"/>
                </a:rPr>
                <a:t>জ</a:t>
              </a:r>
              <a:endParaRPr lang="en-US" sz="6600" b="1">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20103880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A62E9D-3E7C-4F7E-801C-138C20A55276}"/>
              </a:ext>
            </a:extLst>
          </p:cNvPr>
          <p:cNvSpPr txBox="1"/>
          <p:nvPr/>
        </p:nvSpPr>
        <p:spPr>
          <a:xfrm>
            <a:off x="653595" y="3955143"/>
            <a:ext cx="10884809" cy="286232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lvl="0" algn="just">
              <a:defRPr/>
            </a:pPr>
            <a:r>
              <a:rPr lang="en-US" sz="3600">
                <a:solidFill>
                  <a:srgbClr val="002060"/>
                </a:solidFill>
                <a:latin typeface="NikoshBAN" panose="02000000000000000000" pitchFamily="2" charset="0"/>
                <a:cs typeface="NikoshBAN" panose="02000000000000000000" pitchFamily="2" charset="0"/>
              </a:rPr>
              <a:t>ধারণা করা হয়েছিল পৃথিবীব্যাপী তথ্যপ্রযুক্তির বিকাশের ফলে কাজের পরিমান কমে যাবে এবং বেকারত্ব বেড়ে যাবে। কিন্তু দেখা গেছে তথ্যপ্রযুক্তির বিকাশের কারণে কিছু পুরাতন কাজ বিলুপ্ত হলেও অসংখ্য নতুন কাজের সৃষ্টি হয়েছে। ইন্টারনেট সংযোগ বৃদ্ধির সাথে সাথে কর্মসংস্থানও দ্রুতহারে বৃদ্ধি পাচ্ছে। তাই বলা হয়- সংযুক্তিই উৎপাদনশীলতা।</a:t>
            </a:r>
          </a:p>
        </p:txBody>
      </p:sp>
      <p:pic>
        <p:nvPicPr>
          <p:cNvPr id="5" name="Picture 4">
            <a:extLst>
              <a:ext uri="{FF2B5EF4-FFF2-40B4-BE49-F238E27FC236}">
                <a16:creationId xmlns:a16="http://schemas.microsoft.com/office/drawing/2014/main" id="{B5E396E2-C7EB-4A12-8010-2B8960BEF8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857" y="0"/>
            <a:ext cx="5173744" cy="3875314"/>
          </a:xfrm>
          <a:prstGeom prst="rect">
            <a:avLst/>
          </a:prstGeom>
        </p:spPr>
      </p:pic>
      <p:pic>
        <p:nvPicPr>
          <p:cNvPr id="7" name="Picture 6">
            <a:extLst>
              <a:ext uri="{FF2B5EF4-FFF2-40B4-BE49-F238E27FC236}">
                <a16:creationId xmlns:a16="http://schemas.microsoft.com/office/drawing/2014/main" id="{01FE0F81-F538-4BC1-B2B8-ADA2F61E94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0752" y="0"/>
            <a:ext cx="5828391" cy="3875314"/>
          </a:xfrm>
          <a:prstGeom prst="rect">
            <a:avLst/>
          </a:prstGeom>
        </p:spPr>
      </p:pic>
    </p:spTree>
    <p:extLst>
      <p:ext uri="{BB962C8B-B14F-4D97-AF65-F5344CB8AC3E}">
        <p14:creationId xmlns:p14="http://schemas.microsoft.com/office/powerpoint/2010/main" val="3564431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59657" y="2172771"/>
            <a:ext cx="11872686" cy="1754326"/>
          </a:xfrm>
          <a:prstGeom prst="rect">
            <a:avLst/>
          </a:prstGeom>
          <a:solidFill>
            <a:schemeClr val="accent6"/>
          </a:solidFill>
          <a:ln>
            <a:noFill/>
          </a:ln>
          <a:scene3d>
            <a:camera prst="orthographicFront"/>
            <a:lightRig rig="threePt" dir="t"/>
          </a:scene3d>
          <a:sp3d extrusionH="88900" prstMaterial="plastic">
            <a:bevelT w="190500" h="355600" prst="softRound"/>
            <a:bevelB prst="relaxedInset"/>
          </a:sp3d>
        </p:spPr>
        <p:style>
          <a:lnRef idx="3">
            <a:schemeClr val="lt1"/>
          </a:lnRef>
          <a:fillRef idx="1">
            <a:schemeClr val="accent6"/>
          </a:fillRef>
          <a:effectRef idx="1">
            <a:schemeClr val="accent6"/>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rgbClr val="002060"/>
                </a:solidFill>
                <a:effectLst/>
                <a:uLnTx/>
                <a:uFillTx/>
                <a:latin typeface="NikoshBAN" panose="02000000000000000000" pitchFamily="2" charset="0"/>
                <a:cs typeface="NikoshBAN" panose="02000000000000000000" pitchFamily="2" charset="0"/>
              </a:rPr>
              <a:t>তথ্য</a:t>
            </a:r>
            <a:r>
              <a:rPr lang="en-US" sz="5400">
                <a:solidFill>
                  <a:srgbClr val="002060"/>
                </a:solidFill>
                <a:latin typeface="NikoshBAN" panose="02000000000000000000" pitchFamily="2" charset="0"/>
                <a:cs typeface="NikoshBAN" panose="02000000000000000000" pitchFamily="2" charset="0"/>
              </a:rPr>
              <a:t>প্রযুক্তি ব্যবহারের ফলে একজন কর্মী কীভাবে অনেক বেশি দক্ষ হয়ে ওঠে আমরা তার কিছু উদাহরণ দেখব।</a:t>
            </a:r>
            <a:endParaRPr kumimoji="0" lang="en-US" sz="5400" b="0" i="0" u="none" strike="noStrike" kern="1200" cap="none" spc="0" normalizeH="0" baseline="0" noProof="0">
              <a:ln>
                <a:noFill/>
              </a:ln>
              <a:solidFill>
                <a:srgbClr val="002060"/>
              </a:solidFill>
              <a:effectLst/>
              <a:uLnTx/>
              <a:uFillTx/>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0255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40E39F-A1EF-4F66-81AF-62A4B2F7AA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637004"/>
          </a:xfrm>
          <a:prstGeom prst="rect">
            <a:avLst/>
          </a:prstGeom>
        </p:spPr>
      </p:pic>
      <p:sp>
        <p:nvSpPr>
          <p:cNvPr id="4" name="TextBox 3">
            <a:extLst>
              <a:ext uri="{FF2B5EF4-FFF2-40B4-BE49-F238E27FC236}">
                <a16:creationId xmlns:a16="http://schemas.microsoft.com/office/drawing/2014/main" id="{8F6C23D0-6286-424A-B41A-9B9489429AF8}"/>
              </a:ext>
            </a:extLst>
          </p:cNvPr>
          <p:cNvSpPr txBox="1"/>
          <p:nvPr/>
        </p:nvSpPr>
        <p:spPr>
          <a:xfrm>
            <a:off x="0" y="5771915"/>
            <a:ext cx="12192000" cy="923330"/>
          </a:xfrm>
          <a:prstGeom prst="rect">
            <a:avLst/>
          </a:prstGeom>
          <a:ln/>
        </p:spPr>
        <p:style>
          <a:lnRef idx="3">
            <a:schemeClr val="lt1"/>
          </a:lnRef>
          <a:fillRef idx="1">
            <a:schemeClr val="accent3"/>
          </a:fillRef>
          <a:effectRef idx="1">
            <a:schemeClr val="accent3"/>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a:solidFill>
                  <a:prstClr val="white"/>
                </a:solidFill>
                <a:latin typeface="NikoshBAN" panose="02000000000000000000" pitchFamily="2" charset="0"/>
                <a:cs typeface="NikoshBAN" panose="02000000000000000000" pitchFamily="2" charset="0"/>
              </a:rPr>
              <a:t>রোবটের মাধ্যমে ভারী ও বিপদজনক কাজ করানো যায়।</a:t>
            </a:r>
            <a:endParaRPr kumimoji="0" lang="en-US" sz="5400" b="0" i="0" u="none" strike="noStrike" kern="1200" cap="none" spc="0" normalizeH="0" baseline="0" noProof="0" dirty="0">
              <a:ln>
                <a:noFill/>
              </a:ln>
              <a:solidFill>
                <a:prstClr val="white"/>
              </a:solidFill>
              <a:effectLst/>
              <a:uLnTx/>
              <a:uFillTx/>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4519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F7846D-9DD1-41E5-89C1-4CF0ABC72B4D}"/>
              </a:ext>
            </a:extLst>
          </p:cNvPr>
          <p:cNvSpPr txBox="1"/>
          <p:nvPr/>
        </p:nvSpPr>
        <p:spPr>
          <a:xfrm>
            <a:off x="0" y="6067295"/>
            <a:ext cx="12192000" cy="584775"/>
          </a:xfrm>
          <a:prstGeom prst="rect">
            <a:avLst/>
          </a:prstGeom>
          <a:gradFill flip="none" rotWithShape="1">
            <a:gsLst>
              <a:gs pos="0">
                <a:srgbClr val="92D050"/>
              </a:gs>
              <a:gs pos="35000">
                <a:schemeClr val="accent1">
                  <a:lumMod val="40000"/>
                  <a:lumOff val="60000"/>
                </a:schemeClr>
              </a:gs>
              <a:gs pos="100000">
                <a:schemeClr val="accent4">
                  <a:lumMod val="100000"/>
                </a:schemeClr>
              </a:gs>
            </a:gsLst>
            <a:path path="circle">
              <a:fillToRect l="50000" t="-80000" r="50000" b="180000"/>
            </a:path>
            <a:tileRect/>
          </a:gradFill>
        </p:spPr>
        <p:style>
          <a:lnRef idx="3">
            <a:schemeClr val="lt1"/>
          </a:lnRef>
          <a:fillRef idx="1">
            <a:schemeClr val="accent6"/>
          </a:fillRef>
          <a:effectRef idx="1">
            <a:schemeClr val="accent6"/>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a:solidFill>
                  <a:srgbClr val="002060"/>
                </a:solidFill>
                <a:latin typeface="NikoshBAN" panose="02000000000000000000" pitchFamily="2" charset="0"/>
                <a:cs typeface="NikoshBAN" panose="02000000000000000000" pitchFamily="2" charset="0"/>
              </a:rPr>
              <a:t>কর্মীদের উপস্থিতি, বেতন-ভাতার ইত্যাদির হিসাব সংক্রিয়ভাবে সফটওয়্যারের মাধ্যমে করা যায়।</a:t>
            </a:r>
            <a:endParaRPr kumimoji="0" lang="en-US" sz="3200" b="0" i="0" u="none" strike="noStrike" kern="1200" cap="none" spc="0" normalizeH="0" baseline="0" noProof="0">
              <a:ln>
                <a:noFill/>
              </a:ln>
              <a:solidFill>
                <a:srgbClr val="002060"/>
              </a:solidFill>
              <a:effectLst/>
              <a:uLnTx/>
              <a:uFillTx/>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FE6E01D5-457A-4F19-8ABA-E958E13E23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120" y="38339"/>
            <a:ext cx="9424910" cy="58940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97798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8E7FB2-F911-44D1-8A63-9C4D072559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62354"/>
          </a:xfrm>
          <a:prstGeom prst="rect">
            <a:avLst/>
          </a:prstGeom>
        </p:spPr>
      </p:pic>
      <p:sp>
        <p:nvSpPr>
          <p:cNvPr id="4" name="TextBox 3">
            <a:extLst>
              <a:ext uri="{FF2B5EF4-FFF2-40B4-BE49-F238E27FC236}">
                <a16:creationId xmlns:a16="http://schemas.microsoft.com/office/drawing/2014/main" id="{8FC553AC-9213-4AE8-81E4-19CB3EF1CA0C}"/>
              </a:ext>
            </a:extLst>
          </p:cNvPr>
          <p:cNvSpPr txBox="1"/>
          <p:nvPr/>
        </p:nvSpPr>
        <p:spPr>
          <a:xfrm>
            <a:off x="1233713" y="6150114"/>
            <a:ext cx="8911772" cy="707886"/>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a:solidFill>
                  <a:srgbClr val="002060"/>
                </a:solidFill>
                <a:latin typeface="NikoshBAN" panose="02000000000000000000" pitchFamily="2" charset="0"/>
                <a:cs typeface="NikoshBAN" panose="02000000000000000000" pitchFamily="2" charset="0"/>
              </a:rPr>
              <a:t>এটিএম এর মাধ্যমে যেকোন সময় নগদ অর্থ তোলা যায়।</a:t>
            </a:r>
            <a:endParaRPr kumimoji="0" lang="en-US" sz="4000" b="0" i="0" u="none" strike="noStrike" kern="1200" cap="none" spc="0" normalizeH="0" baseline="0" noProof="0">
              <a:ln>
                <a:noFill/>
              </a:ln>
              <a:solidFill>
                <a:srgbClr val="002060"/>
              </a:solidFill>
              <a:effectLst/>
              <a:uLnTx/>
              <a:uFillTx/>
              <a:latin typeface="NikoshBAN" panose="02000000000000000000" pitchFamily="2" charset="0"/>
              <a:ea typeface="+mn-ea"/>
              <a:cs typeface="NikoshBAN" panose="02000000000000000000" pitchFamily="2" charset="0"/>
            </a:endParaRPr>
          </a:p>
        </p:txBody>
      </p:sp>
    </p:spTree>
    <p:extLst>
      <p:ext uri="{BB962C8B-B14F-4D97-AF65-F5344CB8AC3E}">
        <p14:creationId xmlns:p14="http://schemas.microsoft.com/office/powerpoint/2010/main" val="3928000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A8CADE-EFF1-473C-9B04-55D06171B6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72738"/>
          </a:xfrm>
          <a:prstGeom prst="rect">
            <a:avLst/>
          </a:prstGeom>
        </p:spPr>
      </p:pic>
      <p:sp>
        <p:nvSpPr>
          <p:cNvPr id="3" name="TextBox 2">
            <a:extLst>
              <a:ext uri="{FF2B5EF4-FFF2-40B4-BE49-F238E27FC236}">
                <a16:creationId xmlns:a16="http://schemas.microsoft.com/office/drawing/2014/main" id="{7B6EE987-7F53-428B-92BB-A0B6EA4E9E3A}"/>
              </a:ext>
            </a:extLst>
          </p:cNvPr>
          <p:cNvSpPr txBox="1"/>
          <p:nvPr/>
        </p:nvSpPr>
        <p:spPr>
          <a:xfrm>
            <a:off x="1226455" y="6034000"/>
            <a:ext cx="8585202" cy="707886"/>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a:solidFill>
                  <a:srgbClr val="002060"/>
                </a:solidFill>
                <a:latin typeface="NikoshBAN" panose="02000000000000000000" pitchFamily="2" charset="0"/>
                <a:cs typeface="NikoshBAN" panose="02000000000000000000" pitchFamily="2" charset="0"/>
              </a:rPr>
              <a:t>তথ্যপ্রযুক্তির মাধ্যমে বিভিন্ন বিষয় মনিটরিং করা সম্ভব</a:t>
            </a:r>
            <a:endParaRPr kumimoji="0" lang="en-US" sz="4000" b="0" i="0" u="none" strike="noStrike" kern="1200" cap="none" spc="0" normalizeH="0" baseline="0" noProof="0">
              <a:ln>
                <a:noFill/>
              </a:ln>
              <a:solidFill>
                <a:srgbClr val="002060"/>
              </a:solidFill>
              <a:effectLst/>
              <a:uLnTx/>
              <a:uFillTx/>
              <a:latin typeface="NikoshBAN" panose="02000000000000000000" pitchFamily="2" charset="0"/>
              <a:ea typeface="+mn-ea"/>
              <a:cs typeface="NikoshBAN" panose="02000000000000000000" pitchFamily="2" charset="0"/>
            </a:endParaRPr>
          </a:p>
        </p:txBody>
      </p:sp>
    </p:spTree>
    <p:extLst>
      <p:ext uri="{BB962C8B-B14F-4D97-AF65-F5344CB8AC3E}">
        <p14:creationId xmlns:p14="http://schemas.microsoft.com/office/powerpoint/2010/main" val="315331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D11BC7-9CFF-42D5-9391-F9CB490EB9B2}"/>
              </a:ext>
            </a:extLst>
          </p:cNvPr>
          <p:cNvSpPr txBox="1"/>
          <p:nvPr/>
        </p:nvSpPr>
        <p:spPr>
          <a:xfrm>
            <a:off x="3412766" y="729343"/>
            <a:ext cx="5366467" cy="1323439"/>
          </a:xfrm>
          <a:prstGeom prst="rect">
            <a:avLst/>
          </a:prstGeom>
          <a:solidFill>
            <a:schemeClr val="accent6">
              <a:lumMod val="50000"/>
            </a:schemeClr>
          </a:solidFill>
          <a:scene3d>
            <a:camera prst="perspectiveRelaxedModerately"/>
            <a:lightRig rig="soft" dir="t"/>
          </a:scene3d>
          <a:sp3d prstMaterial="softEdge">
            <a:bevelT w="368300" h="317500" prst="coolSlant"/>
            <a:bevelB w="260350" h="209550" prst="softRound"/>
          </a:sp3d>
        </p:spPr>
        <p:style>
          <a:lnRef idx="0">
            <a:schemeClr val="accent1"/>
          </a:lnRef>
          <a:fillRef idx="1002">
            <a:schemeClr val="lt2"/>
          </a:fillRef>
          <a:effectRef idx="3">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a:ln>
                  <a:noFill/>
                </a:ln>
                <a:solidFill>
                  <a:prstClr val="white"/>
                </a:solidFill>
                <a:effectLst/>
                <a:uLnTx/>
                <a:uFillTx/>
                <a:latin typeface="NikoshBAN" panose="02000000000000000000" pitchFamily="2" charset="0"/>
                <a:ea typeface="+mn-ea"/>
                <a:cs typeface="NikoshBAN" panose="02000000000000000000" pitchFamily="2" charset="0"/>
              </a:rPr>
              <a:t>দলীয় কাজ</a:t>
            </a:r>
            <a:endParaRPr kumimoji="0" lang="en-US" sz="8000" b="1" i="0" u="none" strike="noStrike" kern="1200" cap="none" spc="0" normalizeH="0" baseline="0" noProof="0" dirty="0">
              <a:ln>
                <a:noFill/>
              </a:ln>
              <a:solidFill>
                <a:prstClr val="white"/>
              </a:solidFill>
              <a:effectLst/>
              <a:uLnTx/>
              <a:uFillTx/>
              <a:latin typeface="NikoshBAN" panose="02000000000000000000" pitchFamily="2" charset="0"/>
              <a:ea typeface="+mn-ea"/>
              <a:cs typeface="NikoshBAN" panose="02000000000000000000" pitchFamily="2" charset="0"/>
            </a:endParaRPr>
          </a:p>
        </p:txBody>
      </p:sp>
      <p:sp>
        <p:nvSpPr>
          <p:cNvPr id="3" name="TextBox 2">
            <a:extLst>
              <a:ext uri="{FF2B5EF4-FFF2-40B4-BE49-F238E27FC236}">
                <a16:creationId xmlns:a16="http://schemas.microsoft.com/office/drawing/2014/main" id="{3B18D522-55CF-48D0-BD55-00952207C49F}"/>
              </a:ext>
            </a:extLst>
          </p:cNvPr>
          <p:cNvSpPr txBox="1"/>
          <p:nvPr/>
        </p:nvSpPr>
        <p:spPr>
          <a:xfrm>
            <a:off x="546504" y="3481780"/>
            <a:ext cx="10634532" cy="1323439"/>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NikoshBAN" panose="02000000000000000000" pitchFamily="2" charset="0"/>
                <a:ea typeface="+mn-ea"/>
                <a:cs typeface="NikoshBAN" panose="02000000000000000000" pitchFamily="2" charset="0"/>
              </a:rPr>
              <a:t>তথ্যপ্রযুক্তি</a:t>
            </a:r>
            <a:r>
              <a:rPr kumimoji="0" lang="en-US" sz="4000" b="1" i="0" u="none" strike="noStrike" kern="1200" cap="none" spc="0" normalizeH="0" noProof="0">
                <a:ln>
                  <a:noFill/>
                </a:ln>
                <a:solidFill>
                  <a:srgbClr val="002060"/>
                </a:solidFill>
                <a:effectLst/>
                <a:uLnTx/>
                <a:uFillTx/>
                <a:latin typeface="NikoshBAN" panose="02000000000000000000" pitchFamily="2" charset="0"/>
                <a:ea typeface="+mn-ea"/>
                <a:cs typeface="NikoshBAN" panose="02000000000000000000" pitchFamily="2" charset="0"/>
              </a:rPr>
              <a:t> ব্যবহারে কেমন করে একজন কর্মী আরো বেশি দক্ষ হয়ে ওঠে? ব্যাখ্যা কর।</a:t>
            </a:r>
            <a:endParaRPr kumimoji="0" lang="en-US" sz="4000" b="1" i="0" u="none" strike="noStrike" kern="1200" cap="none" spc="0" normalizeH="0" baseline="0" noProof="0" dirty="0">
              <a:ln>
                <a:noFill/>
              </a:ln>
              <a:solidFill>
                <a:srgbClr val="1E10CE"/>
              </a:solidFill>
              <a:effectLst/>
              <a:uLnTx/>
              <a:uFillTx/>
              <a:latin typeface="NikoshBAN" panose="02000000000000000000" pitchFamily="2" charset="0"/>
              <a:ea typeface="+mn-ea"/>
              <a:cs typeface="NikoshBAN" panose="02000000000000000000" pitchFamily="2" charset="0"/>
            </a:endParaRPr>
          </a:p>
        </p:txBody>
      </p:sp>
    </p:spTree>
    <p:extLst>
      <p:ext uri="{BB962C8B-B14F-4D97-AF65-F5344CB8AC3E}">
        <p14:creationId xmlns:p14="http://schemas.microsoft.com/office/powerpoint/2010/main" val="392153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800" decel="100000"/>
                                        <p:tgtEl>
                                          <p:spTgt spid="3"/>
                                        </p:tgtEl>
                                      </p:cBhvr>
                                    </p:animEffect>
                                    <p:anim calcmode="lin" valueType="num">
                                      <p:cBhvr>
                                        <p:cTn id="13" dur="800" decel="100000" fill="hold"/>
                                        <p:tgtEl>
                                          <p:spTgt spid="3"/>
                                        </p:tgtEl>
                                        <p:attrNameLst>
                                          <p:attrName>style.rotation</p:attrName>
                                        </p:attrNameLst>
                                      </p:cBhvr>
                                      <p:tavLst>
                                        <p:tav tm="0">
                                          <p:val>
                                            <p:fltVal val="-90"/>
                                          </p:val>
                                        </p:tav>
                                        <p:tav tm="100000">
                                          <p:val>
                                            <p:fltVal val="0"/>
                                          </p:val>
                                        </p:tav>
                                      </p:tavLst>
                                    </p:anim>
                                    <p:anim calcmode="lin" valueType="num">
                                      <p:cBhvr>
                                        <p:cTn id="14" dur="800" decel="100000" fill="hold"/>
                                        <p:tgtEl>
                                          <p:spTgt spid="3"/>
                                        </p:tgtEl>
                                        <p:attrNameLst>
                                          <p:attrName>ppt_x</p:attrName>
                                        </p:attrNameLst>
                                      </p:cBhvr>
                                      <p:tavLst>
                                        <p:tav tm="0">
                                          <p:val>
                                            <p:strVal val="#ppt_x+0.4"/>
                                          </p:val>
                                        </p:tav>
                                        <p:tav tm="100000">
                                          <p:val>
                                            <p:strVal val="#ppt_x-0.05"/>
                                          </p:val>
                                        </p:tav>
                                      </p:tavLst>
                                    </p:anim>
                                    <p:anim calcmode="lin" valueType="num">
                                      <p:cBhvr>
                                        <p:cTn id="15" dur="800" decel="100000" fill="hold"/>
                                        <p:tgtEl>
                                          <p:spTgt spid="3"/>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4ED4D7A-0DEF-4412-9BDF-F436EDBB5B9E}"/>
              </a:ext>
            </a:extLst>
          </p:cNvPr>
          <p:cNvSpPr txBox="1"/>
          <p:nvPr/>
        </p:nvSpPr>
        <p:spPr>
          <a:xfrm>
            <a:off x="1306286" y="2862942"/>
            <a:ext cx="9129485"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2C2C2C"/>
                </a:solidFill>
                <a:effectLst/>
                <a:uLnTx/>
                <a:uFillTx/>
                <a:latin typeface="SolaimanLipi" pitchFamily="65" charset="0"/>
                <a:ea typeface="+mn-ea"/>
                <a:cs typeface="SolaimanLipi" pitchFamily="65" charset="0"/>
              </a:rPr>
              <a:t>১। </a:t>
            </a:r>
            <a:r>
              <a:rPr lang="en-US" sz="4000">
                <a:solidFill>
                  <a:srgbClr val="2C2C2C"/>
                </a:solidFill>
                <a:latin typeface="SolaimanLipi" pitchFamily="65" charset="0"/>
                <a:cs typeface="SolaimanLipi" pitchFamily="65" charset="0"/>
              </a:rPr>
              <a:t>এমআইটি কী</a:t>
            </a:r>
            <a:r>
              <a:rPr kumimoji="0" lang="en-US" sz="4000" b="0" i="0" u="none" strike="noStrike" kern="1200" cap="none" spc="0" normalizeH="0" baseline="0" noProof="0">
                <a:ln>
                  <a:noFill/>
                </a:ln>
                <a:solidFill>
                  <a:srgbClr val="2C2C2C"/>
                </a:solidFill>
                <a:effectLst/>
                <a:uLnTx/>
                <a:uFillTx/>
                <a:latin typeface="SolaimanLipi" pitchFamily="65" charset="0"/>
                <a:ea typeface="+mn-ea"/>
                <a:cs typeface="SolaimanLipi" pitchFamily="65"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2C2C2C"/>
                </a:solidFill>
                <a:effectLst/>
                <a:uLnTx/>
                <a:uFillTx/>
                <a:latin typeface="SolaimanLipi" pitchFamily="65" charset="0"/>
                <a:ea typeface="+mn-ea"/>
                <a:cs typeface="SolaimanLipi" pitchFamily="65" charset="0"/>
              </a:rPr>
              <a:t>২। </a:t>
            </a:r>
            <a:r>
              <a:rPr lang="en-US" sz="4000">
                <a:solidFill>
                  <a:srgbClr val="2C2C2C"/>
                </a:solidFill>
                <a:latin typeface="SolaimanLipi" pitchFamily="65" charset="0"/>
                <a:cs typeface="SolaimanLipi" pitchFamily="65" charset="0"/>
              </a:rPr>
              <a:t>Connectivity is productivity অর্থ কী</a:t>
            </a:r>
            <a:r>
              <a:rPr kumimoji="0" lang="en-US" sz="4000" b="0" i="0" u="none" strike="noStrike" kern="1200" cap="none" spc="0" normalizeH="0" baseline="0" noProof="0">
                <a:ln>
                  <a:noFill/>
                </a:ln>
                <a:solidFill>
                  <a:srgbClr val="2C2C2C"/>
                </a:solidFill>
                <a:effectLst/>
                <a:uLnTx/>
                <a:uFillTx/>
                <a:latin typeface="SolaimanLipi" pitchFamily="65" charset="0"/>
                <a:ea typeface="+mn-ea"/>
                <a:cs typeface="SolaimanLipi" pitchFamily="65" charset="0"/>
              </a:rPr>
              <a:t>?</a:t>
            </a:r>
            <a:endParaRPr kumimoji="0" lang="en-US" sz="4000" b="0" i="0" u="none" strike="noStrike" kern="1200" cap="none" spc="0" normalizeH="0" baseline="0" noProof="0" dirty="0">
              <a:ln>
                <a:noFill/>
              </a:ln>
              <a:solidFill>
                <a:srgbClr val="2C2C2C"/>
              </a:solidFill>
              <a:effectLst/>
              <a:uLnTx/>
              <a:uFillTx/>
              <a:latin typeface="SolaimanLipi" pitchFamily="65" charset="0"/>
              <a:ea typeface="+mn-ea"/>
              <a:cs typeface="SolaimanLipi" pitchFamily="65"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2C2C2C"/>
                </a:solidFill>
                <a:effectLst/>
                <a:uLnTx/>
                <a:uFillTx/>
                <a:latin typeface="SolaimanLipi" pitchFamily="65" charset="0"/>
                <a:ea typeface="+mn-ea"/>
                <a:cs typeface="SolaimanLipi" pitchFamily="65" charset="0"/>
              </a:rPr>
              <a:t>৩। </a:t>
            </a:r>
            <a:r>
              <a:rPr lang="en-US" sz="4000">
                <a:solidFill>
                  <a:srgbClr val="2C2C2C"/>
                </a:solidFill>
                <a:latin typeface="SolaimanLipi" pitchFamily="65" charset="0"/>
                <a:cs typeface="SolaimanLipi" pitchFamily="65" charset="0"/>
              </a:rPr>
              <a:t>এটিএম বলতে কী বোঝ</a:t>
            </a:r>
            <a:r>
              <a:rPr kumimoji="0" lang="en-US" sz="4000" b="0" i="0" u="none" strike="noStrike" kern="1200" cap="none" spc="0" normalizeH="0" baseline="0" noProof="0">
                <a:ln>
                  <a:noFill/>
                </a:ln>
                <a:solidFill>
                  <a:srgbClr val="2C2C2C"/>
                </a:solidFill>
                <a:effectLst/>
                <a:uLnTx/>
                <a:uFillTx/>
                <a:latin typeface="SolaimanLipi" pitchFamily="65" charset="0"/>
                <a:ea typeface="+mn-ea"/>
                <a:cs typeface="SolaimanLipi" pitchFamily="65"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2C2C2C"/>
                </a:solidFill>
                <a:effectLst/>
                <a:uLnTx/>
                <a:uFillTx/>
                <a:latin typeface="SolaimanLipi" pitchFamily="65" charset="0"/>
                <a:ea typeface="+mn-ea"/>
                <a:cs typeface="SolaimanLipi" pitchFamily="65" charset="0"/>
              </a:rPr>
              <a:t>৪। </a:t>
            </a:r>
            <a:r>
              <a:rPr lang="en-US" sz="4000">
                <a:solidFill>
                  <a:srgbClr val="2C2C2C"/>
                </a:solidFill>
                <a:latin typeface="SolaimanLipi" pitchFamily="65" charset="0"/>
                <a:cs typeface="SolaimanLipi" pitchFamily="65" charset="0"/>
              </a:rPr>
              <a:t>ভার্চুয়াল প্রতিষ্ঠান কী?</a:t>
            </a:r>
            <a:endParaRPr kumimoji="0" lang="en-US" sz="4000" b="0" i="0" u="none" strike="noStrike" kern="1200" cap="none" spc="0" normalizeH="0" baseline="0" noProof="0">
              <a:ln>
                <a:noFill/>
              </a:ln>
              <a:solidFill>
                <a:srgbClr val="2C2C2C"/>
              </a:solidFill>
              <a:effectLst/>
              <a:uLnTx/>
              <a:uFillTx/>
              <a:latin typeface="SolaimanLipi" pitchFamily="65" charset="0"/>
              <a:ea typeface="+mn-ea"/>
              <a:cs typeface="SolaimanLipi" pitchFamily="65" charset="0"/>
            </a:endParaRPr>
          </a:p>
        </p:txBody>
      </p:sp>
      <p:sp>
        <p:nvSpPr>
          <p:cNvPr id="4" name="TextBox 3">
            <a:extLst>
              <a:ext uri="{FF2B5EF4-FFF2-40B4-BE49-F238E27FC236}">
                <a16:creationId xmlns:a16="http://schemas.microsoft.com/office/drawing/2014/main" id="{09EC8E9C-BEB7-4746-956B-2A931791A94A}"/>
              </a:ext>
            </a:extLst>
          </p:cNvPr>
          <p:cNvSpPr txBox="1"/>
          <p:nvPr/>
        </p:nvSpPr>
        <p:spPr>
          <a:xfrm>
            <a:off x="3412766" y="546564"/>
            <a:ext cx="5366467" cy="1323439"/>
          </a:xfrm>
          <a:prstGeom prst="rect">
            <a:avLst/>
          </a:prstGeom>
          <a:blipFill>
            <a:blip r:embed="rId2"/>
            <a:tile tx="0" ty="0" sx="100000" sy="100000" flip="none" algn="tl"/>
          </a:blipFill>
          <a:scene3d>
            <a:camera prst="perspectiveRelaxedModerately"/>
            <a:lightRig rig="soft" dir="t"/>
          </a:scene3d>
          <a:sp3d prstMaterial="softEdge">
            <a:bevelT w="368300" h="317500" prst="coolSlant"/>
            <a:bevelB w="260350" h="209550" prst="softRound"/>
          </a:sp3d>
        </p:spPr>
        <p:style>
          <a:lnRef idx="0">
            <a:schemeClr val="accent1"/>
          </a:lnRef>
          <a:fillRef idx="1002">
            <a:schemeClr val="lt2"/>
          </a:fillRef>
          <a:effectRef idx="3">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a:ln>
                  <a:noFill/>
                </a:ln>
                <a:solidFill>
                  <a:srgbClr val="FFFFFF"/>
                </a:solidFill>
                <a:effectLst/>
                <a:uLnTx/>
                <a:uFillTx/>
                <a:latin typeface="NikoshBAN" panose="02000000000000000000" pitchFamily="2" charset="0"/>
                <a:ea typeface="+mn-ea"/>
                <a:cs typeface="NikoshBAN" panose="02000000000000000000" pitchFamily="2" charset="0"/>
              </a:rPr>
              <a:t>মূল্যায়ন</a:t>
            </a:r>
            <a:endParaRPr kumimoji="0" lang="en-US" sz="8000" b="1" i="0" u="none" strike="noStrike" kern="1200" cap="none" spc="0" normalizeH="0" baseline="0" noProof="0" dirty="0">
              <a:ln>
                <a:noFill/>
              </a:ln>
              <a:solidFill>
                <a:srgbClr val="FFFFFF"/>
              </a:solidFill>
              <a:effectLst/>
              <a:uLnTx/>
              <a:uFillTx/>
              <a:latin typeface="NikoshBAN" panose="02000000000000000000" pitchFamily="2" charset="0"/>
              <a:ea typeface="+mn-ea"/>
              <a:cs typeface="NikoshBAN" panose="02000000000000000000" pitchFamily="2" charset="0"/>
            </a:endParaRPr>
          </a:p>
        </p:txBody>
      </p:sp>
    </p:spTree>
    <p:extLst>
      <p:ext uri="{BB962C8B-B14F-4D97-AF65-F5344CB8AC3E}">
        <p14:creationId xmlns:p14="http://schemas.microsoft.com/office/powerpoint/2010/main" val="189742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88000"/>
                <a:hueMod val="106000"/>
                <a:satMod val="140000"/>
                <a:lumMod val="54000"/>
              </a:schemeClr>
              <a:schemeClr val="bg2">
                <a:tint val="98000"/>
                <a:hueMod val="82000"/>
                <a:satMod val="150000"/>
                <a:lumMod val="160000"/>
              </a:schemeClr>
            </a:duotone>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046792" y="2838450"/>
            <a:ext cx="6454395" cy="2123658"/>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err="1">
                <a:ln>
                  <a:noFill/>
                </a:ln>
                <a:solidFill>
                  <a:prstClr val="black"/>
                </a:solidFill>
                <a:effectLst/>
                <a:uLnTx/>
                <a:uFillTx/>
                <a:latin typeface="NikoshBAN" panose="02000000000000000000" pitchFamily="2" charset="0"/>
                <a:ea typeface="+mn-ea"/>
                <a:cs typeface="NikoshBAN" panose="02000000000000000000" pitchFamily="2" charset="0"/>
              </a:rPr>
              <a:t>শ্রেণিঃ</a:t>
            </a:r>
            <a:r>
              <a:rPr kumimoji="0" lang="en-US" sz="4400" b="0" i="0" u="none" strike="noStrike" kern="1200" cap="none" spc="0" normalizeH="0" baseline="0" noProof="0">
                <a:ln>
                  <a:noFill/>
                </a:ln>
                <a:solidFill>
                  <a:prstClr val="black"/>
                </a:solidFill>
                <a:effectLst/>
                <a:uLnTx/>
                <a:uFillTx/>
                <a:latin typeface="NikoshBAN" panose="02000000000000000000" pitchFamily="2" charset="0"/>
                <a:ea typeface="+mn-ea"/>
                <a:cs typeface="NikoshBAN" panose="02000000000000000000" pitchFamily="2" charset="0"/>
              </a:rPr>
              <a:t> অ</a:t>
            </a:r>
            <a:r>
              <a:rPr kumimoji="0" lang="as-IN" sz="4400" b="0" i="0" u="none" strike="noStrike" kern="1200" cap="none" spc="0" normalizeH="0" baseline="0" noProof="0">
                <a:ln>
                  <a:noFill/>
                </a:ln>
                <a:solidFill>
                  <a:prstClr val="black"/>
                </a:solidFill>
                <a:effectLst/>
                <a:uLnTx/>
                <a:uFillTx/>
                <a:latin typeface="NikoshBAN" panose="02000000000000000000" pitchFamily="2" charset="0"/>
                <a:ea typeface="+mn-ea"/>
                <a:cs typeface="NikoshBAN" panose="02000000000000000000" pitchFamily="2" charset="0"/>
              </a:rPr>
              <a:t>ষ</a:t>
            </a:r>
            <a:r>
              <a:rPr kumimoji="0" lang="en-US" sz="4400" b="0" i="0" u="none" strike="noStrike" kern="1200" cap="none" spc="0" normalizeH="0" baseline="0" noProof="0">
                <a:ln>
                  <a:noFill/>
                </a:ln>
                <a:solidFill>
                  <a:prstClr val="black"/>
                </a:solidFill>
                <a:effectLst/>
                <a:uLnTx/>
                <a:uFillTx/>
                <a:latin typeface="NikoshBAN" panose="02000000000000000000" pitchFamily="2" charset="0"/>
                <a:ea typeface="+mn-ea"/>
                <a:cs typeface="NikoshBAN" panose="02000000000000000000" pitchFamily="2" charset="0"/>
              </a:rPr>
              <a:t>্</a:t>
            </a:r>
            <a:r>
              <a:rPr kumimoji="0" lang="as-IN" sz="4400" b="0" i="0" u="none" strike="noStrike" kern="1200" cap="none" spc="0" normalizeH="0" baseline="0" noProof="0">
                <a:ln>
                  <a:noFill/>
                </a:ln>
                <a:solidFill>
                  <a:prstClr val="black"/>
                </a:solidFill>
                <a:effectLst/>
                <a:uLnTx/>
                <a:uFillTx/>
                <a:latin typeface="NikoshBAN" panose="02000000000000000000" pitchFamily="2" charset="0"/>
                <a:ea typeface="+mn-ea"/>
                <a:cs typeface="NikoshBAN" panose="02000000000000000000" pitchFamily="2" charset="0"/>
              </a:rPr>
              <a:t>ট</a:t>
            </a:r>
            <a:r>
              <a:rPr kumimoji="0" lang="en-US" sz="4400" b="0" i="0" u="none" strike="noStrike" kern="1200" cap="none" spc="0" normalizeH="0" baseline="0" noProof="0">
                <a:ln>
                  <a:noFill/>
                </a:ln>
                <a:solidFill>
                  <a:prstClr val="black"/>
                </a:solidFill>
                <a:effectLst/>
                <a:uLnTx/>
                <a:uFillTx/>
                <a:latin typeface="NikoshBAN" panose="02000000000000000000" pitchFamily="2" charset="0"/>
                <a:ea typeface="+mn-ea"/>
                <a:cs typeface="NikoshBAN" panose="02000000000000000000" pitchFamily="2" charset="0"/>
              </a:rPr>
              <a:t>ম</a:t>
            </a:r>
            <a:endParaRPr kumimoji="0" lang="en-US" sz="44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বিষয়ঃ</a:t>
            </a:r>
            <a:r>
              <a:rPr kumimoji="0" lang="en-US" sz="44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44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তথ্য</a:t>
            </a:r>
            <a:r>
              <a:rPr kumimoji="0" lang="en-US" sz="44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ও </a:t>
            </a:r>
            <a:r>
              <a:rPr kumimoji="0" lang="en-US" sz="44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যোগাযোগ</a:t>
            </a:r>
            <a:r>
              <a:rPr kumimoji="0" lang="en-US" sz="44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44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প্রযুক্তি</a:t>
            </a:r>
            <a:endParaRPr kumimoji="0" lang="en-US" sz="44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সময়ঃ</a:t>
            </a:r>
            <a:r>
              <a:rPr kumimoji="0" lang="en-US" sz="44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৫০ </a:t>
            </a:r>
            <a:r>
              <a:rPr kumimoji="0" lang="en-US" sz="4400" b="0"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মিনিট</a:t>
            </a:r>
            <a:endParaRPr kumimoji="0" lang="en-US" sz="44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endParaRPr>
          </a:p>
        </p:txBody>
      </p:sp>
      <p:sp>
        <p:nvSpPr>
          <p:cNvPr id="3" name="TextBox 2"/>
          <p:cNvSpPr txBox="1"/>
          <p:nvPr/>
        </p:nvSpPr>
        <p:spPr>
          <a:xfrm>
            <a:off x="3530789" y="598715"/>
            <a:ext cx="5366467" cy="1323439"/>
          </a:xfrm>
          <a:prstGeom prst="rect">
            <a:avLst/>
          </a:prstGeom>
          <a:solidFill>
            <a:srgbClr val="00B0F0"/>
          </a:solidFill>
          <a:scene3d>
            <a:camera prst="perspectiveRelaxedModerately"/>
            <a:lightRig rig="soft" dir="t"/>
          </a:scene3d>
          <a:sp3d prstMaterial="softEdge">
            <a:bevelT w="368300" h="317500" prst="coolSlant"/>
            <a:bevelB w="260350" h="209550" prst="softRound"/>
          </a:sp3d>
        </p:spPr>
        <p:style>
          <a:lnRef idx="0">
            <a:schemeClr val="accent1"/>
          </a:lnRef>
          <a:fillRef idx="1002">
            <a:schemeClr val="lt2"/>
          </a:fillRef>
          <a:effectRef idx="3">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পাঠ</a:t>
            </a:r>
            <a:r>
              <a:rPr kumimoji="0" lang="en-US" sz="8000" b="1"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8000" b="1"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পরিচিতি</a:t>
            </a:r>
            <a:endParaRPr kumimoji="0" lang="en-US" sz="8000" b="1"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endParaRPr>
          </a:p>
        </p:txBody>
      </p:sp>
    </p:spTree>
    <p:extLst>
      <p:ext uri="{BB962C8B-B14F-4D97-AF65-F5344CB8AC3E}">
        <p14:creationId xmlns:p14="http://schemas.microsoft.com/office/powerpoint/2010/main" val="14217501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64DB7B-BB00-4E3F-987D-4BF64961D657}"/>
              </a:ext>
            </a:extLst>
          </p:cNvPr>
          <p:cNvPicPr>
            <a:picLocks noChangeAspect="1"/>
          </p:cNvPicPr>
          <p:nvPr/>
        </p:nvPicPr>
        <p:blipFill rotWithShape="1">
          <a:blip r:embed="rId2">
            <a:extLst>
              <a:ext uri="{28A0092B-C50C-407E-A947-70E740481C1C}">
                <a14:useLocalDpi xmlns:a14="http://schemas.microsoft.com/office/drawing/2010/main" val="0"/>
              </a:ext>
            </a:extLst>
          </a:blip>
          <a:srcRect t="3598" b="3704"/>
          <a:stretch/>
        </p:blipFill>
        <p:spPr>
          <a:xfrm>
            <a:off x="0" y="0"/>
            <a:ext cx="12192000" cy="6858000"/>
          </a:xfrm>
          <a:prstGeom prst="rect">
            <a:avLst/>
          </a:prstGeom>
        </p:spPr>
      </p:pic>
      <p:sp>
        <p:nvSpPr>
          <p:cNvPr id="3" name="TextBox 2">
            <a:extLst>
              <a:ext uri="{FF2B5EF4-FFF2-40B4-BE49-F238E27FC236}">
                <a16:creationId xmlns:a16="http://schemas.microsoft.com/office/drawing/2014/main" id="{29243EEB-D892-48DA-82B3-2A426A61A5D0}"/>
              </a:ext>
            </a:extLst>
          </p:cNvPr>
          <p:cNvSpPr txBox="1"/>
          <p:nvPr/>
        </p:nvSpPr>
        <p:spPr>
          <a:xfrm>
            <a:off x="1255486" y="232230"/>
            <a:ext cx="37519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effectLst/>
                <a:uLnTx/>
                <a:uFillTx/>
                <a:latin typeface="NikoshBAN" panose="02000000000000000000" pitchFamily="2" charset="0"/>
                <a:ea typeface="+mn-ea"/>
                <a:cs typeface="NikoshBAN" panose="02000000000000000000" pitchFamily="2" charset="0"/>
              </a:rPr>
              <a:t>ধন্যবাদ সবাইকে</a:t>
            </a:r>
          </a:p>
        </p:txBody>
      </p:sp>
    </p:spTree>
    <p:extLst>
      <p:ext uri="{BB962C8B-B14F-4D97-AF65-F5344CB8AC3E}">
        <p14:creationId xmlns:p14="http://schemas.microsoft.com/office/powerpoint/2010/main" val="2972595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TextBox 3"/>
          <p:cNvSpPr txBox="1"/>
          <p:nvPr/>
        </p:nvSpPr>
        <p:spPr>
          <a:xfrm>
            <a:off x="4141107" y="1105495"/>
            <a:ext cx="3200400" cy="1107996"/>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C00000"/>
                </a:solidFill>
                <a:effectLst/>
                <a:uLnTx/>
                <a:uFillTx/>
                <a:latin typeface="NikoshBAN" panose="02000000000000000000" pitchFamily="2" charset="0"/>
                <a:ea typeface="+mn-ea"/>
                <a:cs typeface="NikoshBAN" panose="02000000000000000000" pitchFamily="2" charset="0"/>
              </a:rPr>
              <a:t>উপস্থাপনায়</a:t>
            </a:r>
            <a:endParaRPr kumimoji="0" lang="en-US" sz="6600" b="1" i="0" u="none" strike="noStrike" kern="1200" cap="none" spc="0" normalizeH="0" baseline="0" noProof="0" dirty="0">
              <a:ln>
                <a:noFill/>
              </a:ln>
              <a:solidFill>
                <a:srgbClr val="C00000"/>
              </a:solidFill>
              <a:effectLst/>
              <a:uLnTx/>
              <a:uFillTx/>
              <a:latin typeface="NikoshBAN" panose="02000000000000000000" pitchFamily="2" charset="0"/>
              <a:ea typeface="+mn-ea"/>
              <a:cs typeface="NikoshBAN" panose="02000000000000000000" pitchFamily="2" charset="0"/>
            </a:endParaRPr>
          </a:p>
        </p:txBody>
      </p:sp>
      <p:sp>
        <p:nvSpPr>
          <p:cNvPr id="5" name="Rectangle 4"/>
          <p:cNvSpPr/>
          <p:nvPr/>
        </p:nvSpPr>
        <p:spPr>
          <a:xfrm>
            <a:off x="1621971" y="2582406"/>
            <a:ext cx="8686800" cy="317009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all" spc="0" normalizeH="0" baseline="0" noProof="0" dirty="0" err="1">
                <a:ln w="9000" cmpd="sng">
                  <a:noFill/>
                  <a:prstDash val="solid"/>
                </a:ln>
                <a:solidFill>
                  <a:srgbClr val="2C2C2C"/>
                </a:solidFill>
                <a:effectLst>
                  <a:reflection blurRad="12700" stA="28000" endPos="45000" dist="1000" dir="5400000" sy="-100000" algn="bl" rotWithShape="0"/>
                </a:effectLst>
                <a:uLnTx/>
                <a:uFillTx/>
                <a:latin typeface="NikoshBAN" panose="02000000000000000000" pitchFamily="2" charset="0"/>
                <a:ea typeface="+mn-ea"/>
                <a:cs typeface="NikoshBAN" panose="02000000000000000000" pitchFamily="2" charset="0"/>
              </a:rPr>
              <a:t>মো</a:t>
            </a:r>
            <a:r>
              <a:rPr kumimoji="0" lang="en-US" sz="4000" b="1" i="0" u="none" strike="noStrike" kern="1200" cap="all" spc="0" normalizeH="0" baseline="0" noProof="0" dirty="0">
                <a:ln w="9000" cmpd="sng">
                  <a:noFill/>
                  <a:prstDash val="solid"/>
                </a:ln>
                <a:solidFill>
                  <a:srgbClr val="2C2C2C"/>
                </a:solidFill>
                <a:effectLst>
                  <a:reflection blurRad="12700" stA="28000" endPos="45000" dist="1000" dir="5400000" sy="-100000" algn="bl" rotWithShape="0"/>
                </a:effectLst>
                <a:uLnTx/>
                <a:uFillTx/>
                <a:latin typeface="NikoshBAN" panose="02000000000000000000" pitchFamily="2" charset="0"/>
                <a:ea typeface="+mn-ea"/>
                <a:cs typeface="NikoshBAN" panose="02000000000000000000" pitchFamily="2" charset="0"/>
              </a:rPr>
              <a:t>: </a:t>
            </a:r>
            <a:r>
              <a:rPr kumimoji="0" lang="en-US" sz="4000" b="1" i="0" u="none" strike="noStrike" kern="1200" cap="all" spc="0" normalizeH="0" baseline="0" noProof="0" err="1">
                <a:ln w="9000" cmpd="sng">
                  <a:noFill/>
                  <a:prstDash val="solid"/>
                </a:ln>
                <a:solidFill>
                  <a:srgbClr val="2C2C2C"/>
                </a:solidFill>
                <a:effectLst>
                  <a:reflection blurRad="12700" stA="28000" endPos="45000" dist="1000" dir="5400000" sy="-100000" algn="bl" rotWithShape="0"/>
                </a:effectLst>
                <a:uLnTx/>
                <a:uFillTx/>
                <a:latin typeface="NikoshBAN" panose="02000000000000000000" pitchFamily="2" charset="0"/>
                <a:ea typeface="+mn-ea"/>
                <a:cs typeface="NikoshBAN" panose="02000000000000000000" pitchFamily="2" charset="0"/>
              </a:rPr>
              <a:t>মজনু</a:t>
            </a:r>
            <a:r>
              <a:rPr kumimoji="0" lang="en-US" sz="4000" b="1" i="0" u="none" strike="noStrike" kern="1200" cap="all" spc="0" normalizeH="0" baseline="0" noProof="0">
                <a:ln w="9000" cmpd="sng">
                  <a:noFill/>
                  <a:prstDash val="solid"/>
                </a:ln>
                <a:solidFill>
                  <a:srgbClr val="2C2C2C"/>
                </a:solidFill>
                <a:effectLst>
                  <a:reflection blurRad="12700" stA="28000" endPos="45000" dist="1000" dir="5400000" sy="-100000" algn="bl" rotWithShape="0"/>
                </a:effectLst>
                <a:uLnTx/>
                <a:uFillTx/>
                <a:latin typeface="NikoshBAN" panose="02000000000000000000" pitchFamily="2" charset="0"/>
                <a:ea typeface="+mn-ea"/>
                <a:cs typeface="NikoshBAN" panose="02000000000000000000" pitchFamily="2" charset="0"/>
              </a:rPr>
              <a:t> মিয়া</a:t>
            </a:r>
            <a:endParaRPr kumimoji="0" lang="en-US" sz="4000" b="1" i="0" u="none" strike="noStrike" kern="1200" cap="all" spc="0" normalizeH="0" baseline="0" noProof="0" dirty="0">
              <a:ln w="9000" cmpd="sng">
                <a:noFill/>
                <a:prstDash val="solid"/>
              </a:ln>
              <a:solidFill>
                <a:srgbClr val="2C2C2C"/>
              </a:solidFill>
              <a:effectLst>
                <a:reflection blurRad="12700" stA="28000" endPos="45000" dist="1000" dir="5400000" sy="-100000" algn="bl" rotWithShape="0"/>
              </a:effectLst>
              <a:uLnTx/>
              <a:uFillTx/>
              <a:latin typeface="NikoshBAN" panose="02000000000000000000" pitchFamily="2" charset="0"/>
              <a:ea typeface="+mn-ea"/>
              <a:cs typeface="NikoshBAN"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all" spc="0" normalizeH="0" baseline="0" noProof="0" dirty="0" err="1">
                <a:ln w="9000" cmpd="sng">
                  <a:noFill/>
                  <a:prstDash val="solid"/>
                </a:ln>
                <a:solidFill>
                  <a:srgbClr val="2C2C2C"/>
                </a:solidFill>
                <a:effectLst>
                  <a:reflection blurRad="12700" stA="28000" endPos="45000" dist="1000" dir="5400000" sy="-100000" algn="bl" rotWithShape="0"/>
                </a:effectLst>
                <a:uLnTx/>
                <a:uFillTx/>
                <a:latin typeface="NikoshBAN" panose="02000000000000000000" pitchFamily="2" charset="0"/>
                <a:ea typeface="+mn-ea"/>
                <a:cs typeface="NikoshBAN" panose="02000000000000000000" pitchFamily="2" charset="0"/>
              </a:rPr>
              <a:t>সহকারী</a:t>
            </a:r>
            <a:r>
              <a:rPr kumimoji="0" lang="en-US" sz="4000" b="1" i="0" u="none" strike="noStrike" kern="1200" cap="all" spc="0" normalizeH="0" baseline="0" noProof="0" dirty="0">
                <a:ln w="9000" cmpd="sng">
                  <a:noFill/>
                  <a:prstDash val="solid"/>
                </a:ln>
                <a:solidFill>
                  <a:srgbClr val="2C2C2C"/>
                </a:solidFill>
                <a:effectLst>
                  <a:reflection blurRad="12700" stA="28000" endPos="45000" dist="1000" dir="5400000" sy="-100000" algn="bl" rotWithShape="0"/>
                </a:effectLst>
                <a:uLnTx/>
                <a:uFillTx/>
                <a:latin typeface="NikoshBAN" panose="02000000000000000000" pitchFamily="2" charset="0"/>
                <a:ea typeface="+mn-ea"/>
                <a:cs typeface="NikoshBAN" panose="02000000000000000000" pitchFamily="2" charset="0"/>
              </a:rPr>
              <a:t> </a:t>
            </a:r>
            <a:r>
              <a:rPr kumimoji="0" lang="en-US" sz="4000" b="1" i="0" u="none" strike="noStrike" kern="1200" cap="all" spc="0" normalizeH="0" baseline="0" noProof="0" dirty="0" err="1">
                <a:ln w="9000" cmpd="sng">
                  <a:noFill/>
                  <a:prstDash val="solid"/>
                </a:ln>
                <a:solidFill>
                  <a:srgbClr val="2C2C2C"/>
                </a:solidFill>
                <a:effectLst>
                  <a:reflection blurRad="12700" stA="28000" endPos="45000" dist="1000" dir="5400000" sy="-100000" algn="bl" rotWithShape="0"/>
                </a:effectLst>
                <a:uLnTx/>
                <a:uFillTx/>
                <a:latin typeface="NikoshBAN" panose="02000000000000000000" pitchFamily="2" charset="0"/>
                <a:ea typeface="+mn-ea"/>
                <a:cs typeface="NikoshBAN" panose="02000000000000000000" pitchFamily="2" charset="0"/>
              </a:rPr>
              <a:t>শিক্ষক</a:t>
            </a:r>
            <a:r>
              <a:rPr kumimoji="0" lang="en-US" sz="4000" b="1" i="0" u="none" strike="noStrike" kern="1200" cap="all" spc="0" normalizeH="0" baseline="0" noProof="0" dirty="0">
                <a:ln w="9000" cmpd="sng">
                  <a:noFill/>
                  <a:prstDash val="solid"/>
                </a:ln>
                <a:solidFill>
                  <a:srgbClr val="2C2C2C"/>
                </a:solidFill>
                <a:effectLst>
                  <a:reflection blurRad="12700" stA="28000" endPos="45000" dist="1000" dir="5400000" sy="-100000" algn="bl" rotWithShape="0"/>
                </a:effectLst>
                <a:uLnTx/>
                <a:uFillTx/>
                <a:latin typeface="NikoshBAN" panose="02000000000000000000" pitchFamily="2" charset="0"/>
                <a:ea typeface="+mn-ea"/>
                <a:cs typeface="NikoshBAN" panose="02000000000000000000" pitchFamily="2" charset="0"/>
              </a:rPr>
              <a:t> (</a:t>
            </a:r>
            <a:r>
              <a:rPr kumimoji="0" lang="en-US" sz="4000" b="1" i="0" u="none" strike="noStrike" kern="1200" cap="all" spc="0" normalizeH="0" baseline="0" noProof="0" dirty="0" err="1">
                <a:ln w="9000" cmpd="sng">
                  <a:noFill/>
                  <a:prstDash val="solid"/>
                </a:ln>
                <a:solidFill>
                  <a:srgbClr val="2C2C2C"/>
                </a:solidFill>
                <a:effectLst>
                  <a:reflection blurRad="12700" stA="28000" endPos="45000" dist="1000" dir="5400000" sy="-100000" algn="bl" rotWithShape="0"/>
                </a:effectLst>
                <a:uLnTx/>
                <a:uFillTx/>
                <a:latin typeface="NikoshBAN" panose="02000000000000000000" pitchFamily="2" charset="0"/>
                <a:ea typeface="+mn-ea"/>
                <a:cs typeface="NikoshBAN" panose="02000000000000000000" pitchFamily="2" charset="0"/>
              </a:rPr>
              <a:t>আইসিটি</a:t>
            </a:r>
            <a:r>
              <a:rPr kumimoji="0" lang="en-US" sz="4000" b="1" i="0" u="none" strike="noStrike" kern="1200" cap="all" spc="0" normalizeH="0" baseline="0" noProof="0" dirty="0">
                <a:ln w="9000" cmpd="sng">
                  <a:noFill/>
                  <a:prstDash val="solid"/>
                </a:ln>
                <a:solidFill>
                  <a:srgbClr val="2C2C2C"/>
                </a:solidFill>
                <a:effectLst>
                  <a:reflection blurRad="12700" stA="28000" endPos="45000" dist="1000" dir="5400000" sy="-100000" algn="bl" rotWithShape="0"/>
                </a:effectLst>
                <a:uLnTx/>
                <a:uFillTx/>
                <a:latin typeface="NikoshBAN" panose="02000000000000000000" pitchFamily="2" charset="0"/>
                <a:ea typeface="+mn-ea"/>
                <a:cs typeface="NikoshBAN" panose="02000000000000000000" pitchFamily="2"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all" spc="0" normalizeH="0" baseline="0" noProof="0" dirty="0" err="1">
                <a:ln w="9000" cmpd="sng">
                  <a:noFill/>
                  <a:prstDash val="solid"/>
                </a:ln>
                <a:solidFill>
                  <a:srgbClr val="2C2C2C"/>
                </a:solidFill>
                <a:effectLst>
                  <a:reflection blurRad="12700" stA="28000" endPos="45000" dist="1000" dir="5400000" sy="-100000" algn="bl" rotWithShape="0"/>
                </a:effectLst>
                <a:uLnTx/>
                <a:uFillTx/>
                <a:latin typeface="NikoshBAN" panose="02000000000000000000" pitchFamily="2" charset="0"/>
                <a:ea typeface="+mn-ea"/>
                <a:cs typeface="NikoshBAN" panose="02000000000000000000" pitchFamily="2" charset="0"/>
              </a:rPr>
              <a:t>ভোড়া</a:t>
            </a:r>
            <a:r>
              <a:rPr kumimoji="0" lang="en-US" sz="4000" b="1" i="0" u="none" strike="noStrike" kern="1200" cap="all" spc="0" normalizeH="0" baseline="0" noProof="0" dirty="0">
                <a:ln w="9000" cmpd="sng">
                  <a:noFill/>
                  <a:prstDash val="solid"/>
                </a:ln>
                <a:solidFill>
                  <a:srgbClr val="2C2C2C"/>
                </a:solidFill>
                <a:effectLst>
                  <a:reflection blurRad="12700" stA="28000" endPos="45000" dist="1000" dir="5400000" sy="-100000" algn="bl" rotWithShape="0"/>
                </a:effectLst>
                <a:uLnTx/>
                <a:uFillTx/>
                <a:latin typeface="NikoshBAN" panose="02000000000000000000" pitchFamily="2" charset="0"/>
                <a:ea typeface="+mn-ea"/>
                <a:cs typeface="NikoshBAN" panose="02000000000000000000" pitchFamily="2" charset="0"/>
              </a:rPr>
              <a:t> </a:t>
            </a:r>
            <a:r>
              <a:rPr kumimoji="0" lang="en-US" sz="4000" b="1" i="0" u="none" strike="noStrike" kern="1200" cap="all" spc="0" normalizeH="0" baseline="0" noProof="0" dirty="0" err="1">
                <a:ln w="9000" cmpd="sng">
                  <a:noFill/>
                  <a:prstDash val="solid"/>
                </a:ln>
                <a:solidFill>
                  <a:srgbClr val="2C2C2C"/>
                </a:solidFill>
                <a:effectLst>
                  <a:reflection blurRad="12700" stA="28000" endPos="45000" dist="1000" dir="5400000" sy="-100000" algn="bl" rotWithShape="0"/>
                </a:effectLst>
                <a:uLnTx/>
                <a:uFillTx/>
                <a:latin typeface="NikoshBAN" panose="02000000000000000000" pitchFamily="2" charset="0"/>
                <a:ea typeface="+mn-ea"/>
                <a:cs typeface="NikoshBAN" panose="02000000000000000000" pitchFamily="2" charset="0"/>
              </a:rPr>
              <a:t>কালিকাবাড়ী</a:t>
            </a:r>
            <a:r>
              <a:rPr kumimoji="0" lang="en-US" sz="4000" b="1" i="0" u="none" strike="noStrike" kern="1200" cap="all" spc="0" normalizeH="0" baseline="0" noProof="0" dirty="0">
                <a:ln w="9000" cmpd="sng">
                  <a:noFill/>
                  <a:prstDash val="solid"/>
                </a:ln>
                <a:solidFill>
                  <a:srgbClr val="2C2C2C"/>
                </a:solidFill>
                <a:effectLst>
                  <a:reflection blurRad="12700" stA="28000" endPos="45000" dist="1000" dir="5400000" sy="-100000" algn="bl" rotWithShape="0"/>
                </a:effectLst>
                <a:uLnTx/>
                <a:uFillTx/>
                <a:latin typeface="NikoshBAN" panose="02000000000000000000" pitchFamily="2" charset="0"/>
                <a:ea typeface="+mn-ea"/>
                <a:cs typeface="NikoshBAN" panose="02000000000000000000" pitchFamily="2" charset="0"/>
              </a:rPr>
              <a:t> </a:t>
            </a:r>
            <a:r>
              <a:rPr kumimoji="0" lang="en-US" sz="4000" b="1" i="0" u="none" strike="noStrike" kern="1200" cap="all" spc="0" normalizeH="0" baseline="0" noProof="0" dirty="0" err="1">
                <a:ln w="9000" cmpd="sng">
                  <a:noFill/>
                  <a:prstDash val="solid"/>
                </a:ln>
                <a:solidFill>
                  <a:srgbClr val="2C2C2C"/>
                </a:solidFill>
                <a:effectLst>
                  <a:reflection blurRad="12700" stA="28000" endPos="45000" dist="1000" dir="5400000" sy="-100000" algn="bl" rotWithShape="0"/>
                </a:effectLst>
                <a:uLnTx/>
                <a:uFillTx/>
                <a:latin typeface="NikoshBAN" panose="02000000000000000000" pitchFamily="2" charset="0"/>
                <a:ea typeface="+mn-ea"/>
                <a:cs typeface="NikoshBAN" panose="02000000000000000000" pitchFamily="2" charset="0"/>
              </a:rPr>
              <a:t>হাতেম</a:t>
            </a:r>
            <a:r>
              <a:rPr kumimoji="0" lang="en-US" sz="4000" b="1" i="0" u="none" strike="noStrike" kern="1200" cap="all" spc="0" normalizeH="0" baseline="0" noProof="0" dirty="0">
                <a:ln w="9000" cmpd="sng">
                  <a:noFill/>
                  <a:prstDash val="solid"/>
                </a:ln>
                <a:solidFill>
                  <a:srgbClr val="2C2C2C"/>
                </a:solidFill>
                <a:effectLst>
                  <a:reflection blurRad="12700" stA="28000" endPos="45000" dist="1000" dir="5400000" sy="-100000" algn="bl" rotWithShape="0"/>
                </a:effectLst>
                <a:uLnTx/>
                <a:uFillTx/>
                <a:latin typeface="NikoshBAN" panose="02000000000000000000" pitchFamily="2" charset="0"/>
                <a:ea typeface="+mn-ea"/>
                <a:cs typeface="NikoshBAN" panose="02000000000000000000" pitchFamily="2" charset="0"/>
              </a:rPr>
              <a:t> </a:t>
            </a:r>
            <a:r>
              <a:rPr kumimoji="0" lang="en-US" sz="4000" b="1" i="0" u="none" strike="noStrike" kern="1200" cap="all" spc="0" normalizeH="0" baseline="0" noProof="0" dirty="0" err="1">
                <a:ln w="9000" cmpd="sng">
                  <a:noFill/>
                  <a:prstDash val="solid"/>
                </a:ln>
                <a:solidFill>
                  <a:srgbClr val="2C2C2C"/>
                </a:solidFill>
                <a:effectLst>
                  <a:reflection blurRad="12700" stA="28000" endPos="45000" dist="1000" dir="5400000" sy="-100000" algn="bl" rotWithShape="0"/>
                </a:effectLst>
                <a:uLnTx/>
                <a:uFillTx/>
                <a:latin typeface="NikoshBAN" panose="02000000000000000000" pitchFamily="2" charset="0"/>
                <a:ea typeface="+mn-ea"/>
                <a:cs typeface="NikoshBAN" panose="02000000000000000000" pitchFamily="2" charset="0"/>
              </a:rPr>
              <a:t>আলী</a:t>
            </a:r>
            <a:r>
              <a:rPr kumimoji="0" lang="en-US" sz="4000" b="1" i="0" u="none" strike="noStrike" kern="1200" cap="all" spc="0" normalizeH="0" baseline="0" noProof="0" dirty="0">
                <a:ln w="9000" cmpd="sng">
                  <a:noFill/>
                  <a:prstDash val="solid"/>
                </a:ln>
                <a:solidFill>
                  <a:srgbClr val="2C2C2C"/>
                </a:solidFill>
                <a:effectLst>
                  <a:reflection blurRad="12700" stA="28000" endPos="45000" dist="1000" dir="5400000" sy="-100000" algn="bl" rotWithShape="0"/>
                </a:effectLst>
                <a:uLnTx/>
                <a:uFillTx/>
                <a:latin typeface="NikoshBAN" panose="02000000000000000000" pitchFamily="2" charset="0"/>
                <a:ea typeface="+mn-ea"/>
                <a:cs typeface="NikoshBAN" panose="02000000000000000000" pitchFamily="2" charset="0"/>
              </a:rPr>
              <a:t> </a:t>
            </a:r>
            <a:r>
              <a:rPr kumimoji="0" lang="en-US" sz="4000" b="1" i="0" u="none" strike="noStrike" kern="1200" cap="all" spc="0" normalizeH="0" baseline="0" noProof="0" dirty="0" err="1">
                <a:ln w="9000" cmpd="sng">
                  <a:noFill/>
                  <a:prstDash val="solid"/>
                </a:ln>
                <a:solidFill>
                  <a:srgbClr val="2C2C2C"/>
                </a:solidFill>
                <a:effectLst>
                  <a:reflection blurRad="12700" stA="28000" endPos="45000" dist="1000" dir="5400000" sy="-100000" algn="bl" rotWithShape="0"/>
                </a:effectLst>
                <a:uLnTx/>
                <a:uFillTx/>
                <a:latin typeface="NikoshBAN" panose="02000000000000000000" pitchFamily="2" charset="0"/>
                <a:ea typeface="+mn-ea"/>
                <a:cs typeface="NikoshBAN" panose="02000000000000000000" pitchFamily="2" charset="0"/>
              </a:rPr>
              <a:t>মাধ্যমিক</a:t>
            </a:r>
            <a:r>
              <a:rPr kumimoji="0" lang="en-US" sz="4000" b="1" i="0" u="none" strike="noStrike" kern="1200" cap="all" spc="0" normalizeH="0" baseline="0" noProof="0" dirty="0">
                <a:ln w="9000" cmpd="sng">
                  <a:noFill/>
                  <a:prstDash val="solid"/>
                </a:ln>
                <a:solidFill>
                  <a:srgbClr val="2C2C2C"/>
                </a:solidFill>
                <a:effectLst>
                  <a:reflection blurRad="12700" stA="28000" endPos="45000" dist="1000" dir="5400000" sy="-100000" algn="bl" rotWithShape="0"/>
                </a:effectLst>
                <a:uLnTx/>
                <a:uFillTx/>
                <a:latin typeface="NikoshBAN" panose="02000000000000000000" pitchFamily="2" charset="0"/>
                <a:ea typeface="+mn-ea"/>
                <a:cs typeface="NikoshBAN" panose="02000000000000000000" pitchFamily="2" charset="0"/>
              </a:rPr>
              <a:t> </a:t>
            </a:r>
            <a:r>
              <a:rPr kumimoji="0" lang="en-US" sz="4000" b="1" i="0" u="none" strike="noStrike" kern="1200" cap="all" spc="0" normalizeH="0" baseline="0" noProof="0" dirty="0" err="1">
                <a:ln w="9000" cmpd="sng">
                  <a:noFill/>
                  <a:prstDash val="solid"/>
                </a:ln>
                <a:solidFill>
                  <a:srgbClr val="2C2C2C"/>
                </a:solidFill>
                <a:effectLst>
                  <a:reflection blurRad="12700" stA="28000" endPos="45000" dist="1000" dir="5400000" sy="-100000" algn="bl" rotWithShape="0"/>
                </a:effectLst>
                <a:uLnTx/>
                <a:uFillTx/>
                <a:latin typeface="NikoshBAN" panose="02000000000000000000" pitchFamily="2" charset="0"/>
                <a:ea typeface="+mn-ea"/>
                <a:cs typeface="NikoshBAN" panose="02000000000000000000" pitchFamily="2" charset="0"/>
              </a:rPr>
              <a:t>বিদ্যালয়</a:t>
            </a:r>
            <a:endParaRPr kumimoji="0" lang="en-US" sz="4000" b="1" i="0" u="none" strike="noStrike" kern="1200" cap="all" spc="0" normalizeH="0" baseline="0" noProof="0" dirty="0">
              <a:ln w="9000" cmpd="sng">
                <a:noFill/>
                <a:prstDash val="solid"/>
              </a:ln>
              <a:solidFill>
                <a:srgbClr val="2C2C2C"/>
              </a:solidFill>
              <a:effectLst>
                <a:reflection blurRad="12700" stA="28000" endPos="45000" dist="1000" dir="5400000" sy="-100000" algn="bl" rotWithShape="0"/>
              </a:effectLst>
              <a:uLnTx/>
              <a:uFillTx/>
              <a:latin typeface="NikoshBAN" panose="02000000000000000000" pitchFamily="2" charset="0"/>
              <a:ea typeface="+mn-ea"/>
              <a:cs typeface="NikoshBAN"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all" spc="0" normalizeH="0" baseline="0" noProof="0" dirty="0" err="1">
                <a:ln w="9000" cmpd="sng">
                  <a:noFill/>
                  <a:prstDash val="solid"/>
                </a:ln>
                <a:solidFill>
                  <a:srgbClr val="2C2C2C"/>
                </a:solidFill>
                <a:effectLst>
                  <a:reflection blurRad="12700" stA="28000" endPos="45000" dist="1000" dir="5400000" sy="-100000" algn="bl" rotWithShape="0"/>
                </a:effectLst>
                <a:uLnTx/>
                <a:uFillTx/>
                <a:latin typeface="NikoshBAN" panose="02000000000000000000" pitchFamily="2" charset="0"/>
                <a:ea typeface="+mn-ea"/>
                <a:cs typeface="NikoshBAN" panose="02000000000000000000" pitchFamily="2" charset="0"/>
              </a:rPr>
              <a:t>বেতাগী</a:t>
            </a:r>
            <a:r>
              <a:rPr kumimoji="0" lang="en-US" sz="4000" b="1" i="0" u="none" strike="noStrike" kern="1200" cap="all" spc="0" normalizeH="0" baseline="0" noProof="0" dirty="0">
                <a:ln w="9000" cmpd="sng">
                  <a:noFill/>
                  <a:prstDash val="solid"/>
                </a:ln>
                <a:solidFill>
                  <a:srgbClr val="2C2C2C"/>
                </a:solidFill>
                <a:effectLst>
                  <a:reflection blurRad="12700" stA="28000" endPos="45000" dist="1000" dir="5400000" sy="-100000" algn="bl" rotWithShape="0"/>
                </a:effectLst>
                <a:uLnTx/>
                <a:uFillTx/>
                <a:latin typeface="NikoshBAN" panose="02000000000000000000" pitchFamily="2" charset="0"/>
                <a:ea typeface="+mn-ea"/>
                <a:cs typeface="NikoshBAN" panose="02000000000000000000" pitchFamily="2" charset="0"/>
              </a:rPr>
              <a:t>, </a:t>
            </a:r>
            <a:r>
              <a:rPr kumimoji="0" lang="en-US" sz="4000" b="1" i="0" u="none" strike="noStrike" kern="1200" cap="all" spc="0" normalizeH="0" baseline="0" noProof="0" dirty="0" err="1">
                <a:ln w="9000" cmpd="sng">
                  <a:noFill/>
                  <a:prstDash val="solid"/>
                </a:ln>
                <a:solidFill>
                  <a:srgbClr val="2C2C2C"/>
                </a:solidFill>
                <a:effectLst>
                  <a:reflection blurRad="12700" stA="28000" endPos="45000" dist="1000" dir="5400000" sy="-100000" algn="bl" rotWithShape="0"/>
                </a:effectLst>
                <a:uLnTx/>
                <a:uFillTx/>
                <a:latin typeface="NikoshBAN" panose="02000000000000000000" pitchFamily="2" charset="0"/>
                <a:ea typeface="+mn-ea"/>
                <a:cs typeface="NikoshBAN" panose="02000000000000000000" pitchFamily="2" charset="0"/>
              </a:rPr>
              <a:t>বরগুনা</a:t>
            </a:r>
            <a:endParaRPr kumimoji="0" lang="en-US" sz="4000" b="1" i="0" u="none" strike="noStrike" kern="1200" cap="all" spc="0" normalizeH="0" baseline="0" noProof="0" dirty="0">
              <a:ln w="9000" cmpd="sng">
                <a:noFill/>
                <a:prstDash val="solid"/>
              </a:ln>
              <a:solidFill>
                <a:srgbClr val="2C2C2C"/>
              </a:solidFill>
              <a:effectLst>
                <a:reflection blurRad="12700" stA="28000" endPos="45000" dist="1000" dir="5400000" sy="-100000" algn="bl" rotWithShape="0"/>
              </a:effectLst>
              <a:uLnTx/>
              <a:uFillTx/>
              <a:latin typeface="NikoshBAN" panose="02000000000000000000" pitchFamily="2" charset="0"/>
              <a:ea typeface="+mn-ea"/>
              <a:cs typeface="NikoshBAN"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C2C2C"/>
                </a:solidFill>
                <a:effectLst/>
                <a:uLnTx/>
                <a:uFillTx/>
                <a:latin typeface="NikoshBAN" panose="02000000000000000000" pitchFamily="2" charset="0"/>
                <a:ea typeface="+mn-ea"/>
                <a:cs typeface="NikoshBAN" panose="02000000000000000000" pitchFamily="2" charset="0"/>
              </a:rPr>
              <a:t>E-mail</a:t>
            </a:r>
            <a:r>
              <a:rPr kumimoji="0" lang="en-US" sz="4000" b="0" i="0" u="none" strike="noStrike" kern="1200" cap="none" spc="0" normalizeH="0" baseline="0" noProof="0">
                <a:ln>
                  <a:noFill/>
                </a:ln>
                <a:solidFill>
                  <a:srgbClr val="2C2C2C"/>
                </a:solidFill>
                <a:effectLst/>
                <a:uLnTx/>
                <a:uFillTx/>
                <a:latin typeface="NikoshBAN" panose="02000000000000000000" pitchFamily="2" charset="0"/>
                <a:ea typeface="+mn-ea"/>
                <a:cs typeface="NikoshBAN" panose="02000000000000000000" pitchFamily="2" charset="0"/>
              </a:rPr>
              <a:t>: moznu</a:t>
            </a:r>
            <a:r>
              <a:rPr kumimoji="0" lang="en-US" sz="4000" b="0" i="0" u="none" strike="noStrike" kern="1200" cap="none" spc="0" normalizeH="0" baseline="0" noProof="0">
                <a:ln>
                  <a:noFill/>
                </a:ln>
                <a:solidFill>
                  <a:srgbClr val="2C2C2C"/>
                </a:solidFill>
                <a:effectLst/>
                <a:uLnTx/>
                <a:uFillTx/>
                <a:latin typeface="Arial" panose="020B0604020202020204" pitchFamily="34" charset="0"/>
                <a:ea typeface="+mn-ea"/>
                <a:cs typeface="Arial" panose="020B0604020202020204" pitchFamily="34" charset="0"/>
              </a:rPr>
              <a:t>195</a:t>
            </a:r>
            <a:r>
              <a:rPr kumimoji="0" lang="en-US" sz="4000" b="0" i="0" u="none" strike="noStrike" kern="1200" cap="none" spc="0" normalizeH="0" baseline="0" noProof="0">
                <a:ln>
                  <a:noFill/>
                </a:ln>
                <a:solidFill>
                  <a:srgbClr val="2C2C2C"/>
                </a:solidFill>
                <a:effectLst/>
                <a:uLnTx/>
                <a:uFillTx/>
                <a:latin typeface="NikoshBAN" panose="02000000000000000000" pitchFamily="2" charset="0"/>
                <a:ea typeface="+mn-ea"/>
                <a:cs typeface="NikoshBAN" panose="02000000000000000000" pitchFamily="2" charset="0"/>
              </a:rPr>
              <a:t>@</a:t>
            </a:r>
            <a:r>
              <a:rPr kumimoji="0" lang="en-US" sz="4000" b="0" i="0" u="none" strike="noStrike" kern="1200" cap="none" spc="0" normalizeH="0" baseline="0" noProof="0" dirty="0">
                <a:ln>
                  <a:noFill/>
                </a:ln>
                <a:solidFill>
                  <a:srgbClr val="2C2C2C"/>
                </a:solidFill>
                <a:effectLst/>
                <a:uLnTx/>
                <a:uFillTx/>
                <a:latin typeface="NikoshBAN" panose="02000000000000000000" pitchFamily="2" charset="0"/>
                <a:ea typeface="+mn-ea"/>
                <a:cs typeface="NikoshBAN" panose="02000000000000000000" pitchFamily="2" charset="0"/>
              </a:rPr>
              <a:t>gmail.com</a:t>
            </a:r>
          </a:p>
        </p:txBody>
      </p:sp>
    </p:spTree>
    <p:extLst>
      <p:ext uri="{BB962C8B-B14F-4D97-AF65-F5344CB8AC3E}">
        <p14:creationId xmlns:p14="http://schemas.microsoft.com/office/powerpoint/2010/main" val="90512043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7" name="TextBox 106">
            <a:extLst>
              <a:ext uri="{FF2B5EF4-FFF2-40B4-BE49-F238E27FC236}">
                <a16:creationId xmlns:a16="http://schemas.microsoft.com/office/drawing/2014/main" id="{88A953E5-82DE-462D-92A0-220CC19D5921}"/>
              </a:ext>
            </a:extLst>
          </p:cNvPr>
          <p:cNvSpPr txBox="1"/>
          <p:nvPr/>
        </p:nvSpPr>
        <p:spPr>
          <a:xfrm>
            <a:off x="2264853" y="5636705"/>
            <a:ext cx="6822846" cy="769441"/>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NikoshBAN" panose="02000000000000000000" pitchFamily="2" charset="0"/>
                <a:ea typeface="+mn-ea"/>
                <a:cs typeface="NikoshBAN" panose="02000000000000000000" pitchFamily="2" charset="0"/>
              </a:rPr>
              <a:t>চিত্রে তোমরা কী দেখ</a:t>
            </a:r>
            <a:r>
              <a:rPr kumimoji="0" lang="as-IN" sz="4400" b="0" i="0" u="none" strike="noStrike" kern="1200" cap="none" spc="0" normalizeH="0" baseline="0" noProof="0">
                <a:ln>
                  <a:noFill/>
                </a:ln>
                <a:solidFill>
                  <a:prstClr val="black"/>
                </a:solidFill>
                <a:effectLst/>
                <a:uLnTx/>
                <a:uFillTx/>
                <a:latin typeface="NikoshBAN" panose="02000000000000000000" pitchFamily="2" charset="0"/>
                <a:ea typeface="+mn-ea"/>
                <a:cs typeface="NikoshBAN" panose="02000000000000000000" pitchFamily="2" charset="0"/>
              </a:rPr>
              <a:t>ছ</a:t>
            </a:r>
            <a:r>
              <a:rPr kumimoji="0" lang="en-US" sz="4400" b="0" i="0" u="none" strike="noStrike" kern="1200" cap="none" spc="0" normalizeH="0" baseline="0" noProof="0">
                <a:ln>
                  <a:noFill/>
                </a:ln>
                <a:solidFill>
                  <a:prstClr val="black"/>
                </a:solidFill>
                <a:effectLst/>
                <a:uLnTx/>
                <a:uFillTx/>
                <a:latin typeface="NikoshBAN" panose="02000000000000000000" pitchFamily="2" charset="0"/>
                <a:ea typeface="+mn-ea"/>
                <a:cs typeface="NikoshBAN" panose="02000000000000000000" pitchFamily="2" charset="0"/>
              </a:rPr>
              <a:t>?</a:t>
            </a:r>
            <a:endParaRPr kumimoji="0" lang="en-US" sz="44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endParaRPr>
          </a:p>
        </p:txBody>
      </p:sp>
      <p:pic>
        <p:nvPicPr>
          <p:cNvPr id="3" name="Picture 2">
            <a:extLst>
              <a:ext uri="{FF2B5EF4-FFF2-40B4-BE49-F238E27FC236}">
                <a16:creationId xmlns:a16="http://schemas.microsoft.com/office/drawing/2014/main" id="{F0734FC2-F7F6-4DEA-B57A-5C33036DA897}"/>
              </a:ext>
            </a:extLst>
          </p:cNvPr>
          <p:cNvPicPr>
            <a:picLocks noChangeAspect="1"/>
          </p:cNvPicPr>
          <p:nvPr/>
        </p:nvPicPr>
        <p:blipFill rotWithShape="1">
          <a:blip r:embed="rId2">
            <a:extLst>
              <a:ext uri="{28A0092B-C50C-407E-A947-70E740481C1C}">
                <a14:useLocalDpi xmlns:a14="http://schemas.microsoft.com/office/drawing/2010/main" val="0"/>
              </a:ext>
            </a:extLst>
          </a:blip>
          <a:srcRect t="9201"/>
          <a:stretch/>
        </p:blipFill>
        <p:spPr>
          <a:xfrm>
            <a:off x="0" y="0"/>
            <a:ext cx="6012458" cy="4098728"/>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57F67D89-72A3-42D6-8124-0FDB515855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9543" y="0"/>
            <a:ext cx="6012458" cy="40987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465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07"/>
                                        </p:tgtEl>
                                        <p:attrNameLst>
                                          <p:attrName>style.visibility</p:attrName>
                                        </p:attrNameLst>
                                      </p:cBhvr>
                                      <p:to>
                                        <p:strVal val="visible"/>
                                      </p:to>
                                    </p:set>
                                    <p:anim calcmode="lin" valueType="num">
                                      <p:cBhvr>
                                        <p:cTn id="21" dur="1000" fill="hold"/>
                                        <p:tgtEl>
                                          <p:spTgt spid="107"/>
                                        </p:tgtEl>
                                        <p:attrNameLst>
                                          <p:attrName>ppt_w</p:attrName>
                                        </p:attrNameLst>
                                      </p:cBhvr>
                                      <p:tavLst>
                                        <p:tav tm="0">
                                          <p:val>
                                            <p:fltVal val="0"/>
                                          </p:val>
                                        </p:tav>
                                        <p:tav tm="100000">
                                          <p:val>
                                            <p:strVal val="#ppt_w"/>
                                          </p:val>
                                        </p:tav>
                                      </p:tavLst>
                                    </p:anim>
                                    <p:anim calcmode="lin" valueType="num">
                                      <p:cBhvr>
                                        <p:cTn id="22" dur="1000" fill="hold"/>
                                        <p:tgtEl>
                                          <p:spTgt spid="107"/>
                                        </p:tgtEl>
                                        <p:attrNameLst>
                                          <p:attrName>ppt_h</p:attrName>
                                        </p:attrNameLst>
                                      </p:cBhvr>
                                      <p:tavLst>
                                        <p:tav tm="0">
                                          <p:val>
                                            <p:fltVal val="0"/>
                                          </p:val>
                                        </p:tav>
                                        <p:tav tm="100000">
                                          <p:val>
                                            <p:strVal val="#ppt_h"/>
                                          </p:val>
                                        </p:tav>
                                      </p:tavLst>
                                    </p:anim>
                                    <p:anim calcmode="lin" valueType="num">
                                      <p:cBhvr>
                                        <p:cTn id="23" dur="1000" fill="hold"/>
                                        <p:tgtEl>
                                          <p:spTgt spid="107"/>
                                        </p:tgtEl>
                                        <p:attrNameLst>
                                          <p:attrName>style.rotation</p:attrName>
                                        </p:attrNameLst>
                                      </p:cBhvr>
                                      <p:tavLst>
                                        <p:tav tm="0">
                                          <p:val>
                                            <p:fltVal val="90"/>
                                          </p:val>
                                        </p:tav>
                                        <p:tav tm="100000">
                                          <p:val>
                                            <p:fltVal val="0"/>
                                          </p:val>
                                        </p:tav>
                                      </p:tavLst>
                                    </p:anim>
                                    <p:animEffect transition="in" filter="fade">
                                      <p:cBhvr>
                                        <p:cTn id="24" dur="1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0407B2-B6F1-40F1-8EF4-1A98210FDC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4613"/>
          </a:xfrm>
          <a:prstGeom prst="rect">
            <a:avLst/>
          </a:prstGeom>
        </p:spPr>
      </p:pic>
      <p:sp>
        <p:nvSpPr>
          <p:cNvPr id="9" name="TextBox 8">
            <a:extLst>
              <a:ext uri="{FF2B5EF4-FFF2-40B4-BE49-F238E27FC236}">
                <a16:creationId xmlns:a16="http://schemas.microsoft.com/office/drawing/2014/main" id="{EC3C58D7-E133-438C-88EB-A9DE718AE3B1}"/>
              </a:ext>
            </a:extLst>
          </p:cNvPr>
          <p:cNvSpPr txBox="1"/>
          <p:nvPr/>
        </p:nvSpPr>
        <p:spPr>
          <a:xfrm>
            <a:off x="2414755" y="6088559"/>
            <a:ext cx="6822846" cy="769441"/>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NikoshBAN" panose="02000000000000000000" pitchFamily="2" charset="0"/>
                <a:ea typeface="+mn-ea"/>
                <a:cs typeface="NikoshBAN" panose="02000000000000000000" pitchFamily="2" charset="0"/>
              </a:rPr>
              <a:t>চিত্রটি দ্বারা তোমরা কী বো</a:t>
            </a:r>
            <a:r>
              <a:rPr kumimoji="0" lang="as-IN" sz="4400" b="0" i="0" u="none" strike="noStrike" kern="1200" cap="none" spc="0" normalizeH="0" baseline="0" noProof="0">
                <a:ln>
                  <a:noFill/>
                </a:ln>
                <a:solidFill>
                  <a:prstClr val="black"/>
                </a:solidFill>
                <a:effectLst/>
                <a:uLnTx/>
                <a:uFillTx/>
                <a:latin typeface="NikoshBAN" panose="02000000000000000000" pitchFamily="2" charset="0"/>
                <a:ea typeface="+mn-ea"/>
                <a:cs typeface="NikoshBAN" panose="02000000000000000000" pitchFamily="2" charset="0"/>
              </a:rPr>
              <a:t>ঝ</a:t>
            </a:r>
            <a:r>
              <a:rPr kumimoji="0" lang="en-US" sz="4400" b="0" i="0" u="none" strike="noStrike" kern="1200" cap="none" spc="0" normalizeH="0" baseline="0" noProof="0">
                <a:ln>
                  <a:noFill/>
                </a:ln>
                <a:solidFill>
                  <a:prstClr val="black"/>
                </a:solidFill>
                <a:effectLst/>
                <a:uLnTx/>
                <a:uFillTx/>
                <a:latin typeface="NikoshBAN" panose="02000000000000000000" pitchFamily="2" charset="0"/>
                <a:ea typeface="+mn-ea"/>
                <a:cs typeface="NikoshBAN" panose="02000000000000000000" pitchFamily="2" charset="0"/>
              </a:rPr>
              <a:t>?</a:t>
            </a:r>
            <a:endParaRPr kumimoji="0" lang="en-US" sz="44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endParaRPr>
          </a:p>
        </p:txBody>
      </p:sp>
    </p:spTree>
    <p:extLst>
      <p:ext uri="{BB962C8B-B14F-4D97-AF65-F5344CB8AC3E}">
        <p14:creationId xmlns:p14="http://schemas.microsoft.com/office/powerpoint/2010/main" val="295129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4347" y="1951673"/>
            <a:ext cx="571500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a:solidFill>
                  <a:srgbClr val="C00000"/>
                </a:solidFill>
                <a:latin typeface="NikoshBAN" panose="02000000000000000000" pitchFamily="2" charset="0"/>
                <a:cs typeface="NikoshBAN" panose="02000000000000000000" pitchFamily="2" charset="0"/>
              </a:rPr>
              <a:t>প্রথম</a:t>
            </a:r>
            <a:r>
              <a:rPr kumimoji="0" lang="en-US" sz="6000" b="1" i="0" u="none" strike="noStrike" kern="1200" cap="none" spc="0" normalizeH="0" baseline="0" noProof="0">
                <a:ln>
                  <a:noFill/>
                </a:ln>
                <a:solidFill>
                  <a:srgbClr val="C00000"/>
                </a:solidFill>
                <a:effectLst/>
                <a:uLnTx/>
                <a:uFillTx/>
                <a:latin typeface="NikoshBAN" panose="02000000000000000000" pitchFamily="2" charset="0"/>
                <a:ea typeface="+mn-ea"/>
                <a:cs typeface="NikoshBAN" panose="02000000000000000000" pitchFamily="2" charset="0"/>
              </a:rPr>
              <a:t> </a:t>
            </a:r>
            <a:r>
              <a:rPr kumimoji="0" lang="en-US" sz="6000" b="1" i="0" u="none" strike="noStrike" kern="1200" cap="none" spc="0" normalizeH="0" baseline="0" noProof="0" dirty="0" err="1">
                <a:ln>
                  <a:noFill/>
                </a:ln>
                <a:solidFill>
                  <a:srgbClr val="C00000"/>
                </a:solidFill>
                <a:effectLst/>
                <a:uLnTx/>
                <a:uFillTx/>
                <a:latin typeface="NikoshBAN" panose="02000000000000000000" pitchFamily="2" charset="0"/>
                <a:ea typeface="+mn-ea"/>
                <a:cs typeface="NikoshBAN" panose="02000000000000000000" pitchFamily="2" charset="0"/>
              </a:rPr>
              <a:t>অধ্যায়</a:t>
            </a:r>
            <a:endParaRPr kumimoji="0" lang="en-US" sz="6000" b="1" i="0" u="none" strike="noStrike" kern="1200" cap="none" spc="0" normalizeH="0" baseline="0" noProof="0" dirty="0">
              <a:ln>
                <a:noFill/>
              </a:ln>
              <a:solidFill>
                <a:srgbClr val="C00000"/>
              </a:solidFill>
              <a:effectLst/>
              <a:uLnTx/>
              <a:uFillTx/>
              <a:latin typeface="NikoshBAN" panose="02000000000000000000" pitchFamily="2" charset="0"/>
              <a:ea typeface="+mn-ea"/>
              <a:cs typeface="NikoshBAN"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err="1">
                <a:ln>
                  <a:noFill/>
                </a:ln>
                <a:solidFill>
                  <a:srgbClr val="C00000"/>
                </a:solidFill>
                <a:effectLst/>
                <a:uLnTx/>
                <a:uFillTx/>
                <a:latin typeface="NikoshBAN" panose="02000000000000000000" pitchFamily="2" charset="0"/>
                <a:ea typeface="+mn-ea"/>
                <a:cs typeface="NikoshBAN" panose="02000000000000000000" pitchFamily="2" charset="0"/>
              </a:rPr>
              <a:t>পাঠ</a:t>
            </a:r>
            <a:r>
              <a:rPr kumimoji="0" lang="en-US" sz="6000" b="1" i="0" u="none" strike="noStrike" kern="1200" cap="none" spc="0" normalizeH="0" baseline="0" noProof="0">
                <a:ln>
                  <a:noFill/>
                </a:ln>
                <a:solidFill>
                  <a:srgbClr val="C00000"/>
                </a:solidFill>
                <a:effectLst/>
                <a:uLnTx/>
                <a:uFillTx/>
                <a:latin typeface="NikoshBAN" panose="02000000000000000000" pitchFamily="2" charset="0"/>
                <a:ea typeface="+mn-ea"/>
                <a:cs typeface="NikoshBAN" panose="02000000000000000000" pitchFamily="2" charset="0"/>
              </a:rPr>
              <a:t> – </a:t>
            </a:r>
            <a:r>
              <a:rPr lang="en-US" sz="6000" b="1">
                <a:solidFill>
                  <a:srgbClr val="C00000"/>
                </a:solidFill>
                <a:latin typeface="NikoshBAN" panose="02000000000000000000" pitchFamily="2" charset="0"/>
                <a:cs typeface="NikoshBAN" panose="02000000000000000000" pitchFamily="2" charset="0"/>
              </a:rPr>
              <a:t>১-২</a:t>
            </a:r>
            <a:endParaRPr kumimoji="0" lang="en-US" sz="6000" b="1" i="0" u="none" strike="noStrike" kern="1200" cap="none" spc="0" normalizeH="0" baseline="0" noProof="0" dirty="0">
              <a:ln>
                <a:noFill/>
              </a:ln>
              <a:solidFill>
                <a:srgbClr val="C00000"/>
              </a:solidFill>
              <a:effectLst/>
              <a:uLnTx/>
              <a:uFillTx/>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705412A2-CC66-4FAB-93DF-F7EDA12C4B91}"/>
              </a:ext>
            </a:extLst>
          </p:cNvPr>
          <p:cNvSpPr txBox="1"/>
          <p:nvPr/>
        </p:nvSpPr>
        <p:spPr>
          <a:xfrm>
            <a:off x="2490197" y="829632"/>
            <a:ext cx="7211605" cy="923330"/>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a:solidFill>
                  <a:prstClr val="black"/>
                </a:solidFill>
                <a:latin typeface="NikoshBAN" panose="02000000000000000000" pitchFamily="2" charset="0"/>
                <a:cs typeface="NikoshBAN" panose="02000000000000000000" pitchFamily="2" charset="0"/>
              </a:rPr>
              <a:t>তথ্য ও যোগাযোগ প্রযুক্তির গুরুত্ব</a:t>
            </a:r>
            <a:endParaRPr kumimoji="0" lang="en-US" sz="54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endParaRPr>
          </a:p>
        </p:txBody>
      </p:sp>
      <p:sp>
        <p:nvSpPr>
          <p:cNvPr id="6" name="TextBox 5">
            <a:extLst>
              <a:ext uri="{FF2B5EF4-FFF2-40B4-BE49-F238E27FC236}">
                <a16:creationId xmlns:a16="http://schemas.microsoft.com/office/drawing/2014/main" id="{6C5DEB13-CB00-4CD2-8B17-24919227CF64}"/>
              </a:ext>
            </a:extLst>
          </p:cNvPr>
          <p:cNvSpPr txBox="1"/>
          <p:nvPr/>
        </p:nvSpPr>
        <p:spPr>
          <a:xfrm>
            <a:off x="268513" y="4089376"/>
            <a:ext cx="11720287" cy="1446550"/>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a:solidFill>
                  <a:prstClr val="black"/>
                </a:solidFill>
                <a:latin typeface="NikoshBAN" panose="02000000000000000000" pitchFamily="2" charset="0"/>
                <a:cs typeface="NikoshBAN" panose="02000000000000000000" pitchFamily="2" charset="0"/>
              </a:rPr>
              <a:t>পাঠ </a:t>
            </a:r>
            <a:r>
              <a:rPr lang="as-IN" sz="4400">
                <a:solidFill>
                  <a:prstClr val="black"/>
                </a:solidFill>
                <a:latin typeface="NikoshBAN" panose="02000000000000000000" pitchFamily="2" charset="0"/>
                <a:cs typeface="NikoshBAN" panose="02000000000000000000" pitchFamily="2" charset="0"/>
              </a:rPr>
              <a:t>১</a:t>
            </a:r>
            <a:r>
              <a:rPr lang="en-US" sz="4400">
                <a:solidFill>
                  <a:prstClr val="black"/>
                </a:solidFill>
                <a:latin typeface="NikoshBAN" panose="02000000000000000000" pitchFamily="2" charset="0"/>
                <a:cs typeface="NikoshBAN" panose="02000000000000000000" pitchFamily="2" charset="0"/>
              </a:rPr>
              <a:t>- </a:t>
            </a:r>
            <a:r>
              <a:rPr lang="as-IN" sz="4400">
                <a:solidFill>
                  <a:prstClr val="black"/>
                </a:solidFill>
                <a:latin typeface="NikoshBAN" panose="02000000000000000000" pitchFamily="2" charset="0"/>
                <a:cs typeface="NikoshBAN" panose="02000000000000000000" pitchFamily="2" charset="0"/>
              </a:rPr>
              <a:t>ত</a:t>
            </a:r>
            <a:r>
              <a:rPr lang="en-US" sz="4400">
                <a:solidFill>
                  <a:prstClr val="black"/>
                </a:solidFill>
                <a:latin typeface="NikoshBAN" panose="02000000000000000000" pitchFamily="2" charset="0"/>
                <a:cs typeface="NikoshBAN" panose="02000000000000000000" pitchFamily="2" charset="0"/>
              </a:rPr>
              <a:t>থ্য ও যোগাযোগ প্রযুক্তির গুরুত্ব</a:t>
            </a:r>
          </a:p>
          <a:p>
            <a:pPr lvl="0" algn="ctr">
              <a:defRPr/>
            </a:pPr>
            <a:r>
              <a:rPr kumimoji="0" lang="as-IN" sz="4400" b="0" i="0" u="none" strike="noStrike" kern="1200" cap="none" spc="0" normalizeH="0" baseline="0" noProof="0">
                <a:ln>
                  <a:noFill/>
                </a:ln>
                <a:solidFill>
                  <a:prstClr val="black"/>
                </a:solidFill>
                <a:effectLst/>
                <a:uLnTx/>
                <a:uFillTx/>
                <a:latin typeface="NikoshBAN" panose="02000000000000000000" pitchFamily="2" charset="0"/>
                <a:ea typeface="+mn-ea"/>
                <a:cs typeface="NikoshBAN" panose="02000000000000000000" pitchFamily="2" charset="0"/>
              </a:rPr>
              <a:t>প</a:t>
            </a:r>
            <a:r>
              <a:rPr kumimoji="0" lang="en-US" sz="4400" b="0" i="0" u="none" strike="noStrike" kern="1200" cap="none" spc="0" normalizeH="0" baseline="0" noProof="0">
                <a:ln>
                  <a:noFill/>
                </a:ln>
                <a:solidFill>
                  <a:prstClr val="black"/>
                </a:solidFill>
                <a:effectLst/>
                <a:uLnTx/>
                <a:uFillTx/>
                <a:latin typeface="NikoshBAN" panose="02000000000000000000" pitchFamily="2" charset="0"/>
                <a:ea typeface="+mn-ea"/>
                <a:cs typeface="NikoshBAN" panose="02000000000000000000" pitchFamily="2" charset="0"/>
              </a:rPr>
              <a:t>া</a:t>
            </a:r>
            <a:r>
              <a:rPr lang="en-US" sz="4400">
                <a:solidFill>
                  <a:prstClr val="black"/>
                </a:solidFill>
                <a:latin typeface="NikoshBAN" panose="02000000000000000000" pitchFamily="2" charset="0"/>
                <a:cs typeface="NikoshBAN" panose="02000000000000000000" pitchFamily="2" charset="0"/>
              </a:rPr>
              <a:t>ঠ ২- ক</a:t>
            </a:r>
            <a:r>
              <a:rPr lang="as-IN" sz="4400">
                <a:solidFill>
                  <a:prstClr val="black"/>
                </a:solidFill>
                <a:latin typeface="NikoshBAN" panose="02000000000000000000" pitchFamily="2" charset="0"/>
                <a:cs typeface="NikoshBAN" panose="02000000000000000000" pitchFamily="2" charset="0"/>
              </a:rPr>
              <a:t>র</a:t>
            </a:r>
            <a:r>
              <a:rPr lang="en-US" sz="4400">
                <a:solidFill>
                  <a:prstClr val="black"/>
                </a:solidFill>
                <a:latin typeface="NikoshBAN" panose="02000000000000000000" pitchFamily="2" charset="0"/>
                <a:cs typeface="NikoshBAN" panose="02000000000000000000" pitchFamily="2" charset="0"/>
              </a:rPr>
              <a:t>্মস</a:t>
            </a:r>
            <a:r>
              <a:rPr lang="as-IN" sz="4400">
                <a:solidFill>
                  <a:prstClr val="black"/>
                </a:solidFill>
                <a:latin typeface="NikoshBAN" panose="02000000000000000000" pitchFamily="2" charset="0"/>
                <a:cs typeface="NikoshBAN" panose="02000000000000000000" pitchFamily="2" charset="0"/>
              </a:rPr>
              <a:t>ৃ</a:t>
            </a:r>
            <a:r>
              <a:rPr lang="en-US" sz="4400">
                <a:solidFill>
                  <a:prstClr val="black"/>
                </a:solidFill>
                <a:latin typeface="NikoshBAN" panose="02000000000000000000" pitchFamily="2" charset="0"/>
                <a:cs typeface="NikoshBAN" panose="02000000000000000000" pitchFamily="2" charset="0"/>
              </a:rPr>
              <a:t>জ</a:t>
            </a:r>
            <a:r>
              <a:rPr lang="as-IN" sz="4400">
                <a:solidFill>
                  <a:prstClr val="black"/>
                </a:solidFill>
                <a:latin typeface="NikoshBAN" panose="02000000000000000000" pitchFamily="2" charset="0"/>
                <a:cs typeface="NikoshBAN" panose="02000000000000000000" pitchFamily="2" charset="0"/>
              </a:rPr>
              <a:t>ন</a:t>
            </a:r>
            <a:r>
              <a:rPr lang="en-US" sz="4400">
                <a:solidFill>
                  <a:prstClr val="black"/>
                </a:solidFill>
                <a:latin typeface="NikoshBAN" panose="02000000000000000000" pitchFamily="2" charset="0"/>
                <a:cs typeface="NikoshBAN" panose="02000000000000000000" pitchFamily="2" charset="0"/>
              </a:rPr>
              <a:t> </a:t>
            </a:r>
            <a:r>
              <a:rPr lang="as-IN" sz="4400">
                <a:solidFill>
                  <a:prstClr val="black"/>
                </a:solidFill>
                <a:latin typeface="NikoshBAN" panose="02000000000000000000" pitchFamily="2" charset="0"/>
                <a:cs typeface="NikoshBAN" panose="02000000000000000000" pitchFamily="2" charset="0"/>
              </a:rPr>
              <a:t>ও</a:t>
            </a:r>
            <a:r>
              <a:rPr lang="en-US" sz="4400">
                <a:solidFill>
                  <a:prstClr val="black"/>
                </a:solidFill>
                <a:latin typeface="NikoshBAN" panose="02000000000000000000" pitchFamily="2" charset="0"/>
                <a:cs typeface="NikoshBAN" panose="02000000000000000000" pitchFamily="2" charset="0"/>
              </a:rPr>
              <a:t> </a:t>
            </a:r>
            <a:r>
              <a:rPr lang="as-IN" sz="4400">
                <a:solidFill>
                  <a:prstClr val="black"/>
                </a:solidFill>
                <a:latin typeface="NikoshBAN" panose="02000000000000000000" pitchFamily="2" charset="0"/>
                <a:cs typeface="NikoshBAN" panose="02000000000000000000" pitchFamily="2" charset="0"/>
              </a:rPr>
              <a:t>ক</a:t>
            </a:r>
            <a:r>
              <a:rPr lang="en-US" sz="4400">
                <a:solidFill>
                  <a:prstClr val="black"/>
                </a:solidFill>
                <a:latin typeface="NikoshBAN" panose="02000000000000000000" pitchFamily="2" charset="0"/>
                <a:cs typeface="NikoshBAN" panose="02000000000000000000" pitchFamily="2" charset="0"/>
              </a:rPr>
              <a:t>র্মপ্রাপ্তিতে </a:t>
            </a:r>
            <a:r>
              <a:rPr lang="as-IN" sz="4400">
                <a:solidFill>
                  <a:prstClr val="black"/>
                </a:solidFill>
                <a:latin typeface="NikoshBAN" panose="02000000000000000000" pitchFamily="2" charset="0"/>
                <a:cs typeface="NikoshBAN" panose="02000000000000000000" pitchFamily="2" charset="0"/>
              </a:rPr>
              <a:t>ত</a:t>
            </a:r>
            <a:r>
              <a:rPr lang="en-US" sz="4400">
                <a:solidFill>
                  <a:prstClr val="black"/>
                </a:solidFill>
                <a:latin typeface="NikoshBAN" panose="02000000000000000000" pitchFamily="2" charset="0"/>
                <a:cs typeface="NikoshBAN" panose="02000000000000000000" pitchFamily="2" charset="0"/>
              </a:rPr>
              <a:t>থ্য ও যোগাযোগ প্রযুক্তি (</a:t>
            </a:r>
            <a:r>
              <a:rPr lang="as-IN" sz="4400">
                <a:solidFill>
                  <a:prstClr val="black"/>
                </a:solidFill>
                <a:latin typeface="NikoshBAN" panose="02000000000000000000" pitchFamily="2" charset="0"/>
                <a:cs typeface="NikoshBAN" panose="02000000000000000000" pitchFamily="2" charset="0"/>
              </a:rPr>
              <a:t>আ</a:t>
            </a:r>
            <a:r>
              <a:rPr lang="en-US" sz="4400">
                <a:solidFill>
                  <a:prstClr val="black"/>
                </a:solidFill>
                <a:latin typeface="NikoshBAN" panose="02000000000000000000" pitchFamily="2" charset="0"/>
                <a:cs typeface="NikoshBAN" panose="02000000000000000000" pitchFamily="2" charset="0"/>
              </a:rPr>
              <a:t>ংশিক) </a:t>
            </a:r>
            <a:endParaRPr kumimoji="0" lang="en-US" sz="44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endParaRPr>
          </a:p>
        </p:txBody>
      </p:sp>
    </p:spTree>
    <p:extLst>
      <p:ext uri="{BB962C8B-B14F-4D97-AF65-F5344CB8AC3E}">
        <p14:creationId xmlns:p14="http://schemas.microsoft.com/office/powerpoint/2010/main" val="28858971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83165">
              <a:srgbClr val="47CF96"/>
            </a:gs>
            <a:gs pos="0">
              <a:schemeClr val="accent3">
                <a:lumMod val="40000"/>
                <a:lumOff val="60000"/>
              </a:schemeClr>
            </a:gs>
            <a:gs pos="35000">
              <a:schemeClr val="accent4">
                <a:lumMod val="60000"/>
                <a:lumOff val="40000"/>
              </a:schemeClr>
            </a:gs>
            <a:gs pos="100000">
              <a:schemeClr val="bg2">
                <a:lumMod val="40000"/>
                <a:lumOff val="6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extBox 1"/>
          <p:cNvSpPr txBox="1"/>
          <p:nvPr/>
        </p:nvSpPr>
        <p:spPr>
          <a:xfrm>
            <a:off x="4650698" y="384705"/>
            <a:ext cx="2362200" cy="1015663"/>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শিখনফল</a:t>
            </a:r>
            <a:endParaRPr kumimoji="0" lang="en-US" sz="6000" b="1"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endParaRPr>
          </a:p>
        </p:txBody>
      </p:sp>
      <p:sp>
        <p:nvSpPr>
          <p:cNvPr id="3" name="TextBox 2"/>
          <p:cNvSpPr txBox="1"/>
          <p:nvPr/>
        </p:nvSpPr>
        <p:spPr>
          <a:xfrm>
            <a:off x="209862" y="2533755"/>
            <a:ext cx="11982138"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এই</a:t>
            </a:r>
            <a:r>
              <a:rPr kumimoji="0" lang="en-US" sz="3600" b="1"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3600" b="1"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পাঠ</a:t>
            </a:r>
            <a:r>
              <a:rPr kumimoji="0" lang="en-US" sz="3600" b="1"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3600" b="1"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শেষে</a:t>
            </a:r>
            <a:r>
              <a:rPr kumimoji="0" lang="en-US" sz="3600" b="1"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3600" b="1" i="0" u="none" strike="noStrike" kern="1200" cap="none" spc="0" normalizeH="0" baseline="0" noProof="0" dirty="0" err="1">
                <a:ln>
                  <a:noFill/>
                </a:ln>
                <a:solidFill>
                  <a:prstClr val="black"/>
                </a:solidFill>
                <a:effectLst/>
                <a:uLnTx/>
                <a:uFillTx/>
                <a:latin typeface="NikoshBAN" panose="02000000000000000000" pitchFamily="2" charset="0"/>
                <a:ea typeface="+mn-ea"/>
                <a:cs typeface="NikoshBAN" panose="02000000000000000000" pitchFamily="2" charset="0"/>
              </a:rPr>
              <a:t>আমরা</a:t>
            </a:r>
            <a:r>
              <a:rPr kumimoji="0" lang="en-US" sz="3600" b="1"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3200">
                <a:solidFill>
                  <a:prstClr val="black"/>
                </a:solidFill>
                <a:latin typeface="NikoshBAN" panose="02000000000000000000" pitchFamily="2" charset="0"/>
                <a:cs typeface="NikoshBAN" panose="02000000000000000000" pitchFamily="2" charset="0"/>
              </a:rPr>
              <a:t> ইন্টারনেটের কিছু ব্যবহারের উল্লে</a:t>
            </a:r>
            <a:r>
              <a:rPr lang="as-IN" sz="3200">
                <a:solidFill>
                  <a:prstClr val="black"/>
                </a:solidFill>
                <a:latin typeface="NikoshBAN" panose="02000000000000000000" pitchFamily="2" charset="0"/>
                <a:cs typeface="NikoshBAN" panose="02000000000000000000" pitchFamily="2" charset="0"/>
              </a:rPr>
              <a:t>খ</a:t>
            </a:r>
            <a:r>
              <a:rPr lang="en-US" sz="3200">
                <a:solidFill>
                  <a:prstClr val="black"/>
                </a:solidFill>
                <a:latin typeface="NikoshBAN" panose="02000000000000000000" pitchFamily="2" charset="0"/>
                <a:cs typeface="NikoshBAN" panose="02000000000000000000" pitchFamily="2" charset="0"/>
              </a:rPr>
              <a:t> </a:t>
            </a:r>
            <a:r>
              <a:rPr lang="as-IN" sz="3200">
                <a:solidFill>
                  <a:prstClr val="black"/>
                </a:solidFill>
                <a:latin typeface="NikoshBAN" panose="02000000000000000000" pitchFamily="2" charset="0"/>
                <a:cs typeface="NikoshBAN" panose="02000000000000000000" pitchFamily="2" charset="0"/>
              </a:rPr>
              <a:t>ক</a:t>
            </a:r>
            <a:r>
              <a:rPr lang="en-US" sz="3200">
                <a:solidFill>
                  <a:prstClr val="black"/>
                </a:solidFill>
                <a:latin typeface="NikoshBAN" panose="02000000000000000000" pitchFamily="2" charset="0"/>
                <a:cs typeface="NikoshBAN" panose="02000000000000000000" pitchFamily="2" charset="0"/>
              </a:rPr>
              <a:t>রতে </a:t>
            </a:r>
            <a:r>
              <a:rPr lang="as-IN" sz="3200">
                <a:solidFill>
                  <a:prstClr val="black"/>
                </a:solidFill>
                <a:latin typeface="NikoshBAN" panose="02000000000000000000" pitchFamily="2" charset="0"/>
                <a:cs typeface="NikoshBAN" panose="02000000000000000000" pitchFamily="2" charset="0"/>
              </a:rPr>
              <a:t>প</a:t>
            </a:r>
            <a:r>
              <a:rPr lang="en-US" sz="3200">
                <a:solidFill>
                  <a:prstClr val="black"/>
                </a:solidFill>
                <a:latin typeface="NikoshBAN" panose="02000000000000000000" pitchFamily="2" charset="0"/>
                <a:cs typeface="NikoshBAN" panose="02000000000000000000" pitchFamily="2" charset="0"/>
              </a:rPr>
              <a:t>া</a:t>
            </a:r>
            <a:r>
              <a:rPr lang="as-IN" sz="3200">
                <a:solidFill>
                  <a:prstClr val="black"/>
                </a:solidFill>
                <a:latin typeface="NikoshBAN" panose="02000000000000000000" pitchFamily="2" charset="0"/>
                <a:cs typeface="NikoshBAN" panose="02000000000000000000" pitchFamily="2" charset="0"/>
              </a:rPr>
              <a:t>র</a:t>
            </a:r>
            <a:r>
              <a:rPr lang="en-US" sz="3200">
                <a:solidFill>
                  <a:prstClr val="black"/>
                </a:solidFill>
                <a:latin typeface="NikoshBAN" panose="02000000000000000000" pitchFamily="2" charset="0"/>
                <a:cs typeface="NikoshBAN" panose="02000000000000000000" pitchFamily="2" charset="0"/>
              </a:rPr>
              <a:t>ব।</a:t>
            </a:r>
            <a:endParaRPr kumimoji="0" lang="en-US" sz="3200" b="0" i="0" u="none" strike="noStrike" kern="1200" cap="none" spc="0" normalizeH="0" baseline="0" noProof="0">
              <a:ln>
                <a:noFill/>
              </a:ln>
              <a:solidFill>
                <a:prstClr val="black"/>
              </a:solidFill>
              <a:effectLst/>
              <a:uLnTx/>
              <a:uFillTx/>
              <a:latin typeface="NikoshBAN" panose="02000000000000000000" pitchFamily="2" charset="0"/>
              <a:ea typeface="+mn-ea"/>
              <a:cs typeface="NikoshBAN" panose="020000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q"/>
              <a:tabLst/>
              <a:defRPr/>
            </a:pPr>
            <a:r>
              <a:rPr kumimoji="0" lang="en-US" sz="3200" b="0" i="0" u="none" strike="noStrike" kern="1200" cap="none" spc="0" normalizeH="0" baseline="0" noProof="0">
                <a:ln>
                  <a:noFill/>
                </a:ln>
                <a:solidFill>
                  <a:prstClr val="black"/>
                </a:solidFill>
                <a:effectLst/>
                <a:uLnTx/>
                <a:uFillTx/>
                <a:latin typeface="NikoshBAN" panose="02000000000000000000" pitchFamily="2" charset="0"/>
                <a:ea typeface="+mn-ea"/>
                <a:cs typeface="NikoshBAN" panose="02000000000000000000" pitchFamily="2" charset="0"/>
              </a:rPr>
              <a:t> স</a:t>
            </a:r>
            <a:r>
              <a:rPr lang="en-US" sz="3200">
                <a:solidFill>
                  <a:prstClr val="black"/>
                </a:solidFill>
                <a:latin typeface="NikoshBAN" panose="02000000000000000000" pitchFamily="2" charset="0"/>
                <a:cs typeface="NikoshBAN" panose="02000000000000000000" pitchFamily="2" charset="0"/>
              </a:rPr>
              <a:t>ংযুক্তিই উ</a:t>
            </a:r>
            <a:r>
              <a:rPr lang="as-IN" sz="3200">
                <a:solidFill>
                  <a:prstClr val="black"/>
                </a:solidFill>
                <a:latin typeface="NikoshBAN" panose="02000000000000000000" pitchFamily="2" charset="0"/>
                <a:cs typeface="NikoshBAN" panose="02000000000000000000" pitchFamily="2" charset="0"/>
              </a:rPr>
              <a:t>ৎ</a:t>
            </a:r>
            <a:r>
              <a:rPr lang="en-US" sz="3200">
                <a:solidFill>
                  <a:prstClr val="black"/>
                </a:solidFill>
                <a:latin typeface="NikoshBAN" panose="02000000000000000000" pitchFamily="2" charset="0"/>
                <a:cs typeface="NikoshBAN" panose="02000000000000000000" pitchFamily="2" charset="0"/>
              </a:rPr>
              <a:t>প</a:t>
            </a:r>
            <a:r>
              <a:rPr lang="as-IN" sz="3200">
                <a:solidFill>
                  <a:prstClr val="black"/>
                </a:solidFill>
                <a:latin typeface="NikoshBAN" panose="02000000000000000000" pitchFamily="2" charset="0"/>
                <a:cs typeface="NikoshBAN" panose="02000000000000000000" pitchFamily="2" charset="0"/>
              </a:rPr>
              <a:t>া</a:t>
            </a:r>
            <a:r>
              <a:rPr lang="en-US" sz="3200">
                <a:solidFill>
                  <a:prstClr val="black"/>
                </a:solidFill>
                <a:latin typeface="NikoshBAN" panose="02000000000000000000" pitchFamily="2" charset="0"/>
                <a:cs typeface="NikoshBAN" panose="02000000000000000000" pitchFamily="2" charset="0"/>
              </a:rPr>
              <a:t>দ</a:t>
            </a:r>
            <a:r>
              <a:rPr lang="as-IN" sz="3200">
                <a:solidFill>
                  <a:prstClr val="black"/>
                </a:solidFill>
                <a:latin typeface="NikoshBAN" panose="02000000000000000000" pitchFamily="2" charset="0"/>
                <a:cs typeface="NikoshBAN" panose="02000000000000000000" pitchFamily="2" charset="0"/>
              </a:rPr>
              <a:t>ন</a:t>
            </a:r>
            <a:r>
              <a:rPr lang="en-US" sz="3200">
                <a:solidFill>
                  <a:prstClr val="black"/>
                </a:solidFill>
                <a:latin typeface="NikoshBAN" panose="02000000000000000000" pitchFamily="2" charset="0"/>
                <a:cs typeface="NikoshBAN" panose="02000000000000000000" pitchFamily="2" charset="0"/>
              </a:rPr>
              <a:t>শ</a:t>
            </a:r>
            <a:r>
              <a:rPr lang="as-IN" sz="3200">
                <a:solidFill>
                  <a:prstClr val="black"/>
                </a:solidFill>
                <a:latin typeface="NikoshBAN" panose="02000000000000000000" pitchFamily="2" charset="0"/>
                <a:cs typeface="NikoshBAN" panose="02000000000000000000" pitchFamily="2" charset="0"/>
              </a:rPr>
              <a:t>ী</a:t>
            </a:r>
            <a:r>
              <a:rPr lang="en-US" sz="3200">
                <a:solidFill>
                  <a:prstClr val="black"/>
                </a:solidFill>
                <a:latin typeface="NikoshBAN" panose="02000000000000000000" pitchFamily="2" charset="0"/>
                <a:cs typeface="NikoshBAN" panose="02000000000000000000" pitchFamily="2" charset="0"/>
              </a:rPr>
              <a:t>ল</a:t>
            </a:r>
            <a:r>
              <a:rPr lang="as-IN" sz="3200">
                <a:solidFill>
                  <a:prstClr val="black"/>
                </a:solidFill>
                <a:latin typeface="NikoshBAN" panose="02000000000000000000" pitchFamily="2" charset="0"/>
                <a:cs typeface="NikoshBAN" panose="02000000000000000000" pitchFamily="2" charset="0"/>
              </a:rPr>
              <a:t>ত</a:t>
            </a:r>
            <a:r>
              <a:rPr lang="en-US" sz="3200">
                <a:solidFill>
                  <a:prstClr val="black"/>
                </a:solidFill>
                <a:latin typeface="NikoshBAN" panose="02000000000000000000" pitchFamily="2" charset="0"/>
                <a:cs typeface="NikoshBAN" panose="02000000000000000000" pitchFamily="2" charset="0"/>
              </a:rPr>
              <a:t>া </a:t>
            </a:r>
            <a:r>
              <a:rPr lang="as-IN" sz="3200">
                <a:solidFill>
                  <a:prstClr val="black"/>
                </a:solidFill>
                <a:latin typeface="NikoshBAN" panose="02000000000000000000" pitchFamily="2" charset="0"/>
                <a:cs typeface="NikoshBAN" panose="02000000000000000000" pitchFamily="2" charset="0"/>
              </a:rPr>
              <a:t>ক</a:t>
            </a:r>
            <a:r>
              <a:rPr lang="en-US" sz="3200">
                <a:solidFill>
                  <a:prstClr val="black"/>
                </a:solidFill>
                <a:latin typeface="NikoshBAN" panose="02000000000000000000" pitchFamily="2" charset="0"/>
                <a:cs typeface="NikoshBAN" panose="02000000000000000000" pitchFamily="2" charset="0"/>
              </a:rPr>
              <a:t>ী ব্যাখ্যা করতে </a:t>
            </a:r>
            <a:r>
              <a:rPr lang="as-IN" sz="3200">
                <a:solidFill>
                  <a:prstClr val="black"/>
                </a:solidFill>
                <a:latin typeface="NikoshBAN" panose="02000000000000000000" pitchFamily="2" charset="0"/>
                <a:cs typeface="NikoshBAN" panose="02000000000000000000" pitchFamily="2" charset="0"/>
              </a:rPr>
              <a:t>প</a:t>
            </a:r>
            <a:r>
              <a:rPr lang="en-US" sz="3200">
                <a:solidFill>
                  <a:prstClr val="black"/>
                </a:solidFill>
                <a:latin typeface="NikoshBAN" panose="02000000000000000000" pitchFamily="2" charset="0"/>
                <a:cs typeface="NikoshBAN" panose="02000000000000000000" pitchFamily="2" charset="0"/>
              </a:rPr>
              <a:t>া</a:t>
            </a:r>
            <a:r>
              <a:rPr lang="as-IN" sz="3200">
                <a:solidFill>
                  <a:prstClr val="black"/>
                </a:solidFill>
                <a:latin typeface="NikoshBAN" panose="02000000000000000000" pitchFamily="2" charset="0"/>
                <a:cs typeface="NikoshBAN" panose="02000000000000000000" pitchFamily="2" charset="0"/>
              </a:rPr>
              <a:t>র</a:t>
            </a:r>
            <a:r>
              <a:rPr lang="en-US" sz="3200">
                <a:solidFill>
                  <a:prstClr val="black"/>
                </a:solidFill>
                <a:latin typeface="NikoshBAN" panose="02000000000000000000" pitchFamily="2" charset="0"/>
                <a:cs typeface="NikoshBAN" panose="02000000000000000000" pitchFamily="2" charset="0"/>
              </a:rPr>
              <a:t>ব</a:t>
            </a:r>
            <a:r>
              <a:rPr kumimoji="0" lang="en-US" sz="3200" b="0" i="0" u="none" strike="noStrike" kern="1200" cap="none" spc="0" normalizeH="0" baseline="0" noProof="0">
                <a:ln>
                  <a:noFill/>
                </a:ln>
                <a:solidFill>
                  <a:prstClr val="black"/>
                </a:solidFill>
                <a:effectLst/>
                <a:uLnTx/>
                <a:uFillTx/>
                <a:latin typeface="NikoshBAN" panose="02000000000000000000" pitchFamily="2" charset="0"/>
                <a:ea typeface="+mn-ea"/>
                <a:cs typeface="NikoshBAN" panose="02000000000000000000" pitchFamily="2" charset="0"/>
              </a:rPr>
              <a:t>।</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q"/>
              <a:tabLst/>
              <a:defRPr/>
            </a:pPr>
            <a:r>
              <a:rPr kumimoji="0" lang="en-US" sz="3200" b="0" i="0" u="none" strike="noStrike" kern="1200" cap="none" spc="0" normalizeH="0" baseline="0" noProof="0">
                <a:ln>
                  <a:noFill/>
                </a:ln>
                <a:solidFill>
                  <a:prstClr val="black"/>
                </a:solidFill>
                <a:effectLst/>
                <a:uLnTx/>
                <a:uFillTx/>
                <a:latin typeface="NikoshBAN" panose="02000000000000000000" pitchFamily="2" charset="0"/>
                <a:ea typeface="+mn-ea"/>
                <a:cs typeface="NikoshBAN" panose="02000000000000000000" pitchFamily="2" charset="0"/>
              </a:rPr>
              <a:t> </a:t>
            </a:r>
            <a:r>
              <a:rPr lang="en-US" sz="3200">
                <a:solidFill>
                  <a:prstClr val="black"/>
                </a:solidFill>
                <a:latin typeface="NikoshBAN" panose="02000000000000000000" pitchFamily="2" charset="0"/>
                <a:cs typeface="NikoshBAN" panose="02000000000000000000" pitchFamily="2" charset="0"/>
              </a:rPr>
              <a:t>তথ্য</a:t>
            </a:r>
            <a:r>
              <a:rPr lang="as-IN" sz="3200">
                <a:solidFill>
                  <a:prstClr val="black"/>
                </a:solidFill>
                <a:latin typeface="NikoshBAN" panose="02000000000000000000" pitchFamily="2" charset="0"/>
                <a:cs typeface="NikoshBAN" panose="02000000000000000000" pitchFamily="2" charset="0"/>
              </a:rPr>
              <a:t>প</a:t>
            </a:r>
            <a:r>
              <a:rPr lang="en-US" sz="3200">
                <a:solidFill>
                  <a:prstClr val="black"/>
                </a:solidFill>
                <a:latin typeface="NikoshBAN" panose="02000000000000000000" pitchFamily="2" charset="0"/>
                <a:cs typeface="NikoshBAN" panose="02000000000000000000" pitchFamily="2" charset="0"/>
              </a:rPr>
              <a:t>্</a:t>
            </a:r>
            <a:r>
              <a:rPr lang="as-IN" sz="3200">
                <a:solidFill>
                  <a:prstClr val="black"/>
                </a:solidFill>
                <a:latin typeface="NikoshBAN" panose="02000000000000000000" pitchFamily="2" charset="0"/>
                <a:cs typeface="NikoshBAN" panose="02000000000000000000" pitchFamily="2" charset="0"/>
              </a:rPr>
              <a:t>র</a:t>
            </a:r>
            <a:r>
              <a:rPr lang="en-US" sz="3200">
                <a:solidFill>
                  <a:prstClr val="black"/>
                </a:solidFill>
                <a:latin typeface="NikoshBAN" panose="02000000000000000000" pitchFamily="2" charset="0"/>
                <a:cs typeface="NikoshBAN" panose="02000000000000000000" pitchFamily="2" charset="0"/>
              </a:rPr>
              <a:t>য</a:t>
            </a:r>
            <a:r>
              <a:rPr lang="as-IN" sz="3200">
                <a:solidFill>
                  <a:prstClr val="black"/>
                </a:solidFill>
                <a:latin typeface="NikoshBAN" panose="02000000000000000000" pitchFamily="2" charset="0"/>
                <a:cs typeface="NikoshBAN" panose="02000000000000000000" pitchFamily="2" charset="0"/>
              </a:rPr>
              <a:t>ু</a:t>
            </a:r>
            <a:r>
              <a:rPr lang="en-US" sz="3200">
                <a:solidFill>
                  <a:prstClr val="black"/>
                </a:solidFill>
                <a:latin typeface="NikoshBAN" panose="02000000000000000000" pitchFamily="2" charset="0"/>
                <a:cs typeface="NikoshBAN" panose="02000000000000000000" pitchFamily="2" charset="0"/>
              </a:rPr>
              <a:t>ক</a:t>
            </a:r>
            <a:r>
              <a:rPr lang="as-IN" sz="3200">
                <a:solidFill>
                  <a:prstClr val="black"/>
                </a:solidFill>
                <a:latin typeface="NikoshBAN" panose="02000000000000000000" pitchFamily="2" charset="0"/>
                <a:cs typeface="NikoshBAN" panose="02000000000000000000" pitchFamily="2" charset="0"/>
              </a:rPr>
              <a:t>্</a:t>
            </a:r>
            <a:r>
              <a:rPr lang="en-US" sz="3200">
                <a:solidFill>
                  <a:prstClr val="black"/>
                </a:solidFill>
                <a:latin typeface="NikoshBAN" panose="02000000000000000000" pitchFamily="2" charset="0"/>
                <a:cs typeface="NikoshBAN" panose="02000000000000000000" pitchFamily="2" charset="0"/>
              </a:rPr>
              <a:t>ত</a:t>
            </a:r>
            <a:r>
              <a:rPr lang="as-IN" sz="3200">
                <a:solidFill>
                  <a:prstClr val="black"/>
                </a:solidFill>
                <a:latin typeface="NikoshBAN" panose="02000000000000000000" pitchFamily="2" charset="0"/>
                <a:cs typeface="NikoshBAN" panose="02000000000000000000" pitchFamily="2" charset="0"/>
              </a:rPr>
              <a:t>ি</a:t>
            </a:r>
            <a:r>
              <a:rPr lang="en-US" sz="3200">
                <a:solidFill>
                  <a:prstClr val="black"/>
                </a:solidFill>
                <a:latin typeface="NikoshBAN" panose="02000000000000000000" pitchFamily="2" charset="0"/>
                <a:cs typeface="NikoshBAN" panose="02000000000000000000" pitchFamily="2" charset="0"/>
              </a:rPr>
              <a:t>র </a:t>
            </a:r>
            <a:r>
              <a:rPr lang="as-IN" sz="3200">
                <a:solidFill>
                  <a:prstClr val="black"/>
                </a:solidFill>
                <a:latin typeface="NikoshBAN" panose="02000000000000000000" pitchFamily="2" charset="0"/>
                <a:cs typeface="NikoshBAN" panose="02000000000000000000" pitchFamily="2" charset="0"/>
              </a:rPr>
              <a:t>ব</a:t>
            </a:r>
            <a:r>
              <a:rPr lang="en-US" sz="3200">
                <a:solidFill>
                  <a:prstClr val="black"/>
                </a:solidFill>
                <a:latin typeface="NikoshBAN" panose="02000000000000000000" pitchFamily="2" charset="0"/>
                <a:cs typeface="NikoshBAN" panose="02000000000000000000" pitchFamily="2" charset="0"/>
              </a:rPr>
              <a:t>্</a:t>
            </a:r>
            <a:r>
              <a:rPr lang="as-IN" sz="3200">
                <a:solidFill>
                  <a:prstClr val="black"/>
                </a:solidFill>
                <a:latin typeface="NikoshBAN" panose="02000000000000000000" pitchFamily="2" charset="0"/>
                <a:cs typeface="NikoshBAN" panose="02000000000000000000" pitchFamily="2" charset="0"/>
              </a:rPr>
              <a:t>য</a:t>
            </a:r>
            <a:r>
              <a:rPr lang="en-US" sz="3200">
                <a:solidFill>
                  <a:prstClr val="black"/>
                </a:solidFill>
                <a:latin typeface="NikoshBAN" panose="02000000000000000000" pitchFamily="2" charset="0"/>
                <a:cs typeface="NikoshBAN" panose="02000000000000000000" pitchFamily="2" charset="0"/>
              </a:rPr>
              <a:t>ব</a:t>
            </a:r>
            <a:r>
              <a:rPr lang="as-IN" sz="3200">
                <a:solidFill>
                  <a:prstClr val="black"/>
                </a:solidFill>
                <a:latin typeface="NikoshBAN" panose="02000000000000000000" pitchFamily="2" charset="0"/>
                <a:cs typeface="NikoshBAN" panose="02000000000000000000" pitchFamily="2" charset="0"/>
              </a:rPr>
              <a:t>হ</a:t>
            </a:r>
            <a:r>
              <a:rPr lang="en-US" sz="3200">
                <a:solidFill>
                  <a:prstClr val="black"/>
                </a:solidFill>
                <a:latin typeface="NikoshBAN" panose="02000000000000000000" pitchFamily="2" charset="0"/>
                <a:cs typeface="NikoshBAN" panose="02000000000000000000" pitchFamily="2" charset="0"/>
              </a:rPr>
              <a:t>া</a:t>
            </a:r>
            <a:r>
              <a:rPr lang="as-IN" sz="3200">
                <a:solidFill>
                  <a:prstClr val="black"/>
                </a:solidFill>
                <a:latin typeface="NikoshBAN" panose="02000000000000000000" pitchFamily="2" charset="0"/>
                <a:cs typeface="NikoshBAN" panose="02000000000000000000" pitchFamily="2" charset="0"/>
              </a:rPr>
              <a:t>র</a:t>
            </a:r>
            <a:r>
              <a:rPr lang="en-US" sz="3200">
                <a:solidFill>
                  <a:prstClr val="black"/>
                </a:solidFill>
                <a:latin typeface="NikoshBAN" panose="02000000000000000000" pitchFamily="2" charset="0"/>
                <a:cs typeface="NikoshBAN" panose="02000000000000000000" pitchFamily="2" charset="0"/>
              </a:rPr>
              <a:t>ে</a:t>
            </a:r>
            <a:r>
              <a:rPr lang="as-IN" sz="3200">
                <a:solidFill>
                  <a:prstClr val="black"/>
                </a:solidFill>
                <a:latin typeface="NikoshBAN" panose="02000000000000000000" pitchFamily="2" charset="0"/>
                <a:cs typeface="NikoshBAN" panose="02000000000000000000" pitchFamily="2" charset="0"/>
              </a:rPr>
              <a:t>র</a:t>
            </a:r>
            <a:r>
              <a:rPr lang="en-US" sz="3200">
                <a:solidFill>
                  <a:prstClr val="black"/>
                </a:solidFill>
                <a:latin typeface="NikoshBAN" panose="02000000000000000000" pitchFamily="2" charset="0"/>
                <a:cs typeface="NikoshBAN" panose="02000000000000000000" pitchFamily="2" charset="0"/>
              </a:rPr>
              <a:t> ফলে কীভাবে একজন কর্মী দ</a:t>
            </a:r>
            <a:r>
              <a:rPr lang="as-IN" sz="3200">
                <a:solidFill>
                  <a:prstClr val="black"/>
                </a:solidFill>
                <a:latin typeface="NikoshBAN" panose="02000000000000000000" pitchFamily="2" charset="0"/>
                <a:cs typeface="NikoshBAN" panose="02000000000000000000" pitchFamily="2" charset="0"/>
              </a:rPr>
              <a:t>ক</a:t>
            </a:r>
            <a:r>
              <a:rPr lang="en-US" sz="3200">
                <a:solidFill>
                  <a:prstClr val="black"/>
                </a:solidFill>
                <a:latin typeface="NikoshBAN" panose="02000000000000000000" pitchFamily="2" charset="0"/>
                <a:cs typeface="NikoshBAN" panose="02000000000000000000" pitchFamily="2" charset="0"/>
              </a:rPr>
              <a:t>্ষ হয়ে উঠে তা </a:t>
            </a:r>
            <a:r>
              <a:rPr lang="as-IN" sz="3200">
                <a:solidFill>
                  <a:prstClr val="black"/>
                </a:solidFill>
                <a:latin typeface="NikoshBAN" panose="02000000000000000000" pitchFamily="2" charset="0"/>
                <a:cs typeface="NikoshBAN" panose="02000000000000000000" pitchFamily="2" charset="0"/>
              </a:rPr>
              <a:t>ব</a:t>
            </a:r>
            <a:r>
              <a:rPr lang="en-US" sz="3200">
                <a:solidFill>
                  <a:prstClr val="black"/>
                </a:solidFill>
                <a:latin typeface="NikoshBAN" panose="02000000000000000000" pitchFamily="2" charset="0"/>
                <a:cs typeface="NikoshBAN" panose="02000000000000000000" pitchFamily="2" charset="0"/>
              </a:rPr>
              <a:t>র্ণনা ক</a:t>
            </a:r>
            <a:r>
              <a:rPr lang="as-IN" sz="3200">
                <a:solidFill>
                  <a:prstClr val="black"/>
                </a:solidFill>
                <a:latin typeface="NikoshBAN" panose="02000000000000000000" pitchFamily="2" charset="0"/>
                <a:cs typeface="NikoshBAN" panose="02000000000000000000" pitchFamily="2" charset="0"/>
              </a:rPr>
              <a:t>র</a:t>
            </a:r>
            <a:r>
              <a:rPr lang="en-US" sz="3200">
                <a:solidFill>
                  <a:prstClr val="black"/>
                </a:solidFill>
                <a:latin typeface="NikoshBAN" panose="02000000000000000000" pitchFamily="2" charset="0"/>
                <a:cs typeface="NikoshBAN" panose="02000000000000000000" pitchFamily="2" charset="0"/>
              </a:rPr>
              <a:t>ত</a:t>
            </a:r>
            <a:r>
              <a:rPr lang="as-IN" sz="3200">
                <a:solidFill>
                  <a:prstClr val="black"/>
                </a:solidFill>
                <a:latin typeface="NikoshBAN" panose="02000000000000000000" pitchFamily="2" charset="0"/>
                <a:cs typeface="NikoshBAN" panose="02000000000000000000" pitchFamily="2" charset="0"/>
              </a:rPr>
              <a:t>ে</a:t>
            </a:r>
            <a:r>
              <a:rPr lang="en-US" sz="3200">
                <a:solidFill>
                  <a:prstClr val="black"/>
                </a:solidFill>
                <a:latin typeface="NikoshBAN" panose="02000000000000000000" pitchFamily="2" charset="0"/>
                <a:cs typeface="NikoshBAN" panose="02000000000000000000" pitchFamily="2" charset="0"/>
              </a:rPr>
              <a:t> পারব।</a:t>
            </a:r>
            <a:endPar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endParaRPr>
          </a:p>
        </p:txBody>
      </p:sp>
    </p:spTree>
    <p:extLst>
      <p:ext uri="{BB962C8B-B14F-4D97-AF65-F5344CB8AC3E}">
        <p14:creationId xmlns:p14="http://schemas.microsoft.com/office/powerpoint/2010/main" val="2146909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7FB0082-1453-4B16-A8FB-3E7004FB99B6}"/>
              </a:ext>
            </a:extLst>
          </p:cNvPr>
          <p:cNvGrpSpPr/>
          <p:nvPr/>
        </p:nvGrpSpPr>
        <p:grpSpPr>
          <a:xfrm>
            <a:off x="0" y="0"/>
            <a:ext cx="12192000" cy="4455887"/>
            <a:chOff x="0" y="0"/>
            <a:chExt cx="12192000" cy="4455887"/>
          </a:xfrm>
        </p:grpSpPr>
        <p:pic>
          <p:nvPicPr>
            <p:cNvPr id="3" name="Picture 2">
              <a:extLst>
                <a:ext uri="{FF2B5EF4-FFF2-40B4-BE49-F238E27FC236}">
                  <a16:creationId xmlns:a16="http://schemas.microsoft.com/office/drawing/2014/main" id="{D8486173-F61B-4979-B21D-09364348714D}"/>
                </a:ext>
              </a:extLst>
            </p:cNvPr>
            <p:cNvPicPr>
              <a:picLocks noChangeAspect="1"/>
            </p:cNvPicPr>
            <p:nvPr/>
          </p:nvPicPr>
          <p:blipFill rotWithShape="1">
            <a:blip r:embed="rId3">
              <a:extLst>
                <a:ext uri="{28A0092B-C50C-407E-A947-70E740481C1C}">
                  <a14:useLocalDpi xmlns:a14="http://schemas.microsoft.com/office/drawing/2010/main" val="0"/>
                </a:ext>
              </a:extLst>
            </a:blip>
            <a:srcRect l="5104" r="9198"/>
            <a:stretch/>
          </p:blipFill>
          <p:spPr>
            <a:xfrm>
              <a:off x="0" y="0"/>
              <a:ext cx="7022790" cy="4455887"/>
            </a:xfrm>
            <a:prstGeom prst="rect">
              <a:avLst/>
            </a:prstGeom>
          </p:spPr>
        </p:pic>
        <p:pic>
          <p:nvPicPr>
            <p:cNvPr id="6" name="Picture 5">
              <a:extLst>
                <a:ext uri="{FF2B5EF4-FFF2-40B4-BE49-F238E27FC236}">
                  <a16:creationId xmlns:a16="http://schemas.microsoft.com/office/drawing/2014/main" id="{EEDF101C-D1EB-4A1F-8A72-E6F8C7FD84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2790" y="0"/>
              <a:ext cx="5169210" cy="4455887"/>
            </a:xfrm>
            <a:prstGeom prst="rect">
              <a:avLst/>
            </a:prstGeom>
          </p:spPr>
        </p:pic>
      </p:grpSp>
      <p:sp>
        <p:nvSpPr>
          <p:cNvPr id="55" name="TextBox 54">
            <a:extLst>
              <a:ext uri="{FF2B5EF4-FFF2-40B4-BE49-F238E27FC236}">
                <a16:creationId xmlns:a16="http://schemas.microsoft.com/office/drawing/2014/main" id="{D7198660-1AC5-412D-AC74-7CF59542C5A3}"/>
              </a:ext>
            </a:extLst>
          </p:cNvPr>
          <p:cNvSpPr txBox="1"/>
          <p:nvPr/>
        </p:nvSpPr>
        <p:spPr>
          <a:xfrm>
            <a:off x="101600" y="5276470"/>
            <a:ext cx="11988799"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a:solidFill>
                  <a:prstClr val="black"/>
                </a:solidFill>
                <a:latin typeface="NikoshBAN" panose="02000000000000000000" pitchFamily="2" charset="0"/>
                <a:cs typeface="NikoshBAN" panose="02000000000000000000" pitchFamily="2" charset="0"/>
              </a:rPr>
              <a:t>মোবাইল ব্যাংকিং-এর মাধ্যমে যেকোনো স্থান থেকে টাকা লেনদেন করা যায়।</a:t>
            </a:r>
            <a:endParaRPr kumimoji="0" lang="en-US" sz="4000" b="0" i="0" u="none" strike="noStrike" kern="1200" cap="none" spc="0" normalizeH="0" baseline="0" noProof="0">
              <a:ln>
                <a:noFill/>
              </a:ln>
              <a:solidFill>
                <a:prstClr val="black"/>
              </a:solidFill>
              <a:effectLst/>
              <a:uLnTx/>
              <a:uFillTx/>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2383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1000"/>
                                        <p:tgtEl>
                                          <p:spTgt spid="55"/>
                                        </p:tgtEl>
                                      </p:cBhvr>
                                    </p:animEffect>
                                    <p:anim calcmode="lin" valueType="num">
                                      <p:cBhvr>
                                        <p:cTn id="13" dur="1000" fill="hold"/>
                                        <p:tgtEl>
                                          <p:spTgt spid="55"/>
                                        </p:tgtEl>
                                        <p:attrNameLst>
                                          <p:attrName>ppt_x</p:attrName>
                                        </p:attrNameLst>
                                      </p:cBhvr>
                                      <p:tavLst>
                                        <p:tav tm="0">
                                          <p:val>
                                            <p:strVal val="#ppt_x"/>
                                          </p:val>
                                        </p:tav>
                                        <p:tav tm="100000">
                                          <p:val>
                                            <p:strVal val="#ppt_x"/>
                                          </p:val>
                                        </p:tav>
                                      </p:tavLst>
                                    </p:anim>
                                    <p:anim calcmode="lin" valueType="num">
                                      <p:cBhvr>
                                        <p:cTn id="1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747D3C-83AF-46F4-8A69-02B6E0D98524}"/>
              </a:ext>
            </a:extLst>
          </p:cNvPr>
          <p:cNvSpPr txBox="1"/>
          <p:nvPr/>
        </p:nvSpPr>
        <p:spPr>
          <a:xfrm>
            <a:off x="5951095" y="3429000"/>
            <a:ext cx="5786203" cy="1446550"/>
          </a:xfrm>
          <a:prstGeom prst="rect">
            <a:avLst/>
          </a:prstGeom>
          <a:noFill/>
        </p:spPr>
        <p:style>
          <a:lnRef idx="0">
            <a:schemeClr val="accent5"/>
          </a:lnRef>
          <a:fillRef idx="3">
            <a:schemeClr val="accent5"/>
          </a:fillRef>
          <a:effectRef idx="3">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noProof="0">
                <a:solidFill>
                  <a:srgbClr val="C00000"/>
                </a:solidFill>
                <a:latin typeface="NikoshBAN" panose="02000000000000000000" pitchFamily="2" charset="0"/>
                <a:cs typeface="NikoshBAN" panose="02000000000000000000" pitchFamily="2" charset="0"/>
              </a:rPr>
              <a:t>অনলাইনে বিভিন্ন ভর্তি পরীক্ষা এবং চাকুরীর আবেদন করা যায়।</a:t>
            </a:r>
            <a:endParaRPr kumimoji="0" lang="en-US" sz="4400" i="0" u="none" strike="noStrike" kern="1200" cap="none" spc="0" normalizeH="0" baseline="0" noProof="0" dirty="0">
              <a:ln>
                <a:noFill/>
              </a:ln>
              <a:solidFill>
                <a:srgbClr val="C00000"/>
              </a:solidFill>
              <a:effectLst/>
              <a:uLnTx/>
              <a:uFillTx/>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2FA180AA-466E-4CB7-A0C3-FBC3721CF8DE}"/>
              </a:ext>
            </a:extLst>
          </p:cNvPr>
          <p:cNvPicPr>
            <a:picLocks noChangeAspect="1"/>
          </p:cNvPicPr>
          <p:nvPr/>
        </p:nvPicPr>
        <p:blipFill rotWithShape="1">
          <a:blip r:embed="rId2">
            <a:extLst>
              <a:ext uri="{28A0092B-C50C-407E-A947-70E740481C1C}">
                <a14:useLocalDpi xmlns:a14="http://schemas.microsoft.com/office/drawing/2010/main" val="0"/>
              </a:ext>
            </a:extLst>
          </a:blip>
          <a:srcRect l="17723" t="6622"/>
          <a:stretch/>
        </p:blipFill>
        <p:spPr>
          <a:xfrm>
            <a:off x="-1" y="0"/>
            <a:ext cx="5786203" cy="6931558"/>
          </a:xfrm>
          <a:prstGeom prst="rect">
            <a:avLst/>
          </a:prstGeom>
        </p:spPr>
      </p:pic>
    </p:spTree>
    <p:extLst>
      <p:ext uri="{BB962C8B-B14F-4D97-AF65-F5344CB8AC3E}">
        <p14:creationId xmlns:p14="http://schemas.microsoft.com/office/powerpoint/2010/main" val="429325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3.xml><?xml version="1.0" encoding="utf-8"?>
<a:theme xmlns:a="http://schemas.openxmlformats.org/drawingml/2006/main" name="2_Circuit">
  <a:themeElements>
    <a:clrScheme name="Circuit">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ppt/theme/theme4.xml><?xml version="1.0" encoding="utf-8"?>
<a:theme xmlns:a="http://schemas.openxmlformats.org/drawingml/2006/main" name="1_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5.xml><?xml version="1.0" encoding="utf-8"?>
<a:theme xmlns:a="http://schemas.openxmlformats.org/drawingml/2006/main" name="1_Circuit">
  <a:themeElements>
    <a:clrScheme name="Circuit">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378</Words>
  <Application>Microsoft Office PowerPoint</Application>
  <PresentationFormat>Widescreen</PresentationFormat>
  <Paragraphs>45</Paragraphs>
  <Slides>20</Slides>
  <Notes>1</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20</vt:i4>
      </vt:variant>
    </vt:vector>
  </HeadingPairs>
  <TitlesOfParts>
    <vt:vector size="33" baseType="lpstr">
      <vt:lpstr>Arial</vt:lpstr>
      <vt:lpstr>Calibri</vt:lpstr>
      <vt:lpstr>Calibri Light</vt:lpstr>
      <vt:lpstr>Corbel</vt:lpstr>
      <vt:lpstr>NikoshBAN</vt:lpstr>
      <vt:lpstr>SolaimanLipi</vt:lpstr>
      <vt:lpstr>Tw Cen MT</vt:lpstr>
      <vt:lpstr>Wingdings</vt:lpstr>
      <vt:lpstr>Office Theme</vt:lpstr>
      <vt:lpstr>Banded</vt:lpstr>
      <vt:lpstr>2_Circuit</vt:lpstr>
      <vt:lpstr>1_Celestial</vt:lpstr>
      <vt:lpstr>1_Circuit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MOZNU</dc:creator>
  <cp:lastModifiedBy>MOZNU</cp:lastModifiedBy>
  <cp:revision>35</cp:revision>
  <dcterms:created xsi:type="dcterms:W3CDTF">2020-04-13T11:02:05Z</dcterms:created>
  <dcterms:modified xsi:type="dcterms:W3CDTF">2020-04-13T15:48:46Z</dcterms:modified>
</cp:coreProperties>
</file>