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7" r:id="rId2"/>
    <p:sldId id="265" r:id="rId3"/>
    <p:sldId id="275" r:id="rId4"/>
    <p:sldId id="266" r:id="rId5"/>
    <p:sldId id="267" r:id="rId6"/>
    <p:sldId id="259" r:id="rId7"/>
    <p:sldId id="268" r:id="rId8"/>
    <p:sldId id="261" r:id="rId9"/>
    <p:sldId id="277" r:id="rId10"/>
    <p:sldId id="278" r:id="rId11"/>
    <p:sldId id="283" r:id="rId12"/>
    <p:sldId id="284" r:id="rId13"/>
    <p:sldId id="269" r:id="rId14"/>
    <p:sldId id="279" r:id="rId15"/>
    <p:sldId id="280" r:id="rId16"/>
    <p:sldId id="281" r:id="rId17"/>
    <p:sldId id="282" r:id="rId18"/>
    <p:sldId id="270" r:id="rId19"/>
    <p:sldId id="285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E16F4-12E9-44ED-9FCC-55B1A2FAC1B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136EA-A76C-415E-8687-F7C179E0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981200"/>
            <a:ext cx="6858000" cy="3581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77568" y="609600"/>
            <a:ext cx="35750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81000"/>
            <a:ext cx="5181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800" y="4495800"/>
            <a:ext cx="78486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স্থায়িত্ব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সম্মিলিতভবে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অসুস্থতা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219200"/>
            <a:ext cx="3733800" cy="3200400"/>
            <a:chOff x="685800" y="1219200"/>
            <a:chExt cx="3733800" cy="3200400"/>
          </a:xfrm>
        </p:grpSpPr>
        <p:sp>
          <p:nvSpPr>
            <p:cNvPr id="3" name="Rounded Rectangle 2"/>
            <p:cNvSpPr/>
            <p:nvPr/>
          </p:nvSpPr>
          <p:spPr>
            <a:xfrm>
              <a:off x="685800" y="1600200"/>
              <a:ext cx="3733800" cy="28194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1219200"/>
              <a:ext cx="29718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একজন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অসুস্থ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00600" y="1212273"/>
            <a:ext cx="3733800" cy="3207327"/>
            <a:chOff x="4800600" y="1212273"/>
            <a:chExt cx="3733800" cy="3207327"/>
          </a:xfrm>
        </p:grpSpPr>
        <p:sp>
          <p:nvSpPr>
            <p:cNvPr id="4" name="Rounded Rectangle 3"/>
            <p:cNvSpPr/>
            <p:nvPr/>
          </p:nvSpPr>
          <p:spPr>
            <a:xfrm>
              <a:off x="4800600" y="1600200"/>
              <a:ext cx="3733800" cy="28194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1212273"/>
              <a:ext cx="29718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স্বাভাবিক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চলছে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7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81000"/>
            <a:ext cx="5181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800" y="4800600"/>
            <a:ext cx="78486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219200"/>
            <a:ext cx="3733800" cy="3200400"/>
            <a:chOff x="685800" y="1219200"/>
            <a:chExt cx="3733800" cy="3200400"/>
          </a:xfrm>
        </p:grpSpPr>
        <p:sp>
          <p:nvSpPr>
            <p:cNvPr id="3" name="Rounded Rectangle 2"/>
            <p:cNvSpPr/>
            <p:nvPr/>
          </p:nvSpPr>
          <p:spPr>
            <a:xfrm>
              <a:off x="685800" y="1600200"/>
              <a:ext cx="3733800" cy="28194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1219200"/>
              <a:ext cx="29718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উন্নত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যন্ত্রপাতি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00600" y="1212273"/>
            <a:ext cx="3733800" cy="3207327"/>
            <a:chOff x="4800600" y="1212273"/>
            <a:chExt cx="3733800" cy="3207327"/>
          </a:xfrm>
        </p:grpSpPr>
        <p:sp>
          <p:nvSpPr>
            <p:cNvPr id="4" name="Rounded Rectangle 3"/>
            <p:cNvSpPr/>
            <p:nvPr/>
          </p:nvSpPr>
          <p:spPr>
            <a:xfrm>
              <a:off x="4800600" y="1600200"/>
              <a:ext cx="3733800" cy="2819400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1212273"/>
              <a:ext cx="29718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প্রযুক্তির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58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81000"/>
            <a:ext cx="5181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2438400" y="1676400"/>
            <a:ext cx="3733800" cy="2819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495800"/>
            <a:ext cx="78486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ঝঁকির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9509" y="1219200"/>
            <a:ext cx="2971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বন্টন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213350"/>
            <a:ext cx="7772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1169988" y="1447800"/>
            <a:ext cx="6477000" cy="350202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81000"/>
            <a:ext cx="5181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2438400" y="1295400"/>
            <a:ext cx="4343400" cy="3200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495800"/>
            <a:ext cx="78486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06680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81000"/>
            <a:ext cx="5181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2362200" y="1371600"/>
            <a:ext cx="4724400" cy="304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4419600"/>
            <a:ext cx="76200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ঝগড়া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ঝগড়া-বিবাদ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বাধাগ্রস্ত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066800"/>
            <a:ext cx="1905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ঝগড়া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বিবাদ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52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81000"/>
            <a:ext cx="5181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2286000" y="1392382"/>
            <a:ext cx="4953000" cy="3200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4648200"/>
            <a:ext cx="77724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তদারকি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অবহেলা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কর্মচারিরা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কাচামালের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1143000"/>
            <a:ext cx="2895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অপব্যয়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81000"/>
            <a:ext cx="5181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62000" y="4572000"/>
            <a:ext cx="7848600" cy="198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প্রভাবশালী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78182" y="1143000"/>
            <a:ext cx="4495800" cy="3505200"/>
            <a:chOff x="2078182" y="1143000"/>
            <a:chExt cx="4495800" cy="3505200"/>
          </a:xfrm>
        </p:grpSpPr>
        <p:sp>
          <p:nvSpPr>
            <p:cNvPr id="3" name="Rounded Rectangle 2"/>
            <p:cNvSpPr/>
            <p:nvPr/>
          </p:nvSpPr>
          <p:spPr>
            <a:xfrm>
              <a:off x="2078182" y="1752600"/>
              <a:ext cx="4495800" cy="28956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4373" y="1143000"/>
              <a:ext cx="30480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অসম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বন্টন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21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724400"/>
            <a:ext cx="761047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752600"/>
            <a:ext cx="5476875" cy="2438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457200"/>
            <a:ext cx="266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1134697"/>
            <a:ext cx="80010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(ক) 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(খ)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৫০ 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(গ)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৩০।  	(ঘ)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200400"/>
            <a:ext cx="8001000" cy="3276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71500" indent="-571500">
              <a:buAutoNum type="romanL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বিলম্ব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(iii)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i 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(খ) 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 	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 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 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i, ii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iii 	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305300" y="2133600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943600" y="5670823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20/03/2020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267200"/>
            <a:ext cx="70104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আরাম্ভ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05000" y="1371600"/>
            <a:ext cx="4991100" cy="2514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1676400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1066800"/>
            <a:ext cx="597952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ameem Group[2]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481138"/>
            <a:ext cx="6034087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28600"/>
            <a:ext cx="5715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838200"/>
            <a:ext cx="5715000" cy="4987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গার্মেন্টস্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ফ্যাক্টরির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590800" y="457200"/>
            <a:ext cx="3657600" cy="13716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438400"/>
            <a:ext cx="7315200" cy="2209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কারবার</a:t>
            </a:r>
            <a:endParaRPr lang="en-US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partnership business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685800"/>
            <a:ext cx="3200400" cy="12192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8077200" cy="2209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81000"/>
            <a:ext cx="4800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00100" y="1143000"/>
            <a:ext cx="3429000" cy="3276600"/>
            <a:chOff x="800100" y="1143000"/>
            <a:chExt cx="3429000" cy="3276600"/>
          </a:xfrm>
        </p:grpSpPr>
        <p:sp>
          <p:nvSpPr>
            <p:cNvPr id="4" name="Rounded Rectangle 3"/>
            <p:cNvSpPr/>
            <p:nvPr/>
          </p:nvSpPr>
          <p:spPr>
            <a:xfrm>
              <a:off x="800100" y="1143000"/>
              <a:ext cx="3429000" cy="32766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00100" y="1143000"/>
              <a:ext cx="914400" cy="3276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অংশীদারি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কারবার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ব্যবসা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শুরু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আলোচনা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08418" y="1163782"/>
            <a:ext cx="3390900" cy="3276600"/>
            <a:chOff x="5029200" y="1392382"/>
            <a:chExt cx="3390900" cy="3276600"/>
          </a:xfrm>
        </p:grpSpPr>
        <p:sp>
          <p:nvSpPr>
            <p:cNvPr id="5" name="Rounded Rectangle 4"/>
            <p:cNvSpPr/>
            <p:nvPr/>
          </p:nvSpPr>
          <p:spPr>
            <a:xfrm>
              <a:off x="5029200" y="1392382"/>
              <a:ext cx="3390900" cy="32766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76850" y="1524000"/>
              <a:ext cx="2895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কারবারের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চুক্তি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পত্র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66800" y="4592782"/>
            <a:ext cx="7162800" cy="1503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সেচ্ছায়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চুক্তিবদ্ধ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0882" y="4572000"/>
            <a:ext cx="7713518" cy="16556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চুক্তিতে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দায়-দায়িত্ব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সরবরাহকৃত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লাভ-লোকসান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আনুপাতিক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সংশ্লিষ্ঠতা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অর্থ-সংগ্রহ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90800" y="304800"/>
            <a:ext cx="4038600" cy="10668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336473"/>
            <a:ext cx="8153400" cy="6165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524000" y="1371600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86600" y="10668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953000"/>
            <a:ext cx="81534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সেচ্ছায়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চুক্তিবদ্ধ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81000"/>
            <a:ext cx="5181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533400" y="1371600"/>
            <a:ext cx="3124200" cy="2895600"/>
            <a:chOff x="533400" y="1371600"/>
            <a:chExt cx="3124200" cy="2895600"/>
          </a:xfrm>
        </p:grpSpPr>
        <p:sp>
          <p:nvSpPr>
            <p:cNvPr id="3" name="Rounded Rectangle 2"/>
            <p:cNvSpPr/>
            <p:nvPr/>
          </p:nvSpPr>
          <p:spPr>
            <a:xfrm>
              <a:off x="533400" y="1676400"/>
              <a:ext cx="3124200" cy="25908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90600" y="1371600"/>
              <a:ext cx="23622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পর্যাপ্ত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3000" y="1309255"/>
            <a:ext cx="3124200" cy="2971800"/>
            <a:chOff x="4953000" y="1309255"/>
            <a:chExt cx="3124200" cy="2971800"/>
          </a:xfrm>
        </p:grpSpPr>
        <p:sp>
          <p:nvSpPr>
            <p:cNvPr id="4" name="Rounded Rectangle 3"/>
            <p:cNvSpPr/>
            <p:nvPr/>
          </p:nvSpPr>
          <p:spPr>
            <a:xfrm>
              <a:off x="4953000" y="1690255"/>
              <a:ext cx="3124200" cy="25908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0" y="1309255"/>
              <a:ext cx="23622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বৃহদায়তন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কারবার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4281055"/>
            <a:ext cx="7543800" cy="17387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বৃহদায়তন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81000"/>
            <a:ext cx="5181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09600" y="4724400"/>
            <a:ext cx="8007927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সম্মিলত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বুদ্ধিমত্তা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1219200"/>
            <a:ext cx="3657600" cy="3429000"/>
            <a:chOff x="609600" y="1219200"/>
            <a:chExt cx="3657600" cy="3429000"/>
          </a:xfrm>
        </p:grpSpPr>
        <p:sp>
          <p:nvSpPr>
            <p:cNvPr id="3" name="Rounded Rectangle 2"/>
            <p:cNvSpPr/>
            <p:nvPr/>
          </p:nvSpPr>
          <p:spPr>
            <a:xfrm>
              <a:off x="609600" y="1600200"/>
              <a:ext cx="3657600" cy="3048000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1219200"/>
              <a:ext cx="30480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সকলে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মিলে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করছে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9927" y="1219200"/>
            <a:ext cx="3657600" cy="3429000"/>
            <a:chOff x="4959927" y="1219200"/>
            <a:chExt cx="3657600" cy="3429000"/>
          </a:xfrm>
        </p:grpSpPr>
        <p:sp>
          <p:nvSpPr>
            <p:cNvPr id="4" name="Rounded Rectangle 3"/>
            <p:cNvSpPr/>
            <p:nvPr/>
          </p:nvSpPr>
          <p:spPr>
            <a:xfrm>
              <a:off x="4959927" y="1600200"/>
              <a:ext cx="3657600" cy="3048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64727" y="1219200"/>
              <a:ext cx="30480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বুদ্ধিমত্তা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অভিজ্ঞতা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যোগ্যতার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সমন্বয়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7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616</TotalTime>
  <Words>555</Words>
  <Application>Microsoft Office PowerPoint</Application>
  <PresentationFormat>On-screen Show (4:3)</PresentationFormat>
  <Paragraphs>86</Paragraphs>
  <Slides>21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35</cp:revision>
  <dcterms:created xsi:type="dcterms:W3CDTF">2006-08-16T00:00:00Z</dcterms:created>
  <dcterms:modified xsi:type="dcterms:W3CDTF">2020-04-14T14:54:54Z</dcterms:modified>
</cp:coreProperties>
</file>