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1780-7B11-488F-A839-BE69CB6983E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5A55B-CA47-4DCF-A890-84D2DC849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চিরায়ত</a:t>
            </a:r>
            <a:r>
              <a:rPr lang="en-US" dirty="0" smtClean="0"/>
              <a:t> </a:t>
            </a:r>
            <a:r>
              <a:rPr lang="en-US" dirty="0" err="1" smtClean="0"/>
              <a:t>বাংলার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বৈশাখ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রূপ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 smtClean="0"/>
              <a:t>কবীর চৌধুরী ছিলেন বাংলাদেশের একজন প্রথিতযশা শিক্ষাবিদ, প্রাবন্ধিক ও অনুবাদক। তিনি বাংলাদেশ সরকার কর্তৃক দেশের জাতীয় অধ্যাপক নির্বাচিত হয়েছিলেন। তিনি অধ্যাপক কবীর চৌধুরী নামে সমধিক পরিচিত; তার ডাকনাম মাণিক। কবীর চৌধুরীর ছোট ভাই শহীদ বুদ্ধিজীবী অধ্যাপক মুনীর চৌধুরী। তিনি জীবন, শিল্প, সমাজ, সংস্কৃতি, রাজনীতি নানা বিষয় নিয়ে লিখতেন।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 smtClean="0"/>
              <a:t>১৯৭৩ সালে বাংলা একাডেমী পুরস্কার, ১৯৯১ সালে একুশে পদক 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সোৎসাহ  </a:t>
            </a:r>
            <a:r>
              <a:rPr lang="as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/বিশেষণ পদ/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গৌরবমণ্ডিত</a:t>
            </a:r>
            <a:r>
              <a:rPr lang="as-I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as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/বিশেষণ পদ/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 smtClean="0"/>
              <a:t>স্বাদেশিকতা   /বিশেষ্য পদ/</a:t>
            </a:r>
            <a:r>
              <a:rPr lang="en-US" dirty="0" smtClean="0"/>
              <a:t>   </a:t>
            </a:r>
          </a:p>
          <a:p>
            <a:r>
              <a:rPr lang="as-IN" dirty="0" smtClean="0"/>
              <a:t>উপনিবেশ   /বিশেষ্য পদ/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রাখিবন্ধন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 smtClean="0"/>
              <a:t>হাইপার</a:t>
            </a:r>
            <a:r>
              <a:rPr lang="en-US" dirty="0" smtClean="0"/>
              <a:t> </a:t>
            </a:r>
            <a:r>
              <a:rPr lang="en-US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A55B-CA47-4DCF-A890-84D2DC849D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6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6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F6DB-F32E-4D0D-9E61-5EC2143B630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8385-A820-48D1-B998-7BFAAF5E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RL-5I4RYU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riqmagura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497" y="2321847"/>
            <a:ext cx="7547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"মুছে যাক গ্লানি ঘুঁচে যাক জরা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 স্নানে সূচি হোক ধরা"</a:t>
            </a:r>
          </a:p>
          <a:p>
            <a:endParaRPr lang="as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মানবিকতার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 স্নানে সদ্যজাত প্রস্ফুটিত সফেদ পুষ্পের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 হোক আমাদের নব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উদ্যেম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ardrop 1"/>
          <p:cNvSpPr/>
          <p:nvPr/>
        </p:nvSpPr>
        <p:spPr>
          <a:xfrm>
            <a:off x="8093122" y="1270969"/>
            <a:ext cx="3116239" cy="1595061"/>
          </a:xfrm>
          <a:prstGeom prst="teardrop">
            <a:avLst>
              <a:gd name="adj" fmla="val 13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নোটস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5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4290" y="878462"/>
            <a:ext cx="3488140" cy="1325563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92322" y="2047164"/>
            <a:ext cx="2306472" cy="208119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92322" y="4777357"/>
            <a:ext cx="2306472" cy="140735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154606" y="2158906"/>
            <a:ext cx="7800833" cy="1969453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স্তঁদাল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প্রুস্ত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পুশকিন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প্রতিক্ষায়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154606" y="4518867"/>
            <a:ext cx="7800833" cy="1924334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2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2626633" y="2589542"/>
            <a:ext cx="7745505" cy="3877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কোথায় জন্মগ্রহণ করেন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কত সালে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জন্মগ্রহণ করেন?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বছর জীবিত ছিলেন?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78352" y="1282889"/>
            <a:ext cx="2887224" cy="874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2104967" y="2657781"/>
            <a:ext cx="9140788" cy="3877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ব্রাহ্মনবাড়িয়া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প্রগতিশীল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১৯২৩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456937" y="1385523"/>
            <a:ext cx="2436847" cy="880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6400" dirty="0" err="1" smtClean="0">
                <a:latin typeface="NikoshBAN" pitchFamily="2" charset="0"/>
                <a:cs typeface="NikoshBAN" pitchFamily="2" charset="0"/>
              </a:rPr>
              <a:t>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244988" y="2753314"/>
            <a:ext cx="4710952" cy="38778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প্রমিত উচ্চারণে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</a:p>
          <a:p>
            <a:pPr marL="0" indent="0" algn="ctr">
              <a:buNone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 শিক্ষার্থীরা প্রমিত উচ্চারণে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199678" y="1075123"/>
            <a:ext cx="7756263" cy="105425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ণির কাজ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78" y="2759001"/>
            <a:ext cx="2892910" cy="38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37160" y="938646"/>
            <a:ext cx="2518734" cy="10542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64" y="2166866"/>
            <a:ext cx="2828925" cy="1619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" name="Rounded Rectangle 5"/>
          <p:cNvSpPr/>
          <p:nvPr/>
        </p:nvSpPr>
        <p:spPr>
          <a:xfrm>
            <a:off x="1815152" y="2676240"/>
            <a:ext cx="244295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সোৎসাহ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26705" y="4587353"/>
            <a:ext cx="458779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মহিমাময়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15152" y="4587354"/>
            <a:ext cx="244295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গৌরবমণ্ডিত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07655" y="2676240"/>
            <a:ext cx="460684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64" y="4158586"/>
            <a:ext cx="2847975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571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37160" y="938646"/>
            <a:ext cx="2518734" cy="10542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5152" y="2605158"/>
            <a:ext cx="244295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স্বাদেশিকতা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26705" y="4035115"/>
            <a:ext cx="4587790" cy="1704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15152" y="4587354"/>
            <a:ext cx="244295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উপনিবেশ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07655" y="2605158"/>
            <a:ext cx="460684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91" y="2148170"/>
            <a:ext cx="2847975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90" y="4035115"/>
            <a:ext cx="2847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37160" y="938646"/>
            <a:ext cx="2518734" cy="10542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5152" y="2646101"/>
            <a:ext cx="244295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রাখিবন্ধন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26705" y="4587353"/>
            <a:ext cx="458779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15152" y="4587353"/>
            <a:ext cx="2442950" cy="600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বুর্জোয়া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07655" y="2426953"/>
            <a:ext cx="4606840" cy="9569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64" y="2148170"/>
            <a:ext cx="2847975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64" y="4001294"/>
            <a:ext cx="2847975" cy="17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3257" y="1952768"/>
            <a:ext cx="63246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 কাজ</a:t>
            </a:r>
            <a:endParaRPr lang="en-GB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9357" y="3705368"/>
            <a:ext cx="77724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স্বাদেশিকতা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সোৎসাহ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বুর্জোয়া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4" y="692671"/>
            <a:ext cx="10515600" cy="1325563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ction Button: Sound 3">
            <a:hlinkClick r:id="rId4" highlightClick="1">
              <a:snd r:embed="rId3" name="applause.wav"/>
            </a:hlinkClick>
          </p:cNvPr>
          <p:cNvSpPr/>
          <p:nvPr/>
        </p:nvSpPr>
        <p:spPr>
          <a:xfrm>
            <a:off x="3388056" y="2018234"/>
            <a:ext cx="5606956" cy="346653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420" y="760911"/>
            <a:ext cx="4279710" cy="1325563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রুত্বপূর্ণ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504" y="1918549"/>
            <a:ext cx="947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ঐহিহ্য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গৌরবমণ্ডিত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4" y="2920175"/>
            <a:ext cx="4096177" cy="3229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920175"/>
            <a:ext cx="4036420" cy="3229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83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19" y="788206"/>
            <a:ext cx="3078708" cy="1325563"/>
          </a:xfrm>
        </p:spPr>
        <p:txBody>
          <a:bodyPr>
            <a:normAutofit/>
          </a:bodyPr>
          <a:lstStyle/>
          <a:p>
            <a:r>
              <a:rPr lang="en-US" sz="6600" b="1" spc="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000" b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6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94" y="2304836"/>
            <a:ext cx="5264612" cy="4351338"/>
          </a:xfrm>
        </p:spPr>
      </p:pic>
      <p:sp>
        <p:nvSpPr>
          <p:cNvPr id="5" name="TextBox 4"/>
          <p:cNvSpPr txBox="1"/>
          <p:nvPr/>
        </p:nvSpPr>
        <p:spPr>
          <a:xfrm>
            <a:off x="4834719" y="3449454"/>
            <a:ext cx="2522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58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504" y="2210937"/>
            <a:ext cx="9471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ঐহিহ্য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মোহনলালের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পান্ডের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চৌধূরীর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0420" y="760911"/>
            <a:ext cx="4279710" cy="1325563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রুত্বপূর্ণ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16548" y="3567828"/>
            <a:ext cx="10447895" cy="3290172"/>
            <a:chOff x="1516548" y="3567828"/>
            <a:chExt cx="10447895" cy="3290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57" y="3567828"/>
              <a:ext cx="2083459" cy="2305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766" y="3567828"/>
              <a:ext cx="2091109" cy="23050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225" y="3567828"/>
              <a:ext cx="2091109" cy="23050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334" y="3567828"/>
              <a:ext cx="2091109" cy="23050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548" y="3579000"/>
              <a:ext cx="2091109" cy="2293878"/>
            </a:xfrm>
            <a:prstGeom prst="rect">
              <a:avLst/>
            </a:prstGeom>
          </p:spPr>
        </p:pic>
        <p:sp>
          <p:nvSpPr>
            <p:cNvPr id="12" name="Folded Corner 11"/>
            <p:cNvSpPr/>
            <p:nvPr/>
          </p:nvSpPr>
          <p:spPr>
            <a:xfrm>
              <a:off x="1516548" y="6018662"/>
              <a:ext cx="1983573" cy="839337"/>
            </a:xfrm>
            <a:prstGeom prst="foldedCorner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মীর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মদন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3645249" y="6018661"/>
              <a:ext cx="1983573" cy="839337"/>
            </a:xfrm>
            <a:prstGeom prst="foldedCorner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তিতুমীর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5691116" y="6018663"/>
              <a:ext cx="1983573" cy="839337"/>
            </a:xfrm>
            <a:prstGeom prst="foldedCorner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পান্ডে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7789875" y="6018660"/>
              <a:ext cx="1983573" cy="839337"/>
            </a:xfrm>
            <a:prstGeom prst="foldedCorner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গোবিন্দ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দেব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9873334" y="6018659"/>
              <a:ext cx="1983573" cy="839337"/>
            </a:xfrm>
            <a:prstGeom prst="foldedCorner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মুনীর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চৌধূরী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0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20420" y="760911"/>
            <a:ext cx="4279710" cy="1325563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রুত্বপূর্ণ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504" y="2210937"/>
            <a:ext cx="947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86" y="3288664"/>
            <a:ext cx="4656278" cy="329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06" y="3288664"/>
            <a:ext cx="4656278" cy="329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550012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891" y="679023"/>
            <a:ext cx="2710218" cy="1325563"/>
          </a:xfrm>
        </p:spPr>
        <p:txBody>
          <a:bodyPr/>
          <a:lstStyle/>
          <a:p>
            <a:r>
              <a:rPr lang="en-US" sz="6000" spc="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pc="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pc="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pc="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pc="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689" y="2961564"/>
            <a:ext cx="9729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ঐহিহ্য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মোহনলালের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পান্ডের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চৌধূরীর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959" y="500062"/>
            <a:ext cx="2328081" cy="1325563"/>
          </a:xfrm>
        </p:spPr>
        <p:txBody>
          <a:bodyPr/>
          <a:lstStyle/>
          <a:p>
            <a:r>
              <a:rPr lang="en-US" sz="6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140" y="1825625"/>
            <a:ext cx="106088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নওরোজ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					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– 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শভিনিস্টিক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				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– 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আত্মগৌরব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– 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ওল্ড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		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– 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কোথায়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	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– 	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407" y="500062"/>
            <a:ext cx="3215185" cy="1325563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77571" y="1825625"/>
            <a:ext cx="6878472" cy="4756245"/>
            <a:chOff x="3050275" y="2101755"/>
            <a:chExt cx="6878472" cy="4756245"/>
          </a:xfrm>
        </p:grpSpPr>
        <p:sp>
          <p:nvSpPr>
            <p:cNvPr id="4" name="Bevel 3"/>
            <p:cNvSpPr/>
            <p:nvPr/>
          </p:nvSpPr>
          <p:spPr>
            <a:xfrm>
              <a:off x="3050275" y="3091218"/>
              <a:ext cx="6878472" cy="3766782"/>
            </a:xfrm>
            <a:prstGeom prst="bevel">
              <a:avLst>
                <a:gd name="adj" fmla="val 224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বাঙালির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পয়লা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বৈশাখের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rapezoid 4"/>
            <p:cNvSpPr/>
            <p:nvPr/>
          </p:nvSpPr>
          <p:spPr>
            <a:xfrm>
              <a:off x="3050275" y="2101755"/>
              <a:ext cx="6878472" cy="989463"/>
            </a:xfrm>
            <a:prstGeom prst="trapezoi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18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3766781" y="955343"/>
            <a:ext cx="5527345" cy="23610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1" y="3452884"/>
            <a:ext cx="5527345" cy="30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1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265" y="651728"/>
            <a:ext cx="483926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19" y="2195655"/>
            <a:ext cx="3877124" cy="3893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309816" y="2372613"/>
            <a:ext cx="526348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আব্দুল্লাহ আত তারিক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</a:p>
          <a:p>
            <a:pPr marL="457200" indent="-457200" algn="ctr">
              <a:buFont typeface="Wingdings 2"/>
              <a:buChar char="'"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০১৭১১ – ২৬৫২৩১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 2"/>
              </a:rPr>
              <a:t>Email –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/>
                <a:hlinkClick r:id="rId3"/>
              </a:rPr>
              <a:t>tariqmagura@gmail.com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 2"/>
              </a:rPr>
              <a:t>Facebook – </a:t>
            </a:r>
            <a:r>
              <a:rPr lang="en-US" sz="2000" dirty="0" smtClean="0"/>
              <a:t>dahuk.pakhi.18</a:t>
            </a:r>
            <a:endParaRPr lang="en-US" sz="20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 2"/>
              </a:rPr>
              <a:t>Skype 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abdullah.at.tariq</a:t>
            </a:r>
            <a:endParaRPr lang="en-US" sz="20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 2"/>
              </a:rPr>
              <a:t>Website – http//:tariqsir.jimdo.com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180" y="911036"/>
            <a:ext cx="2833048" cy="1325563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734" y="2480717"/>
            <a:ext cx="7206018" cy="2800966"/>
          </a:xfrm>
          <a:ln w="76200">
            <a:solidFill>
              <a:srgbClr val="92D050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1৪/০4/২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20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9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[2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3371" y="1975751"/>
            <a:ext cx="7735888" cy="4351338"/>
          </a:xfrm>
        </p:spPr>
      </p:pic>
      <p:sp>
        <p:nvSpPr>
          <p:cNvPr id="4" name="Flowchart: Terminator 3"/>
          <p:cNvSpPr/>
          <p:nvPr/>
        </p:nvSpPr>
        <p:spPr>
          <a:xfrm>
            <a:off x="3472218" y="965816"/>
            <a:ext cx="6818194" cy="859809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5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99" y="2315227"/>
            <a:ext cx="4034335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Terminator 3"/>
          <p:cNvSpPr/>
          <p:nvPr/>
        </p:nvSpPr>
        <p:spPr>
          <a:xfrm>
            <a:off x="3281149" y="1037229"/>
            <a:ext cx="7473286" cy="77792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নোযোগ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01" y="2315227"/>
            <a:ext cx="4034335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777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021731" y="1392072"/>
            <a:ext cx="5084513" cy="6281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90" y="3018657"/>
            <a:ext cx="3884682" cy="3107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17" y="2787484"/>
            <a:ext cx="2544734" cy="279445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7424382" y="5864792"/>
            <a:ext cx="391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73111" y="1355054"/>
            <a:ext cx="2600620" cy="8800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87857" y="2729552"/>
            <a:ext cx="9785444" cy="3875965"/>
          </a:xfrm>
          <a:prstGeom prst="roundRect">
            <a:avLst>
              <a:gd name="adj" fmla="val 441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জ্ঞানলাভ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334" y="542546"/>
            <a:ext cx="3979460" cy="1325563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86" y="1686778"/>
            <a:ext cx="3368348" cy="3370996"/>
          </a:xfr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Snip and Round Single Corner Rectangle 4"/>
          <p:cNvSpPr/>
          <p:nvPr/>
        </p:nvSpPr>
        <p:spPr>
          <a:xfrm>
            <a:off x="5240740" y="2369261"/>
            <a:ext cx="6441744" cy="643080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240740" y="1686778"/>
            <a:ext cx="6441744" cy="6430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ব্রাহ্মনবাড়িয়া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240740" y="3051744"/>
            <a:ext cx="6441744" cy="643080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5240740" y="3744158"/>
            <a:ext cx="6441744" cy="643080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প্রাবন্ধিক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5240740" y="4436572"/>
            <a:ext cx="6441744" cy="643080"/>
          </a:xfrm>
          <a:prstGeom prst="snipRoundRect">
            <a:avLst>
              <a:gd name="adj1" fmla="val 20289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প্রগতিশীল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রাষ্ট্রব্যবস্থার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1643986" y="5128986"/>
            <a:ext cx="10038498" cy="1729014"/>
          </a:xfrm>
          <a:prstGeom prst="snipRoundRect">
            <a:avLst>
              <a:gd name="adj1" fmla="val 26942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– 	১৯৩৮ 	– 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কলেজিয়েট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ইন্টারমিডিয়েট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– 	১৯৪০ 	–	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– 	১৯৪৩ 	–	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– 	১৯৪৪ 	– 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636</Words>
  <Application>Microsoft Office PowerPoint</Application>
  <PresentationFormat>Widescreen</PresentationFormat>
  <Paragraphs>134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স্বাগতম</vt:lpstr>
      <vt:lpstr>শিক্ষক পরিচিতি</vt:lpstr>
      <vt:lpstr>পাঠ পরিচিতি</vt:lpstr>
      <vt:lpstr>PowerPoint Presentation</vt:lpstr>
      <vt:lpstr>PowerPoint Presentation</vt:lpstr>
      <vt:lpstr>আজকের পাঠ</vt:lpstr>
      <vt:lpstr>শিখনফল </vt:lpstr>
      <vt:lpstr>লেখক পরিচিতি</vt:lpstr>
      <vt:lpstr>লেখক পরিচিতি</vt:lpstr>
      <vt:lpstr>PowerPoint Presentation</vt:lpstr>
      <vt:lpstr>PowerPoint Presentation</vt:lpstr>
      <vt:lpstr>শ্রেণির কাজ</vt:lpstr>
      <vt:lpstr>শব্দার্থ</vt:lpstr>
      <vt:lpstr>শব্দার্থ</vt:lpstr>
      <vt:lpstr>শব্দার্থ</vt:lpstr>
      <vt:lpstr>PowerPoint Presentation</vt:lpstr>
      <vt:lpstr>মনোযোগ দিয়ে ভিডিওটি দেখঃ</vt:lpstr>
      <vt:lpstr>গুরুত্বপূর্ণ চরণ </vt:lpstr>
      <vt:lpstr>গুরুত্বপূর্ণ চরণ </vt:lpstr>
      <vt:lpstr>গুরুত্বপূর্ণ চরণ </vt:lpstr>
      <vt:lpstr>দলীয় কাজ </vt:lpstr>
      <vt:lpstr>মূল্যায়ন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2020-04-13T13:59:22Z</dcterms:created>
  <dcterms:modified xsi:type="dcterms:W3CDTF">2020-04-14T09:45:17Z</dcterms:modified>
</cp:coreProperties>
</file>