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99" r:id="rId6"/>
    <p:sldId id="300" r:id="rId7"/>
    <p:sldId id="301" r:id="rId8"/>
    <p:sldId id="264" r:id="rId9"/>
    <p:sldId id="279" r:id="rId10"/>
    <p:sldId id="310" r:id="rId11"/>
    <p:sldId id="304" r:id="rId12"/>
    <p:sldId id="284" r:id="rId13"/>
    <p:sldId id="285" r:id="rId14"/>
    <p:sldId id="286" r:id="rId15"/>
    <p:sldId id="30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GB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.২.১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পর্যবেক্ষণের মাধ্যমে পরিবেশের বিভিন্ন উপাদান যেমন-মাটি, বায়ু, পানি, নদ-নদী, পাহাড়, পর্বত, উদ্ভিদ ও প্রাণী ইত্যাদি শনাক্ত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.3.2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পর্যবেক্ষণের মাধ্যমে প্রাকৃতিক পরিবেশ ও মানুষের তৈরি পরিবেশের মধ্যে পার্থক্য নির্ণয়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2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2" custScaleY="88680" custLinFactNeighborX="0" custLinFactNeighborY="0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371379" y="374203"/>
          <a:ext cx="2475865" cy="17331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869376"/>
        <a:ext cx="1733106" cy="742759"/>
      </dsp:txXfrm>
    </dsp:sp>
    <dsp:sp modelId="{A781C34F-D1F5-4C12-A9F6-8413CE885A90}">
      <dsp:nvSpPr>
        <dsp:cNvPr id="0" name=""/>
        <dsp:cNvSpPr/>
      </dsp:nvSpPr>
      <dsp:spPr>
        <a:xfrm rot="5400000">
          <a:off x="4405296" y="-2669366"/>
          <a:ext cx="1609312" cy="695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.২.১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পর্যবেক্ষণের মাধ্যমে পরিবেশের বিভিন্ন উপাদান যেমন-মাটি, বায়ু, পানি, নদ-নদী, পাহাড়, পর্বত, উদ্ভিদ ও প্রাণী ইত্যাদি শনাক্ত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733106" y="81384"/>
        <a:ext cx="6875133" cy="1452192"/>
      </dsp:txXfrm>
    </dsp:sp>
    <dsp:sp modelId="{9E3BF6E7-911D-4DED-8E36-CCD8CD8152F8}">
      <dsp:nvSpPr>
        <dsp:cNvPr id="0" name=""/>
        <dsp:cNvSpPr/>
      </dsp:nvSpPr>
      <dsp:spPr>
        <a:xfrm rot="5400000">
          <a:off x="-371379" y="2566290"/>
          <a:ext cx="2475865" cy="17331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061463"/>
        <a:ext cx="1733106" cy="742759"/>
      </dsp:txXfrm>
    </dsp:sp>
    <dsp:sp modelId="{E8D69C52-4816-47DD-AE35-F15548000024}">
      <dsp:nvSpPr>
        <dsp:cNvPr id="0" name=""/>
        <dsp:cNvSpPr/>
      </dsp:nvSpPr>
      <dsp:spPr>
        <a:xfrm rot="5400000">
          <a:off x="4496383" y="-477280"/>
          <a:ext cx="1427138" cy="695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.3.2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পর্যবেক্ষণের মাধ্যমে প্রাকৃতিক পরিবেশ ও মানুষের তৈরি পরিবেশের মধ্যে পার্থক্য নির্ণয়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733106" y="2355664"/>
        <a:ext cx="6884026" cy="128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A5792-C206-49E8-A758-76A43041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0" y="1200329"/>
            <a:ext cx="8252510" cy="513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Up Arrow 2">
            <a:extLst>
              <a:ext uri="{FF2B5EF4-FFF2-40B4-BE49-F238E27FC236}">
                <a16:creationId xmlns:a16="http://schemas.microsoft.com/office/drawing/2014/main" id="{2EB8C99C-52CC-42DD-BC0C-C7EB4E158344}"/>
              </a:ext>
            </a:extLst>
          </p:cNvPr>
          <p:cNvSpPr/>
          <p:nvPr/>
        </p:nvSpPr>
        <p:spPr>
          <a:xfrm>
            <a:off x="1981200" y="4972929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06646C-8EBF-430F-94ED-35716C0560FE}"/>
              </a:ext>
            </a:extLst>
          </p:cNvPr>
          <p:cNvSpPr txBox="1"/>
          <p:nvPr/>
        </p:nvSpPr>
        <p:spPr>
          <a:xfrm>
            <a:off x="762000" y="305652"/>
            <a:ext cx="81643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আমরা কী কী জিনিস তৈরি করি?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DF357-29B0-44D3-967D-3BC58EFB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1135"/>
            <a:ext cx="4724400" cy="3543300"/>
          </a:xfrm>
          <a:prstGeom prst="rect">
            <a:avLst/>
          </a:prstGeom>
        </p:spPr>
      </p:pic>
      <p:sp>
        <p:nvSpPr>
          <p:cNvPr id="24" name="Up Arrow 2">
            <a:extLst>
              <a:ext uri="{FF2B5EF4-FFF2-40B4-BE49-F238E27FC236}">
                <a16:creationId xmlns:a16="http://schemas.microsoft.com/office/drawing/2014/main" id="{61C532FE-12F5-4B3D-B689-577395FAB30A}"/>
              </a:ext>
            </a:extLst>
          </p:cNvPr>
          <p:cNvSpPr/>
          <p:nvPr/>
        </p:nvSpPr>
        <p:spPr>
          <a:xfrm>
            <a:off x="2001129" y="4964983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AF4EB-5BD7-4091-9DDF-FCD694564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339530"/>
            <a:ext cx="4724401" cy="3514905"/>
          </a:xfrm>
          <a:prstGeom prst="rect">
            <a:avLst/>
          </a:prstGeom>
        </p:spPr>
      </p:pic>
      <p:sp>
        <p:nvSpPr>
          <p:cNvPr id="12" name="Up Arrow 2">
            <a:extLst>
              <a:ext uri="{FF2B5EF4-FFF2-40B4-BE49-F238E27FC236}">
                <a16:creationId xmlns:a16="http://schemas.microsoft.com/office/drawing/2014/main" id="{87D7E97A-2696-4CE8-83E6-455E77B00EC6}"/>
              </a:ext>
            </a:extLst>
          </p:cNvPr>
          <p:cNvSpPr/>
          <p:nvPr/>
        </p:nvSpPr>
        <p:spPr>
          <a:xfrm>
            <a:off x="2001129" y="4968956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চোপড়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DB4907-C8BB-4211-B7C3-7A0EF2E8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7926"/>
            <a:ext cx="4724400" cy="3514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231DCD-FABB-45EC-93DB-B28AB9A117FA}"/>
              </a:ext>
            </a:extLst>
          </p:cNvPr>
          <p:cNvSpPr txBox="1"/>
          <p:nvPr/>
        </p:nvSpPr>
        <p:spPr>
          <a:xfrm>
            <a:off x="796266" y="363324"/>
            <a:ext cx="8164378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মানুষের তৈরি এই সকল উপাদান নিয়ে গড়ে উঠেছে মানুষের তৈরি পরিবেশ</a:t>
            </a:r>
          </a:p>
        </p:txBody>
      </p:sp>
      <p:sp>
        <p:nvSpPr>
          <p:cNvPr id="16" name="Up Arrow 2">
            <a:extLst>
              <a:ext uri="{FF2B5EF4-FFF2-40B4-BE49-F238E27FC236}">
                <a16:creationId xmlns:a16="http://schemas.microsoft.com/office/drawing/2014/main" id="{B7A00C6F-9964-45B4-A4C0-12FEB011882C}"/>
              </a:ext>
            </a:extLst>
          </p:cNvPr>
          <p:cNvSpPr/>
          <p:nvPr/>
        </p:nvSpPr>
        <p:spPr>
          <a:xfrm>
            <a:off x="2001129" y="4960975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খাতা</a:t>
            </a:r>
          </a:p>
        </p:txBody>
      </p:sp>
    </p:spTree>
    <p:extLst>
      <p:ext uri="{BB962C8B-B14F-4D97-AF65-F5344CB8AC3E}">
        <p14:creationId xmlns:p14="http://schemas.microsoft.com/office/powerpoint/2010/main" val="9008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6" grpId="1" animBg="1"/>
      <p:bldP spid="24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668" y="684193"/>
            <a:ext cx="4446722" cy="4334854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952"/>
            <a:ext cx="4953000" cy="172354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4" y="5437039"/>
            <a:ext cx="900193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৪ পৃষ্টার  ‘‘আমাদের চারদিকে ……তৈরি পরিবেশ’’ পর্যন্ত সবাই নীরবে পড়।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56C3B-EC4D-4B79-8CF3-C5D71E654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14445" r="1625" b="13161"/>
          <a:stretch/>
        </p:blipFill>
        <p:spPr>
          <a:xfrm>
            <a:off x="4953000" y="610676"/>
            <a:ext cx="3733800" cy="482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114" y="76200"/>
            <a:ext cx="803328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458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প্রাকৃতিক পরিবেশ কাকে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2835"/>
            <a:ext cx="82296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প্রাকৃতিক উপাদান নিয়ে তৈরি হয়েছে প্রাকৃতিক পরিবেশ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764461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মানুষের তৈরি পরিবেশ কাকে বলে?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8458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মানুষের তৈরি উপাদান নিয়ে গড়ে উঠেছে মানুষের তৈরি পরিবেশ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78" y="3874280"/>
            <a:ext cx="8220222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প্রাকৃতিক পরিবেশের কয়েকটি উপাদানের নাম বল।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499747"/>
            <a:ext cx="7666892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গাছপালা, পশুপাখি, মাটি, পানি ইত্যাদি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82" y="5108057"/>
            <a:ext cx="840661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মানুষের তৈরি পরিবেশের কয়েকটি  উপাদানের নাম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228" y="5695503"/>
            <a:ext cx="8383172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রাস্তাঘাট, বাস, ট্রেন, নৌকা ইত্যাদি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438400" y="76200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752319"/>
            <a:ext cx="6248400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তোমার পাঠ্যবইয়ের ৩ পৃষ্টার ছবিটি দেখো, ছবিতে তুমি প্রাকৃতিক পরিবেশের কী কী উপাদান  দেখতে পাও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602265"/>
            <a:ext cx="6248400" cy="16312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তোমার পাঠ্যবইয়ের ৩ পৃষ্টার ছবিটি দেখো, ছবিতে তুমি মানুষের তৈরি পরিবেশের কী কী উপাদান  দেখতে পাও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442781"/>
            <a:ext cx="78486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মানুষের তৈরি পরিবেশ কাকে বলে?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78" y="2514600"/>
            <a:ext cx="8947687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প্রাকৃতিক পরিবেশ কাকে বলে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78" y="4306016"/>
            <a:ext cx="8830805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প্রাকৃতিক পরিবেশের কয়েকটি উপাদানের নাম লেখ।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44660-070D-4352-8D6E-DCADDB7E7109}"/>
              </a:ext>
            </a:extLst>
          </p:cNvPr>
          <p:cNvSpPr txBox="1"/>
          <p:nvPr/>
        </p:nvSpPr>
        <p:spPr>
          <a:xfrm>
            <a:off x="125278" y="5060483"/>
            <a:ext cx="8830805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মানুষের তৈরি পরিবেশের কয়েকটি  উপাদানের নাম লেখ।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778" y="194579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26" y="3213225"/>
            <a:ext cx="857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2400" dirty="0">
                <a:latin typeface="NikoshBAN" pitchFamily="2" charset="0"/>
                <a:cs typeface="NikoshBAN" pitchFamily="2" charset="0"/>
              </a:rPr>
              <a:t>পরিবেশকে ………পরিবেশ এবং ………….পরিবেশে ভাগ করা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117929"/>
            <a:ext cx="150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8FD82-8F1D-4681-8007-70030321FD8D}"/>
              </a:ext>
            </a:extLst>
          </p:cNvPr>
          <p:cNvSpPr txBox="1"/>
          <p:nvPr/>
        </p:nvSpPr>
        <p:spPr>
          <a:xfrm>
            <a:off x="4520418" y="3117929"/>
            <a:ext cx="172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F3152-FC93-4DA9-8167-A2D4ED24EC34}"/>
              </a:ext>
            </a:extLst>
          </p:cNvPr>
          <p:cNvSpPr txBox="1"/>
          <p:nvPr/>
        </p:nvSpPr>
        <p:spPr>
          <a:xfrm>
            <a:off x="286043" y="4121315"/>
            <a:ext cx="857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২)    গাছপালা, পাখি ও বায়ু ………….পরিবেশের উপাদান।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90665-514B-4B47-B68D-964180BF26E2}"/>
              </a:ext>
            </a:extLst>
          </p:cNvPr>
          <p:cNvSpPr txBox="1"/>
          <p:nvPr/>
        </p:nvSpPr>
        <p:spPr>
          <a:xfrm>
            <a:off x="4324270" y="3963051"/>
            <a:ext cx="150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84628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25278" y="2890897"/>
            <a:ext cx="871392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প্রাকৃতিক পরিবেশ কাকে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0" y="3767316"/>
            <a:ext cx="8839199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মানুষের তৈরি পরিবেশ কাকে বলে?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A1E3D-ECF0-4D39-861D-AA62E2702B38}"/>
              </a:ext>
            </a:extLst>
          </p:cNvPr>
          <p:cNvSpPr txBox="1"/>
          <p:nvPr/>
        </p:nvSpPr>
        <p:spPr>
          <a:xfrm>
            <a:off x="1" y="4758659"/>
            <a:ext cx="88603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প্রাকৃতিক পরিবেশের পাঁচটি উপাদানের নাম লেখ।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2312450"/>
            <a:ext cx="4751692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আজ বিদ্যালয় থেকে বাড়িতে যাওয়ার পথে তোমরা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প্রাকৃতিক ও মানুষের তৈরি পরিবেশের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উপাদান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দেখো তার একটি তালিকা করে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98245-D492-4424-B515-0B9BFF2D7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59984"/>
            <a:ext cx="3429000" cy="372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5937593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7B7EE-3248-400D-B153-F2340D6B5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331442"/>
            <a:ext cx="7420363" cy="5606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088B-C737-438C-B687-441AE84008E0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পরিবেশ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চারপাশে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…তৈরি পরিবেশ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7784692"/>
              </p:ext>
            </p:extLst>
          </p:nvPr>
        </p:nvGraphicFramePr>
        <p:xfrm>
          <a:off x="228600" y="1828800"/>
          <a:ext cx="8686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পরিবেশের উপাদানগুলোকে কয় ভাগে ভাগ করা যায়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3" y="3124200"/>
            <a:ext cx="2076994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C9D36-6B4B-4414-AFA7-A90AF4048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A79A6-914C-4560-B04C-975B04333FC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E879C-D41F-4BA0-AC7D-BD4F1B49990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F665D-F6B2-4A58-B4CF-25B46F632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2219388"/>
            <a:ext cx="5334000" cy="4123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কয়েকটি প্রাকৃতিক উপাদানের নাম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028BB-77C8-43CD-AAF0-6650B41E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B9B7B-B4B9-4576-BC55-8A458DE0A44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7B431-05D9-4640-9213-5853CA25565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82493-0B23-4A61-AD70-69779D74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90490"/>
            <a:ext cx="4999964" cy="3629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419100" y="1243193"/>
            <a:ext cx="7543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 কয়েকটি মানুষের তৈরি উপাদানের নাম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E0D0F-8670-49C8-8B09-76009327C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0D7D7-5DFA-41FB-A53D-A476D563DCA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DF9D-26B6-409A-8785-2D7C025320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1321B-95B5-4192-A379-59A4F254C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065916"/>
            <a:ext cx="5067300" cy="4030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0" y="152400"/>
            <a:ext cx="5867400" cy="35814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71600" y="3962400"/>
            <a:ext cx="6553200" cy="228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পরিবেশ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2">
            <a:extLst>
              <a:ext uri="{FF2B5EF4-FFF2-40B4-BE49-F238E27FC236}">
                <a16:creationId xmlns:a16="http://schemas.microsoft.com/office/drawing/2014/main" id="{924517BC-4714-43A4-90CA-78100AC422E8}"/>
              </a:ext>
            </a:extLst>
          </p:cNvPr>
          <p:cNvSpPr/>
          <p:nvPr/>
        </p:nvSpPr>
        <p:spPr>
          <a:xfrm>
            <a:off x="2057400" y="4953000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DE1297-4BAB-4478-B30A-A4152F54722D}"/>
              </a:ext>
            </a:extLst>
          </p:cNvPr>
          <p:cNvSpPr txBox="1"/>
          <p:nvPr/>
        </p:nvSpPr>
        <p:spPr>
          <a:xfrm>
            <a:off x="1069383" y="161681"/>
            <a:ext cx="73914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আমাদের চারদিকে কী কী রয়েছে?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4AE41-8D45-4881-A358-B0E5FDF4C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620184" cy="3161354"/>
          </a:xfrm>
          <a:prstGeom prst="rect">
            <a:avLst/>
          </a:prstGeom>
        </p:spPr>
      </p:pic>
      <p:sp>
        <p:nvSpPr>
          <p:cNvPr id="20" name="Up Arrow 2">
            <a:extLst>
              <a:ext uri="{FF2B5EF4-FFF2-40B4-BE49-F238E27FC236}">
                <a16:creationId xmlns:a16="http://schemas.microsoft.com/office/drawing/2014/main" id="{2EB8C99C-52CC-42DD-BC0C-C7EB4E158344}"/>
              </a:ext>
            </a:extLst>
          </p:cNvPr>
          <p:cNvSpPr/>
          <p:nvPr/>
        </p:nvSpPr>
        <p:spPr>
          <a:xfrm>
            <a:off x="2057400" y="4953000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BDBCC-109B-42C3-9633-C65BFE13B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620184" cy="3161354"/>
          </a:xfrm>
          <a:prstGeom prst="rect">
            <a:avLst/>
          </a:prstGeom>
        </p:spPr>
      </p:pic>
      <p:sp>
        <p:nvSpPr>
          <p:cNvPr id="23" name="Up Arrow 2">
            <a:extLst>
              <a:ext uri="{FF2B5EF4-FFF2-40B4-BE49-F238E27FC236}">
                <a16:creationId xmlns:a16="http://schemas.microsoft.com/office/drawing/2014/main" id="{BDFA3713-71FF-4770-BFF4-B24E0945404B}"/>
              </a:ext>
            </a:extLst>
          </p:cNvPr>
          <p:cNvSpPr/>
          <p:nvPr/>
        </p:nvSpPr>
        <p:spPr>
          <a:xfrm>
            <a:off x="2057400" y="4953000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387D2D-2669-4CBE-BDB9-193FB2B61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1"/>
            <a:ext cx="5620184" cy="3161354"/>
          </a:xfrm>
          <a:prstGeom prst="rect">
            <a:avLst/>
          </a:prstGeom>
        </p:spPr>
      </p:pic>
      <p:sp>
        <p:nvSpPr>
          <p:cNvPr id="26" name="Up Arrow 2">
            <a:extLst>
              <a:ext uri="{FF2B5EF4-FFF2-40B4-BE49-F238E27FC236}">
                <a16:creationId xmlns:a16="http://schemas.microsoft.com/office/drawing/2014/main" id="{B8D0E4CF-7871-4B12-8986-2A255BC52A9E}"/>
              </a:ext>
            </a:extLst>
          </p:cNvPr>
          <p:cNvSpPr/>
          <p:nvPr/>
        </p:nvSpPr>
        <p:spPr>
          <a:xfrm>
            <a:off x="2072640" y="4953000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AC96E-6207-4B43-B13B-E20C79C49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198"/>
            <a:ext cx="5620184" cy="3161353"/>
          </a:xfrm>
          <a:prstGeom prst="rect">
            <a:avLst/>
          </a:prstGeom>
        </p:spPr>
      </p:pic>
      <p:sp>
        <p:nvSpPr>
          <p:cNvPr id="31" name="Up Arrow 2">
            <a:extLst>
              <a:ext uri="{FF2B5EF4-FFF2-40B4-BE49-F238E27FC236}">
                <a16:creationId xmlns:a16="http://schemas.microsoft.com/office/drawing/2014/main" id="{64C96E3C-0135-443B-8A69-193F31560DA1}"/>
              </a:ext>
            </a:extLst>
          </p:cNvPr>
          <p:cNvSpPr/>
          <p:nvPr/>
        </p:nvSpPr>
        <p:spPr>
          <a:xfrm>
            <a:off x="2057400" y="4961206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053BCB-A629-4B21-8267-CC49DBF11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6" y="1608403"/>
            <a:ext cx="5620184" cy="3169560"/>
          </a:xfrm>
          <a:prstGeom prst="rect">
            <a:avLst/>
          </a:prstGeom>
        </p:spPr>
      </p:pic>
      <p:sp>
        <p:nvSpPr>
          <p:cNvPr id="32" name="Up Arrow 2">
            <a:extLst>
              <a:ext uri="{FF2B5EF4-FFF2-40B4-BE49-F238E27FC236}">
                <a16:creationId xmlns:a16="http://schemas.microsoft.com/office/drawing/2014/main" id="{4EEDA2EF-5219-472C-B48C-4D133D16DC6A}"/>
              </a:ext>
            </a:extLst>
          </p:cNvPr>
          <p:cNvSpPr/>
          <p:nvPr/>
        </p:nvSpPr>
        <p:spPr>
          <a:xfrm>
            <a:off x="2083191" y="4969412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06646C-8EBF-430F-94ED-35716C0560FE}"/>
              </a:ext>
            </a:extLst>
          </p:cNvPr>
          <p:cNvSpPr txBox="1"/>
          <p:nvPr/>
        </p:nvSpPr>
        <p:spPr>
          <a:xfrm>
            <a:off x="908588" y="206997"/>
            <a:ext cx="81643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এগুলো কী আমরা তৈরি করতে পারি?</a:t>
            </a:r>
          </a:p>
        </p:txBody>
      </p:sp>
      <p:sp>
        <p:nvSpPr>
          <p:cNvPr id="38" name="Up Arrow 2">
            <a:extLst>
              <a:ext uri="{FF2B5EF4-FFF2-40B4-BE49-F238E27FC236}">
                <a16:creationId xmlns:a16="http://schemas.microsoft.com/office/drawing/2014/main" id="{0E410874-2378-4884-91D0-31F578A3008F}"/>
              </a:ext>
            </a:extLst>
          </p:cNvPr>
          <p:cNvSpPr/>
          <p:nvPr/>
        </p:nvSpPr>
        <p:spPr>
          <a:xfrm>
            <a:off x="2067951" y="4967068"/>
            <a:ext cx="3779520" cy="116376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না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49E469-BD42-4C7D-AEB8-0FE08242883F}"/>
              </a:ext>
            </a:extLst>
          </p:cNvPr>
          <p:cNvSpPr txBox="1"/>
          <p:nvPr/>
        </p:nvSpPr>
        <p:spPr>
          <a:xfrm>
            <a:off x="882114" y="249200"/>
            <a:ext cx="81643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এগুলো প্রাকৃতিক উপায়ে তৈরি হয়েছে।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CD7D5-2FEA-427F-9767-77AF20AE9707}"/>
              </a:ext>
            </a:extLst>
          </p:cNvPr>
          <p:cNvSpPr txBox="1"/>
          <p:nvPr/>
        </p:nvSpPr>
        <p:spPr>
          <a:xfrm>
            <a:off x="878553" y="201780"/>
            <a:ext cx="8164378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প্রকৃতির এসব উপাদান নিয়েই প্রাকৃতিক পরিবেশ।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2" grpId="1" animBg="1"/>
      <p:bldP spid="20" grpId="0" animBg="1"/>
      <p:bldP spid="23" grpId="0" animBg="1"/>
      <p:bldP spid="26" grpId="0" animBg="1"/>
      <p:bldP spid="31" grpId="0" animBg="1"/>
      <p:bldP spid="32" grpId="0" animBg="1"/>
      <p:bldP spid="36" grpId="1" animBg="1"/>
      <p:bldP spid="36" grpId="2" animBg="1"/>
      <p:bldP spid="38" grpId="0" animBg="1"/>
      <p:bldP spid="39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731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366</cp:revision>
  <dcterms:created xsi:type="dcterms:W3CDTF">2006-08-16T00:00:00Z</dcterms:created>
  <dcterms:modified xsi:type="dcterms:W3CDTF">2020-04-14T03:09:29Z</dcterms:modified>
</cp:coreProperties>
</file>