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70" r:id="rId7"/>
    <p:sldId id="265" r:id="rId8"/>
    <p:sldId id="268" r:id="rId9"/>
    <p:sldId id="271" r:id="rId10"/>
    <p:sldId id="279" r:id="rId11"/>
    <p:sldId id="272" r:id="rId12"/>
    <p:sldId id="273" r:id="rId13"/>
    <p:sldId id="275" r:id="rId14"/>
    <p:sldId id="274" r:id="rId15"/>
    <p:sldId id="280" r:id="rId16"/>
    <p:sldId id="282" r:id="rId17"/>
    <p:sldId id="276" r:id="rId18"/>
    <p:sldId id="281" r:id="rId19"/>
    <p:sldId id="283" r:id="rId20"/>
    <p:sldId id="277" r:id="rId21"/>
    <p:sldId id="269" r:id="rId22"/>
    <p:sldId id="266" r:id="rId23"/>
    <p:sldId id="278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fif"/><Relationship Id="rId4" Type="http://schemas.openxmlformats.org/officeDocument/2006/relationships/image" Target="../media/image20.jf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fif"/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fif"/><Relationship Id="rId5" Type="http://schemas.openxmlformats.org/officeDocument/2006/relationships/image" Target="../media/image29.jfif"/><Relationship Id="rId4" Type="http://schemas.openxmlformats.org/officeDocument/2006/relationships/image" Target="../media/image28.jf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fif"/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f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fif"/><Relationship Id="rId2" Type="http://schemas.openxmlformats.org/officeDocument/2006/relationships/image" Target="../media/image34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0" y="304800"/>
            <a:ext cx="7919224" cy="6019800"/>
            <a:chOff x="762000" y="304800"/>
            <a:chExt cx="7919224" cy="6019800"/>
          </a:xfrm>
        </p:grpSpPr>
        <p:sp>
          <p:nvSpPr>
            <p:cNvPr id="4" name="TextBox 3"/>
            <p:cNvSpPr txBox="1"/>
            <p:nvPr/>
          </p:nvSpPr>
          <p:spPr>
            <a:xfrm>
              <a:off x="985024" y="304800"/>
              <a:ext cx="7696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সবাইকে</a:t>
              </a:r>
              <a:r>
                <a:rPr lang="en-US" sz="9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96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শুভেচ্চ্ছা</a:t>
              </a:r>
              <a:endPara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1676400"/>
              <a:ext cx="6939776" cy="4648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457200"/>
            <a:ext cx="8991600" cy="4876800"/>
            <a:chOff x="3531375" y="892214"/>
            <a:chExt cx="5862675" cy="36354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1375" y="892214"/>
              <a:ext cx="2952750" cy="363541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4125" y="892214"/>
              <a:ext cx="2909925" cy="3635414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1447800" y="57150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8682"/>
            <a:ext cx="4267200" cy="37375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"/>
            <a:ext cx="4495800" cy="3733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345" y="4343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বন্যায় জমিতে পলি জমে মাটি উর্বর হয়ে ফসল ভালো 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1594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19600" cy="37895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0"/>
            <a:ext cx="4724400" cy="37895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4267200"/>
            <a:ext cx="4648200" cy="7694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অতি বৃষ্টির ফলে বন্যা হয়।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5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4395788" cy="373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920" y="228600"/>
            <a:ext cx="4763080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181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অতি বৃষ্টির ফলে জলাবদ্ধতার সৃষ্ট হয়ে বন্যা হচ্ছে।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4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" y="2628900"/>
            <a:ext cx="4386146" cy="2324100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3010"/>
            <a:ext cx="4614746" cy="26289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0" y="0"/>
            <a:ext cx="4386146" cy="261589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645627"/>
            <a:ext cx="4648200" cy="230737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0" y="5562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অপরিকল্পিত বাধ নির্মান,নগরায়ণ,রাস্তাঘাট ওগাছ কাটার ফলে                বন্যার তীব্রতা বাড়ছে।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6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9327"/>
            <a:ext cx="4362450" cy="3790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4343400" cy="3790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48006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গবাদি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ভীষন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কষ্ট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5750"/>
            <a:ext cx="4343400" cy="4000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85750"/>
            <a:ext cx="4191001" cy="4000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876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মোকাবেলায়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আবহাওয়ার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7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63" y="3294351"/>
            <a:ext cx="4648200" cy="2725448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3" t="-16552" r="-2489" b="16552"/>
          <a:stretch/>
        </p:blipFill>
        <p:spPr>
          <a:xfrm>
            <a:off x="152399" y="3294350"/>
            <a:ext cx="4308764" cy="2725449"/>
          </a:xfrm>
          <a:prstGeom prst="rect">
            <a:avLst/>
          </a:prstGeom>
          <a:ln>
            <a:solidFill>
              <a:srgbClr val="00B050"/>
            </a:solidFill>
          </a:ln>
        </p:spPr>
      </p:pic>
      <p:grpSp>
        <p:nvGrpSpPr>
          <p:cNvPr id="10" name="Group 9"/>
          <p:cNvGrpSpPr/>
          <p:nvPr/>
        </p:nvGrpSpPr>
        <p:grpSpPr>
          <a:xfrm>
            <a:off x="39399" y="69705"/>
            <a:ext cx="9104600" cy="3224646"/>
            <a:chOff x="39399" y="69705"/>
            <a:chExt cx="9104600" cy="322464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6234" y="69705"/>
              <a:ext cx="2897765" cy="3130695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3149" y="69705"/>
              <a:ext cx="2838450" cy="3130695"/>
            </a:xfrm>
            <a:prstGeom prst="rect">
              <a:avLst/>
            </a:prstGeom>
            <a:ln>
              <a:solidFill>
                <a:srgbClr val="FFFF00"/>
              </a:solidFill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406" b="13367"/>
            <a:stretch/>
          </p:blipFill>
          <p:spPr>
            <a:xfrm>
              <a:off x="39399" y="69705"/>
              <a:ext cx="3299114" cy="3224646"/>
            </a:xfrm>
            <a:prstGeom prst="rect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399" y="6324600"/>
            <a:ext cx="8458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বিশুদ্ধ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ওষুধ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512127" y="228600"/>
            <a:ext cx="5410200" cy="4114800"/>
            <a:chOff x="0" y="0"/>
            <a:chExt cx="9144000" cy="41148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0"/>
              <a:ext cx="4953000" cy="4114800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191000" cy="4114800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0" y="4800600"/>
            <a:ext cx="922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ব্যাগে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smtClean="0">
                <a:latin typeface="NikoshBAN" panose="02000000000000000000" pitchFamily="2" charset="0"/>
                <a:cs typeface="NikoshBAN" panose="02000000000000000000" pitchFamily="2" charset="0"/>
              </a:rPr>
              <a:t>অথবা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গুছিয়ে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রাখবো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148936"/>
            <a:ext cx="3505200" cy="427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9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4426526" cy="480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126" y="325582"/>
            <a:ext cx="4488874" cy="47798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56388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সাহসরে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মোকাবেলা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0"/>
            <a:ext cx="8915400" cy="6705600"/>
          </a:xfrm>
          <a:solidFill>
            <a:srgbClr val="0070C0"/>
          </a:solidFill>
          <a:ln w="19050">
            <a:noFill/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  <a:p>
            <a:pPr marL="0" indent="0" algn="ctr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মোঃরফিকুল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indent="0" algn="ctr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৩৬ নং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 ভাষানচর স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রকারি প্রাথমিক বিদ্যালয়</a:t>
            </a:r>
          </a:p>
          <a:p>
            <a:pPr marL="0" indent="0" algn="ctr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সদরপুর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ফরিদপুর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8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87" t="18876" r="11779" b="31787"/>
          <a:stretch/>
        </p:blipFill>
        <p:spPr>
          <a:xfrm>
            <a:off x="484909" y="457200"/>
            <a:ext cx="1600200" cy="17902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4636"/>
            <a:ext cx="9144000" cy="437042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সংযোগঃ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"/>
            <a:ext cx="746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7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8915400" cy="370870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ও২ # ৩টি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দুর্যোগের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নাম লিখবে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৩ ও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 *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বন্যার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ক্ষতিকর দিক গুলো কী কী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4636"/>
            <a:ext cx="9067800" cy="720197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ক)-----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ভয়াবহ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২।সংক্ষেপে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দাওঃ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মোকাবেলায়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01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62000" y="533400"/>
            <a:ext cx="7696200" cy="6096000"/>
            <a:chOff x="762000" y="533400"/>
            <a:chExt cx="7696200" cy="6096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2362200"/>
              <a:ext cx="7696200" cy="4267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051463" y="533400"/>
              <a:ext cx="31172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57200"/>
            <a:ext cx="8686800" cy="624840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</a:p>
          <a:p>
            <a:pPr algn="ctr">
              <a:buNone/>
            </a:pPr>
            <a:r>
              <a:rPr lang="bn-BD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bn-IN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চতুর্থ</a:t>
            </a:r>
            <a:endParaRPr lang="bn-IN" sz="44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pPr algn="ctr">
              <a:buNone/>
            </a:pPr>
            <a:r>
              <a:rPr lang="bn-IN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১২</a:t>
            </a:r>
          </a:p>
          <a:p>
            <a:pPr algn="ctr">
              <a:buNone/>
            </a:pPr>
            <a:r>
              <a:rPr lang="bn-IN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4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দুর্যোগ </a:t>
            </a:r>
            <a:r>
              <a:rPr lang="bn-BD" sz="4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মোকাবেলা। </a:t>
            </a:r>
          </a:p>
          <a:p>
            <a:pPr marL="0" indent="0" algn="ctr">
              <a:buNone/>
            </a:pP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বন্যা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বন্যা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প্রভাব,কারন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মোকাবেলা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44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44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60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74638"/>
            <a:ext cx="8915400" cy="5851525"/>
          </a:xfrm>
        </p:spPr>
        <p:txBody>
          <a:bodyPr/>
          <a:lstStyle/>
          <a:p>
            <a:pPr>
              <a:buNone/>
            </a:pPr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প্রকৃতিক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দুর্যোগ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বন্যা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 বলতে পারবে। </a:t>
            </a:r>
          </a:p>
          <a:p>
            <a:pPr>
              <a:buNone/>
            </a:pP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বন্যা মোকাবেলায় আমাদের কী করনীয় তা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4648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উপরের ছবিত আমরা কী দেখতে পাচ্ছি</a:t>
            </a:r>
            <a:r>
              <a:rPr lang="en-US" sz="4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18583"/>
            <a:ext cx="9067800" cy="3410416"/>
            <a:chOff x="0" y="18583"/>
            <a:chExt cx="9067800" cy="341041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8584"/>
              <a:ext cx="4572000" cy="341041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18583"/>
              <a:ext cx="4495800" cy="341041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438400"/>
            <a:ext cx="7391400" cy="255454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আজকের পাঠঃ </a:t>
            </a:r>
          </a:p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4449762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ঘূর্নিঝড় ও বন্যা</a:t>
            </a:r>
            <a:endParaRPr lang="en-US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838200"/>
            <a:ext cx="4572000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3434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1054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বন্যার প্রভা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 মানুষের ফসল ও বাড়ি ঘর ক্ষতি হচ্ছে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4495800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43000"/>
            <a:ext cx="44958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1000"/>
            <a:ext cx="44196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2860"/>
            <a:ext cx="4495800" cy="3428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45720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জীবন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রাস্তা ঘাটের ক্ষতি হচ্ছে।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5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301</Words>
  <Application>Microsoft Office PowerPoint</Application>
  <PresentationFormat>On-screen Show (4:3)</PresentationFormat>
  <Paragraphs>53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NikoshBAN</vt:lpstr>
      <vt:lpstr>Vrinda</vt:lpstr>
      <vt:lpstr>Office Theme</vt:lpstr>
      <vt:lpstr>PowerPoint Presentation</vt:lpstr>
      <vt:lpstr> </vt:lpstr>
      <vt:lpstr>PowerPoint Presentation</vt:lpstr>
      <vt:lpstr> 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 VIEW</dc:creator>
  <cp:lastModifiedBy>Acer</cp:lastModifiedBy>
  <cp:revision>68</cp:revision>
  <dcterms:created xsi:type="dcterms:W3CDTF">2006-08-16T00:00:00Z</dcterms:created>
  <dcterms:modified xsi:type="dcterms:W3CDTF">2020-04-14T14:46:33Z</dcterms:modified>
</cp:coreProperties>
</file>