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57" r:id="rId3"/>
    <p:sldId id="278" r:id="rId4"/>
    <p:sldId id="258" r:id="rId5"/>
    <p:sldId id="259" r:id="rId6"/>
    <p:sldId id="279" r:id="rId7"/>
    <p:sldId id="276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howGuides="1">
      <p:cViewPr varScale="1">
        <p:scale>
          <a:sx n="74" d="100"/>
          <a:sy n="74" d="100"/>
        </p:scale>
        <p:origin x="702" y="72"/>
      </p:cViewPr>
      <p:guideLst>
        <p:guide orient="horz" pos="2160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A2E67-5618-40DA-8887-82731B698E2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103E6F-AC3B-448A-A567-9B0B26B0CE42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148A4619-4C4C-475C-9CD9-634DFE719986}" type="parTrans" cxnId="{0A9D6FA7-D260-471F-AC18-D2FE0AECD1C7}">
      <dgm:prSet/>
      <dgm:spPr/>
      <dgm:t>
        <a:bodyPr/>
        <a:lstStyle/>
        <a:p>
          <a:endParaRPr lang="en-GB"/>
        </a:p>
      </dgm:t>
    </dgm:pt>
    <dgm:pt modelId="{97512436-D7F7-4BC4-831A-56A11D97CD52}" type="sibTrans" cxnId="{0A9D6FA7-D260-471F-AC18-D2FE0AECD1C7}">
      <dgm:prSet/>
      <dgm:spPr/>
      <dgm:t>
        <a:bodyPr/>
        <a:lstStyle/>
        <a:p>
          <a:endParaRPr lang="en-GB"/>
        </a:p>
      </dgm:t>
    </dgm:pt>
    <dgm:pt modelId="{764CA7B8-CAFA-414B-97F6-544820917631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জন্মঃ ১৬২০ খ্রি</a:t>
          </a:r>
          <a:r>
            <a: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.</a:t>
          </a:r>
          <a:endParaRPr lang="en-GB" sz="2800" b="1" dirty="0">
            <a:solidFill>
              <a:srgbClr val="FFFF00"/>
            </a:solidFill>
          </a:endParaRPr>
        </a:p>
      </dgm:t>
    </dgm:pt>
    <dgm:pt modelId="{87BFE19B-4E32-4E41-8D8B-6AA97A797EF5}" type="parTrans" cxnId="{8AD9EDDE-BB00-471B-BD62-1B3294E05B85}">
      <dgm:prSet/>
      <dgm:spPr/>
      <dgm:t>
        <a:bodyPr/>
        <a:lstStyle/>
        <a:p>
          <a:endParaRPr lang="en-GB"/>
        </a:p>
      </dgm:t>
    </dgm:pt>
    <dgm:pt modelId="{059CC9DD-FDDD-40F8-9E75-8E76F00FC7CD}" type="sibTrans" cxnId="{8AD9EDDE-BB00-471B-BD62-1B3294E05B85}">
      <dgm:prSet/>
      <dgm:spPr/>
      <dgm:t>
        <a:bodyPr/>
        <a:lstStyle/>
        <a:p>
          <a:endParaRPr lang="en-GB"/>
        </a:p>
      </dgm:t>
    </dgm:pt>
    <dgm:pt modelId="{E9D1A5E9-9D2E-4886-9182-FEB12C7BB936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ইউছুপ জুলেখা, নূরনামা,</a:t>
          </a:r>
          <a:r>
            <a:rPr lang="en-GB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লালমতি,</a:t>
          </a:r>
          <a:endParaRPr lang="en-GB" sz="2800" b="1" dirty="0">
            <a:solidFill>
              <a:srgbClr val="FFFF00"/>
            </a:solidFill>
          </a:endParaRPr>
        </a:p>
      </dgm:t>
    </dgm:pt>
    <dgm:pt modelId="{794ABAFA-960D-4B27-8205-377225ADCE06}" type="parTrans" cxnId="{69BE5F21-7165-43E2-86DE-17C137462D6E}">
      <dgm:prSet/>
      <dgm:spPr/>
      <dgm:t>
        <a:bodyPr/>
        <a:lstStyle/>
        <a:p>
          <a:endParaRPr lang="en-GB"/>
        </a:p>
      </dgm:t>
    </dgm:pt>
    <dgm:pt modelId="{EE872B65-62CC-4038-941B-522C28C3826F}" type="sibTrans" cxnId="{69BE5F21-7165-43E2-86DE-17C137462D6E}">
      <dgm:prSet/>
      <dgm:spPr/>
      <dgm:t>
        <a:bodyPr/>
        <a:lstStyle/>
        <a:p>
          <a:endParaRPr lang="en-GB"/>
        </a:p>
      </dgm:t>
    </dgm:pt>
    <dgm:pt modelId="{B5B929CB-0CB4-42A3-8CA0-92B895A89184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মৃত্যুঃ ১৬৯০ খ্রি</a:t>
          </a:r>
          <a:endParaRPr lang="en-GB" sz="3200" dirty="0"/>
        </a:p>
      </dgm:t>
    </dgm:pt>
    <dgm:pt modelId="{F3AA826E-1564-491F-881F-9E6DB3B01C33}" type="parTrans" cxnId="{DD1C3A97-B8FF-4AFD-BFE7-419F302AF8B5}">
      <dgm:prSet/>
      <dgm:spPr/>
      <dgm:t>
        <a:bodyPr/>
        <a:lstStyle/>
        <a:p>
          <a:endParaRPr lang="en-GB"/>
        </a:p>
      </dgm:t>
    </dgm:pt>
    <dgm:pt modelId="{3109A4A6-00EC-4B14-9C07-C24C696C2E0B}" type="sibTrans" cxnId="{DD1C3A97-B8FF-4AFD-BFE7-419F302AF8B5}">
      <dgm:prSet/>
      <dgm:spPr/>
      <dgm:t>
        <a:bodyPr/>
        <a:lstStyle/>
        <a:p>
          <a:endParaRPr lang="en-GB"/>
        </a:p>
      </dgm:t>
    </dgm:pt>
    <dgm:pt modelId="{3DC3B95E-6689-4A40-A966-01A6C6DCF127}">
      <dgm:prSet custT="1"/>
      <dgm:spPr>
        <a:solidFill>
          <a:srgbClr val="7030A0"/>
        </a:solidFill>
      </dgm:spPr>
      <dgm:t>
        <a:bodyPr/>
        <a:lstStyle/>
        <a:p>
          <a:r>
            <a:rPr lang="bn-IN" sz="2800" b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গ্রামঃ সন্দ্বীপের সুধারামপুর </a:t>
          </a:r>
          <a:endParaRPr lang="en-US" sz="28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CDBC7A78-E7FF-4F76-813D-F25EA10DB845}" type="parTrans" cxnId="{D5B7DB78-0850-4E89-87BE-84D72E9A036F}">
      <dgm:prSet/>
      <dgm:spPr/>
      <dgm:t>
        <a:bodyPr/>
        <a:lstStyle/>
        <a:p>
          <a:endParaRPr lang="en-GB"/>
        </a:p>
      </dgm:t>
    </dgm:pt>
    <dgm:pt modelId="{6F919BB9-F3F2-4AF2-AEBD-0AB8323B1AD7}" type="sibTrans" cxnId="{D5B7DB78-0850-4E89-87BE-84D72E9A036F}">
      <dgm:prSet/>
      <dgm:spPr/>
      <dgm:t>
        <a:bodyPr/>
        <a:lstStyle/>
        <a:p>
          <a:endParaRPr lang="en-GB"/>
        </a:p>
      </dgm:t>
    </dgm:pt>
    <dgm:pt modelId="{DC4D5A3D-D848-474B-8FA5-D333038A41B0}">
      <dgm:prSet custT="1"/>
      <dgm:spPr>
        <a:solidFill>
          <a:srgbClr val="FF0000"/>
        </a:solidFill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বিশেষ</a:t>
          </a:r>
          <a:r>
            <a: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কৃতিত্ব</a:t>
          </a:r>
          <a:endParaRPr lang="en-GB" sz="2800" b="1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বঙ্গবাণী</a:t>
          </a:r>
          <a:r>
            <a:rPr lang="en-GB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কবিতা</a:t>
          </a:r>
          <a:endParaRPr lang="bn-IN" sz="2800" b="1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952273F-38A7-4E09-BA11-8AEE9B7BF974}" type="parTrans" cxnId="{4AAAFE4A-A329-4EDB-BBEE-940B87CB0A6D}">
      <dgm:prSet/>
      <dgm:spPr/>
      <dgm:t>
        <a:bodyPr/>
        <a:lstStyle/>
        <a:p>
          <a:endParaRPr lang="en-GB"/>
        </a:p>
      </dgm:t>
    </dgm:pt>
    <dgm:pt modelId="{B8B47389-6761-41EE-A534-031EAA0ECE3B}" type="sibTrans" cxnId="{4AAAFE4A-A329-4EDB-BBEE-940B87CB0A6D}">
      <dgm:prSet/>
      <dgm:spPr/>
      <dgm:t>
        <a:bodyPr/>
        <a:lstStyle/>
        <a:p>
          <a:endParaRPr lang="en-GB"/>
        </a:p>
      </dgm:t>
    </dgm:pt>
    <dgm:pt modelId="{DBA210B7-5AC6-454E-98CF-606A72AE22F7}">
      <dgm:prSet custT="1"/>
      <dgm:spPr>
        <a:solidFill>
          <a:srgbClr val="7030A0"/>
        </a:solidFill>
      </dgm:spPr>
      <dgm:t>
        <a:bodyPr/>
        <a:lstStyle/>
        <a:p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সয়ফুলমুলক,</a:t>
          </a:r>
          <a:r>
            <a:rPr lang="en-GB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শিহাবুদ্দীননাম, নসীহতনামা,</a:t>
          </a:r>
          <a:endParaRPr lang="bn-IN" sz="2800" b="1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375D0410-9414-4C2E-868D-9FA71BEC1921}" type="parTrans" cxnId="{EC418D65-541D-4EF1-A4FB-0FC726E546C6}">
      <dgm:prSet/>
      <dgm:spPr/>
      <dgm:t>
        <a:bodyPr/>
        <a:lstStyle/>
        <a:p>
          <a:endParaRPr lang="en-GB"/>
        </a:p>
      </dgm:t>
    </dgm:pt>
    <dgm:pt modelId="{F2F57925-D486-4D10-AD3E-2961CA6F4796}" type="sibTrans" cxnId="{EC418D65-541D-4EF1-A4FB-0FC726E546C6}">
      <dgm:prSet/>
      <dgm:spPr/>
      <dgm:t>
        <a:bodyPr/>
        <a:lstStyle/>
        <a:p>
          <a:endParaRPr lang="en-GB"/>
        </a:p>
      </dgm:t>
    </dgm:pt>
    <dgm:pt modelId="{5FC6323F-D51B-41ED-847A-7CCC48AF1582}">
      <dgm:prSet custT="1"/>
      <dgm:spPr>
        <a:solidFill>
          <a:srgbClr val="FF0000"/>
        </a:solidFill>
      </dgm:spPr>
      <dgm:t>
        <a:bodyPr/>
        <a:lstStyle/>
        <a:p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কারবালা ও শহরনামা। </a:t>
          </a:r>
          <a:endParaRPr lang="en-GB" sz="2800" b="1" dirty="0">
            <a:solidFill>
              <a:schemeClr val="bg1"/>
            </a:solidFill>
          </a:endParaRPr>
        </a:p>
      </dgm:t>
    </dgm:pt>
    <dgm:pt modelId="{0B4210D6-BE81-4604-AF7E-23F825EBB0C4}" type="parTrans" cxnId="{C5B2A546-6BAA-4D0C-A22D-9C3B7F318E55}">
      <dgm:prSet/>
      <dgm:spPr/>
      <dgm:t>
        <a:bodyPr/>
        <a:lstStyle/>
        <a:p>
          <a:endParaRPr lang="en-GB"/>
        </a:p>
      </dgm:t>
    </dgm:pt>
    <dgm:pt modelId="{0387A0B3-A474-4283-BFBA-FA199BCDB38C}" type="sibTrans" cxnId="{C5B2A546-6BAA-4D0C-A22D-9C3B7F318E55}">
      <dgm:prSet/>
      <dgm:spPr/>
      <dgm:t>
        <a:bodyPr/>
        <a:lstStyle/>
        <a:p>
          <a:endParaRPr lang="en-GB"/>
        </a:p>
      </dgm:t>
    </dgm:pt>
    <dgm:pt modelId="{B54C9422-B4E4-49D0-965A-953743D333CA}">
      <dgm:prSet custT="1"/>
      <dgm:spPr/>
      <dgm:t>
        <a:bodyPr/>
        <a:lstStyle/>
        <a:p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লালমতি,</a:t>
          </a:r>
          <a:r>
            <a:rPr lang="en-GB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সয়ফুলমুলক,</a:t>
          </a:r>
          <a:r>
            <a:rPr lang="en-GB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en-GB" sz="2800" b="1" dirty="0">
            <a:solidFill>
              <a:schemeClr val="bg1"/>
            </a:solidFill>
          </a:endParaRPr>
        </a:p>
      </dgm:t>
    </dgm:pt>
    <dgm:pt modelId="{942FBB68-01FA-4005-9CBF-577800382A93}" type="parTrans" cxnId="{8208AAA3-1B84-4733-8643-4EFC32D5579D}">
      <dgm:prSet/>
      <dgm:spPr/>
      <dgm:t>
        <a:bodyPr/>
        <a:lstStyle/>
        <a:p>
          <a:endParaRPr lang="en-GB"/>
        </a:p>
      </dgm:t>
    </dgm:pt>
    <dgm:pt modelId="{02A988B0-A8C9-4694-B552-179DD0925462}" type="sibTrans" cxnId="{8208AAA3-1B84-4733-8643-4EFC32D5579D}">
      <dgm:prSet/>
      <dgm:spPr/>
      <dgm:t>
        <a:bodyPr/>
        <a:lstStyle/>
        <a:p>
          <a:endParaRPr lang="en-GB"/>
        </a:p>
      </dgm:t>
    </dgm:pt>
    <dgm:pt modelId="{9B2E0F69-5648-4D4A-B3C7-4F043011D390}" type="pres">
      <dgm:prSet presAssocID="{233A2E67-5618-40DA-8887-82731B698E2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7F0920-EA0B-4B5A-8103-2BEBC4942CF9}" type="pres">
      <dgm:prSet presAssocID="{40103E6F-AC3B-448A-A567-9B0B26B0CE42}" presName="centerShape" presStyleLbl="node0" presStyleIdx="0" presStyleCnt="1" custScaleX="117803" custScaleY="126865"/>
      <dgm:spPr/>
    </dgm:pt>
    <dgm:pt modelId="{2F05BB8F-C8D8-489C-9DB0-45205A9551E0}" type="pres">
      <dgm:prSet presAssocID="{87BFE19B-4E32-4E41-8D8B-6AA97A797EF5}" presName="parTrans" presStyleLbl="sibTrans2D1" presStyleIdx="0" presStyleCnt="8"/>
      <dgm:spPr/>
    </dgm:pt>
    <dgm:pt modelId="{43D1712F-3845-4C3A-A53B-46D7737E88C6}" type="pres">
      <dgm:prSet presAssocID="{87BFE19B-4E32-4E41-8D8B-6AA97A797EF5}" presName="connectorText" presStyleLbl="sibTrans2D1" presStyleIdx="0" presStyleCnt="8"/>
      <dgm:spPr/>
    </dgm:pt>
    <dgm:pt modelId="{DC844492-9652-4CD7-82FE-5217523B7F0F}" type="pres">
      <dgm:prSet presAssocID="{764CA7B8-CAFA-414B-97F6-544820917631}" presName="node" presStyleLbl="node1" presStyleIdx="0" presStyleCnt="8" custScaleX="1178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17BBD-2380-46DB-948D-DC27A1E75A60}" type="pres">
      <dgm:prSet presAssocID="{CDBC7A78-E7FF-4F76-813D-F25EA10DB845}" presName="parTrans" presStyleLbl="sibTrans2D1" presStyleIdx="1" presStyleCnt="8"/>
      <dgm:spPr/>
    </dgm:pt>
    <dgm:pt modelId="{76999A63-3F83-4FDF-B224-7E3E1465D399}" type="pres">
      <dgm:prSet presAssocID="{CDBC7A78-E7FF-4F76-813D-F25EA10DB845}" presName="connectorText" presStyleLbl="sibTrans2D1" presStyleIdx="1" presStyleCnt="8"/>
      <dgm:spPr/>
    </dgm:pt>
    <dgm:pt modelId="{3B30DCA5-374A-485C-A010-EECFF99AB197}" type="pres">
      <dgm:prSet presAssocID="{3DC3B95E-6689-4A40-A966-01A6C6DCF127}" presName="node" presStyleLbl="node1" presStyleIdx="1" presStyleCnt="8" custScaleX="130773">
        <dgm:presLayoutVars>
          <dgm:bulletEnabled val="1"/>
        </dgm:presLayoutVars>
      </dgm:prSet>
      <dgm:spPr/>
    </dgm:pt>
    <dgm:pt modelId="{3960AD3F-0266-4AB4-9711-7D5B746E8088}" type="pres">
      <dgm:prSet presAssocID="{4952273F-38A7-4E09-BA11-8AEE9B7BF974}" presName="parTrans" presStyleLbl="sibTrans2D1" presStyleIdx="2" presStyleCnt="8"/>
      <dgm:spPr/>
    </dgm:pt>
    <dgm:pt modelId="{03916C79-0CB1-416C-ABA5-FBC5EB992021}" type="pres">
      <dgm:prSet presAssocID="{4952273F-38A7-4E09-BA11-8AEE9B7BF974}" presName="connectorText" presStyleLbl="sibTrans2D1" presStyleIdx="2" presStyleCnt="8"/>
      <dgm:spPr/>
    </dgm:pt>
    <dgm:pt modelId="{FE90678D-60F0-4A64-8710-7843C4C7E7FE}" type="pres">
      <dgm:prSet presAssocID="{DC4D5A3D-D848-474B-8FA5-D333038A41B0}" presName="node" presStyleLbl="node1" presStyleIdx="2" presStyleCnt="8" custScaleX="160853" custRadScaleRad="97774" custRadScaleInc="-204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8932E3-3120-49E3-BA6A-5F1F33B9BE21}" type="pres">
      <dgm:prSet presAssocID="{942FBB68-01FA-4005-9CBF-577800382A93}" presName="parTrans" presStyleLbl="sibTrans2D1" presStyleIdx="3" presStyleCnt="8"/>
      <dgm:spPr/>
    </dgm:pt>
    <dgm:pt modelId="{2082D687-8FDF-4511-80F8-96599C80257B}" type="pres">
      <dgm:prSet presAssocID="{942FBB68-01FA-4005-9CBF-577800382A93}" presName="connectorText" presStyleLbl="sibTrans2D1" presStyleIdx="3" presStyleCnt="8"/>
      <dgm:spPr/>
    </dgm:pt>
    <dgm:pt modelId="{87B0BBBF-4499-49C8-86A8-AAD1BDF98B9B}" type="pres">
      <dgm:prSet presAssocID="{B54C9422-B4E4-49D0-965A-953743D333CA}" presName="node" presStyleLbl="node1" presStyleIdx="3" presStyleCnt="8" custScaleX="173016" custRadScaleRad="102310" custRadScaleInc="-66721">
        <dgm:presLayoutVars>
          <dgm:bulletEnabled val="1"/>
        </dgm:presLayoutVars>
      </dgm:prSet>
      <dgm:spPr/>
    </dgm:pt>
    <dgm:pt modelId="{BB85F2F4-CE3D-4548-9DBD-CDBA803383DD}" type="pres">
      <dgm:prSet presAssocID="{794ABAFA-960D-4B27-8205-377225ADCE06}" presName="parTrans" presStyleLbl="sibTrans2D1" presStyleIdx="4" presStyleCnt="8"/>
      <dgm:spPr/>
    </dgm:pt>
    <dgm:pt modelId="{D1C9465F-BE33-4192-AC0A-234D25648779}" type="pres">
      <dgm:prSet presAssocID="{794ABAFA-960D-4B27-8205-377225ADCE06}" presName="connectorText" presStyleLbl="sibTrans2D1" presStyleIdx="4" presStyleCnt="8"/>
      <dgm:spPr/>
    </dgm:pt>
    <dgm:pt modelId="{A2D071A7-8A89-43D9-8BEA-615C49A89CD1}" type="pres">
      <dgm:prSet presAssocID="{E9D1A5E9-9D2E-4886-9182-FEB12C7BB936}" presName="node" presStyleLbl="node1" presStyleIdx="4" presStyleCnt="8" custScaleX="200653" custRadScaleRad="88938" custRadScaleInc="-28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AF4BFF-532D-47C0-93FF-E8FFB6B833B5}" type="pres">
      <dgm:prSet presAssocID="{375D0410-9414-4C2E-868D-9FA71BEC1921}" presName="parTrans" presStyleLbl="sibTrans2D1" presStyleIdx="5" presStyleCnt="8"/>
      <dgm:spPr/>
    </dgm:pt>
    <dgm:pt modelId="{C738CA8D-6152-444C-A96C-5314396758F9}" type="pres">
      <dgm:prSet presAssocID="{375D0410-9414-4C2E-868D-9FA71BEC1921}" presName="connectorText" presStyleLbl="sibTrans2D1" presStyleIdx="5" presStyleCnt="8"/>
      <dgm:spPr/>
    </dgm:pt>
    <dgm:pt modelId="{45DF783A-FA01-48D0-85DE-0418D1E17D17}" type="pres">
      <dgm:prSet presAssocID="{DBA210B7-5AC6-454E-98CF-606A72AE22F7}" presName="node" presStyleLbl="node1" presStyleIdx="5" presStyleCnt="8" custScaleX="168227" custRadScaleRad="102247" custRadScaleInc="576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809766-D488-4026-BD98-CC223A0EDE2E}" type="pres">
      <dgm:prSet presAssocID="{0B4210D6-BE81-4604-AF7E-23F825EBB0C4}" presName="parTrans" presStyleLbl="sibTrans2D1" presStyleIdx="6" presStyleCnt="8"/>
      <dgm:spPr/>
    </dgm:pt>
    <dgm:pt modelId="{47296A28-4549-4BA8-978F-96703A7FC4E7}" type="pres">
      <dgm:prSet presAssocID="{0B4210D6-BE81-4604-AF7E-23F825EBB0C4}" presName="connectorText" presStyleLbl="sibTrans2D1" presStyleIdx="6" presStyleCnt="8"/>
      <dgm:spPr/>
    </dgm:pt>
    <dgm:pt modelId="{15CD6CCB-090B-40AF-A16E-DFB1167DDC77}" type="pres">
      <dgm:prSet presAssocID="{5FC6323F-D51B-41ED-847A-7CCC48AF1582}" presName="node" presStyleLbl="node1" presStyleIdx="6" presStyleCnt="8" custScaleX="136432" custRadScaleRad="99241" custRadScaleInc="12202">
        <dgm:presLayoutVars>
          <dgm:bulletEnabled val="1"/>
        </dgm:presLayoutVars>
      </dgm:prSet>
      <dgm:spPr/>
    </dgm:pt>
    <dgm:pt modelId="{6A0516D8-DDAA-49B5-B31B-62B5698F905A}" type="pres">
      <dgm:prSet presAssocID="{F3AA826E-1564-491F-881F-9E6DB3B01C33}" presName="parTrans" presStyleLbl="sibTrans2D1" presStyleIdx="7" presStyleCnt="8"/>
      <dgm:spPr/>
    </dgm:pt>
    <dgm:pt modelId="{50D1DCC2-E997-4FDF-8F5D-7BF70D688529}" type="pres">
      <dgm:prSet presAssocID="{F3AA826E-1564-491F-881F-9E6DB3B01C33}" presName="connectorText" presStyleLbl="sibTrans2D1" presStyleIdx="7" presStyleCnt="8"/>
      <dgm:spPr/>
    </dgm:pt>
    <dgm:pt modelId="{0AD18FE2-7DC6-4D94-A895-0F7B0731A37F}" type="pres">
      <dgm:prSet presAssocID="{B5B929CB-0CB4-42A3-8CA0-92B895A89184}" presName="node" presStyleLbl="node1" presStyleIdx="7" presStyleCnt="8" custScaleX="1290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544D3F-61B4-45B6-B690-6E286B5687B4}" type="presOf" srcId="{E9D1A5E9-9D2E-4886-9182-FEB12C7BB936}" destId="{A2D071A7-8A89-43D9-8BEA-615C49A89CD1}" srcOrd="0" destOrd="0" presId="urn:microsoft.com/office/officeart/2005/8/layout/radial5"/>
    <dgm:cxn modelId="{80C464B8-9207-452B-B695-55ED0CACAAE7}" type="presOf" srcId="{942FBB68-01FA-4005-9CBF-577800382A93}" destId="{3A8932E3-3120-49E3-BA6A-5F1F33B9BE21}" srcOrd="0" destOrd="0" presId="urn:microsoft.com/office/officeart/2005/8/layout/radial5"/>
    <dgm:cxn modelId="{447DABBC-2FDB-4E8E-A063-1A44F08F671B}" type="presOf" srcId="{942FBB68-01FA-4005-9CBF-577800382A93}" destId="{2082D687-8FDF-4511-80F8-96599C80257B}" srcOrd="1" destOrd="0" presId="urn:microsoft.com/office/officeart/2005/8/layout/radial5"/>
    <dgm:cxn modelId="{D5B7DB78-0850-4E89-87BE-84D72E9A036F}" srcId="{40103E6F-AC3B-448A-A567-9B0B26B0CE42}" destId="{3DC3B95E-6689-4A40-A966-01A6C6DCF127}" srcOrd="1" destOrd="0" parTransId="{CDBC7A78-E7FF-4F76-813D-F25EA10DB845}" sibTransId="{6F919BB9-F3F2-4AF2-AEBD-0AB8323B1AD7}"/>
    <dgm:cxn modelId="{A5EE8606-52AA-425B-8FF7-C3F9B848CBA9}" type="presOf" srcId="{87BFE19B-4E32-4E41-8D8B-6AA97A797EF5}" destId="{43D1712F-3845-4C3A-A53B-46D7737E88C6}" srcOrd="1" destOrd="0" presId="urn:microsoft.com/office/officeart/2005/8/layout/radial5"/>
    <dgm:cxn modelId="{89C0915A-AB5E-45F3-8DA3-32D19431B3C4}" type="presOf" srcId="{CDBC7A78-E7FF-4F76-813D-F25EA10DB845}" destId="{76999A63-3F83-4FDF-B224-7E3E1465D399}" srcOrd="1" destOrd="0" presId="urn:microsoft.com/office/officeart/2005/8/layout/radial5"/>
    <dgm:cxn modelId="{E3C83EC1-AB5F-4271-B1A3-4FBC20926D53}" type="presOf" srcId="{CDBC7A78-E7FF-4F76-813D-F25EA10DB845}" destId="{67117BBD-2380-46DB-948D-DC27A1E75A60}" srcOrd="0" destOrd="0" presId="urn:microsoft.com/office/officeart/2005/8/layout/radial5"/>
    <dgm:cxn modelId="{5BC68479-59E9-4731-A5D0-CAF09DAC8705}" type="presOf" srcId="{B5B929CB-0CB4-42A3-8CA0-92B895A89184}" destId="{0AD18FE2-7DC6-4D94-A895-0F7B0731A37F}" srcOrd="0" destOrd="0" presId="urn:microsoft.com/office/officeart/2005/8/layout/radial5"/>
    <dgm:cxn modelId="{EC418D65-541D-4EF1-A4FB-0FC726E546C6}" srcId="{40103E6F-AC3B-448A-A567-9B0B26B0CE42}" destId="{DBA210B7-5AC6-454E-98CF-606A72AE22F7}" srcOrd="5" destOrd="0" parTransId="{375D0410-9414-4C2E-868D-9FA71BEC1921}" sibTransId="{F2F57925-D486-4D10-AD3E-2961CA6F4796}"/>
    <dgm:cxn modelId="{445368EB-3D1C-49B4-BAA7-4A104A57CF3A}" type="presOf" srcId="{794ABAFA-960D-4B27-8205-377225ADCE06}" destId="{BB85F2F4-CE3D-4548-9DBD-CDBA803383DD}" srcOrd="0" destOrd="0" presId="urn:microsoft.com/office/officeart/2005/8/layout/radial5"/>
    <dgm:cxn modelId="{C5B2A546-6BAA-4D0C-A22D-9C3B7F318E55}" srcId="{40103E6F-AC3B-448A-A567-9B0B26B0CE42}" destId="{5FC6323F-D51B-41ED-847A-7CCC48AF1582}" srcOrd="6" destOrd="0" parTransId="{0B4210D6-BE81-4604-AF7E-23F825EBB0C4}" sibTransId="{0387A0B3-A474-4283-BFBA-FA199BCDB38C}"/>
    <dgm:cxn modelId="{0A9D6FA7-D260-471F-AC18-D2FE0AECD1C7}" srcId="{233A2E67-5618-40DA-8887-82731B698E26}" destId="{40103E6F-AC3B-448A-A567-9B0B26B0CE42}" srcOrd="0" destOrd="0" parTransId="{148A4619-4C4C-475C-9CD9-634DFE719986}" sibTransId="{97512436-D7F7-4BC4-831A-56A11D97CD52}"/>
    <dgm:cxn modelId="{909291C9-B977-4ABB-A8C1-4C27A4FF5D94}" type="presOf" srcId="{F3AA826E-1564-491F-881F-9E6DB3B01C33}" destId="{50D1DCC2-E997-4FDF-8F5D-7BF70D688529}" srcOrd="1" destOrd="0" presId="urn:microsoft.com/office/officeart/2005/8/layout/radial5"/>
    <dgm:cxn modelId="{63E0A3F3-7AD4-469E-BEC6-A9E875F7A15B}" type="presOf" srcId="{4952273F-38A7-4E09-BA11-8AEE9B7BF974}" destId="{3960AD3F-0266-4AB4-9711-7D5B746E8088}" srcOrd="0" destOrd="0" presId="urn:microsoft.com/office/officeart/2005/8/layout/radial5"/>
    <dgm:cxn modelId="{4AAAFE4A-A329-4EDB-BBEE-940B87CB0A6D}" srcId="{40103E6F-AC3B-448A-A567-9B0B26B0CE42}" destId="{DC4D5A3D-D848-474B-8FA5-D333038A41B0}" srcOrd="2" destOrd="0" parTransId="{4952273F-38A7-4E09-BA11-8AEE9B7BF974}" sibTransId="{B8B47389-6761-41EE-A534-031EAA0ECE3B}"/>
    <dgm:cxn modelId="{8AD9EDDE-BB00-471B-BD62-1B3294E05B85}" srcId="{40103E6F-AC3B-448A-A567-9B0B26B0CE42}" destId="{764CA7B8-CAFA-414B-97F6-544820917631}" srcOrd="0" destOrd="0" parTransId="{87BFE19B-4E32-4E41-8D8B-6AA97A797EF5}" sibTransId="{059CC9DD-FDDD-40F8-9E75-8E76F00FC7CD}"/>
    <dgm:cxn modelId="{F49A5705-5F89-4446-8050-96D4CACF938A}" type="presOf" srcId="{375D0410-9414-4C2E-868D-9FA71BEC1921}" destId="{B0AF4BFF-532D-47C0-93FF-E8FFB6B833B5}" srcOrd="0" destOrd="0" presId="urn:microsoft.com/office/officeart/2005/8/layout/radial5"/>
    <dgm:cxn modelId="{E2A24FEA-D70A-4B91-B7D0-4712C0DC8176}" type="presOf" srcId="{764CA7B8-CAFA-414B-97F6-544820917631}" destId="{DC844492-9652-4CD7-82FE-5217523B7F0F}" srcOrd="0" destOrd="0" presId="urn:microsoft.com/office/officeart/2005/8/layout/radial5"/>
    <dgm:cxn modelId="{EBBA3885-87EC-4026-A916-D89CF1E5606C}" type="presOf" srcId="{233A2E67-5618-40DA-8887-82731B698E26}" destId="{9B2E0F69-5648-4D4A-B3C7-4F043011D390}" srcOrd="0" destOrd="0" presId="urn:microsoft.com/office/officeart/2005/8/layout/radial5"/>
    <dgm:cxn modelId="{5820D401-053E-4FD2-9C32-CA3D815E83C2}" type="presOf" srcId="{0B4210D6-BE81-4604-AF7E-23F825EBB0C4}" destId="{62809766-D488-4026-BD98-CC223A0EDE2E}" srcOrd="0" destOrd="0" presId="urn:microsoft.com/office/officeart/2005/8/layout/radial5"/>
    <dgm:cxn modelId="{6457DA5A-5A6E-45E2-A2AA-D9485275BBC8}" type="presOf" srcId="{3DC3B95E-6689-4A40-A966-01A6C6DCF127}" destId="{3B30DCA5-374A-485C-A010-EECFF99AB197}" srcOrd="0" destOrd="0" presId="urn:microsoft.com/office/officeart/2005/8/layout/radial5"/>
    <dgm:cxn modelId="{7AC573D8-58FE-443A-866D-3F08EC3A6D4C}" type="presOf" srcId="{DC4D5A3D-D848-474B-8FA5-D333038A41B0}" destId="{FE90678D-60F0-4A64-8710-7843C4C7E7FE}" srcOrd="0" destOrd="0" presId="urn:microsoft.com/office/officeart/2005/8/layout/radial5"/>
    <dgm:cxn modelId="{6F21394E-C019-4448-BD58-63C5B772FBC8}" type="presOf" srcId="{375D0410-9414-4C2E-868D-9FA71BEC1921}" destId="{C738CA8D-6152-444C-A96C-5314396758F9}" srcOrd="1" destOrd="0" presId="urn:microsoft.com/office/officeart/2005/8/layout/radial5"/>
    <dgm:cxn modelId="{D97A2805-1494-460B-B65E-FEF3204B2921}" type="presOf" srcId="{794ABAFA-960D-4B27-8205-377225ADCE06}" destId="{D1C9465F-BE33-4192-AC0A-234D25648779}" srcOrd="1" destOrd="0" presId="urn:microsoft.com/office/officeart/2005/8/layout/radial5"/>
    <dgm:cxn modelId="{6227C7F8-F386-4CF6-83CD-3BDB156AD237}" type="presOf" srcId="{0B4210D6-BE81-4604-AF7E-23F825EBB0C4}" destId="{47296A28-4549-4BA8-978F-96703A7FC4E7}" srcOrd="1" destOrd="0" presId="urn:microsoft.com/office/officeart/2005/8/layout/radial5"/>
    <dgm:cxn modelId="{F9670734-E3D9-4D0B-B744-994EF6DFF2CB}" type="presOf" srcId="{87BFE19B-4E32-4E41-8D8B-6AA97A797EF5}" destId="{2F05BB8F-C8D8-489C-9DB0-45205A9551E0}" srcOrd="0" destOrd="0" presId="urn:microsoft.com/office/officeart/2005/8/layout/radial5"/>
    <dgm:cxn modelId="{C8809B93-6806-4802-9589-1DBDBB6C5929}" type="presOf" srcId="{F3AA826E-1564-491F-881F-9E6DB3B01C33}" destId="{6A0516D8-DDAA-49B5-B31B-62B5698F905A}" srcOrd="0" destOrd="0" presId="urn:microsoft.com/office/officeart/2005/8/layout/radial5"/>
    <dgm:cxn modelId="{8208AAA3-1B84-4733-8643-4EFC32D5579D}" srcId="{40103E6F-AC3B-448A-A567-9B0B26B0CE42}" destId="{B54C9422-B4E4-49D0-965A-953743D333CA}" srcOrd="3" destOrd="0" parTransId="{942FBB68-01FA-4005-9CBF-577800382A93}" sibTransId="{02A988B0-A8C9-4694-B552-179DD0925462}"/>
    <dgm:cxn modelId="{69BE5F21-7165-43E2-86DE-17C137462D6E}" srcId="{40103E6F-AC3B-448A-A567-9B0B26B0CE42}" destId="{E9D1A5E9-9D2E-4886-9182-FEB12C7BB936}" srcOrd="4" destOrd="0" parTransId="{794ABAFA-960D-4B27-8205-377225ADCE06}" sibTransId="{EE872B65-62CC-4038-941B-522C28C3826F}"/>
    <dgm:cxn modelId="{FAE17A10-B493-40E4-87A3-E2F6B8EC34DC}" type="presOf" srcId="{B54C9422-B4E4-49D0-965A-953743D333CA}" destId="{87B0BBBF-4499-49C8-86A8-AAD1BDF98B9B}" srcOrd="0" destOrd="0" presId="urn:microsoft.com/office/officeart/2005/8/layout/radial5"/>
    <dgm:cxn modelId="{7E89FEA4-46EE-48FE-8544-AB2838BF20EF}" type="presOf" srcId="{4952273F-38A7-4E09-BA11-8AEE9B7BF974}" destId="{03916C79-0CB1-416C-ABA5-FBC5EB992021}" srcOrd="1" destOrd="0" presId="urn:microsoft.com/office/officeart/2005/8/layout/radial5"/>
    <dgm:cxn modelId="{56766D2C-4D42-49BE-B398-921B07ABBCAC}" type="presOf" srcId="{5FC6323F-D51B-41ED-847A-7CCC48AF1582}" destId="{15CD6CCB-090B-40AF-A16E-DFB1167DDC77}" srcOrd="0" destOrd="0" presId="urn:microsoft.com/office/officeart/2005/8/layout/radial5"/>
    <dgm:cxn modelId="{1BF990DB-9A8C-41F2-87EC-F349A4160D0C}" type="presOf" srcId="{DBA210B7-5AC6-454E-98CF-606A72AE22F7}" destId="{45DF783A-FA01-48D0-85DE-0418D1E17D17}" srcOrd="0" destOrd="0" presId="urn:microsoft.com/office/officeart/2005/8/layout/radial5"/>
    <dgm:cxn modelId="{DD1C3A97-B8FF-4AFD-BFE7-419F302AF8B5}" srcId="{40103E6F-AC3B-448A-A567-9B0B26B0CE42}" destId="{B5B929CB-0CB4-42A3-8CA0-92B895A89184}" srcOrd="7" destOrd="0" parTransId="{F3AA826E-1564-491F-881F-9E6DB3B01C33}" sibTransId="{3109A4A6-00EC-4B14-9C07-C24C696C2E0B}"/>
    <dgm:cxn modelId="{46E27C99-6134-482C-943D-6B1A0EF1CF5B}" type="presOf" srcId="{40103E6F-AC3B-448A-A567-9B0B26B0CE42}" destId="{C07F0920-EA0B-4B5A-8103-2BEBC4942CF9}" srcOrd="0" destOrd="0" presId="urn:microsoft.com/office/officeart/2005/8/layout/radial5"/>
    <dgm:cxn modelId="{28D0F1D6-2771-4EB7-B558-6B87EC4BB9A5}" type="presParOf" srcId="{9B2E0F69-5648-4D4A-B3C7-4F043011D390}" destId="{C07F0920-EA0B-4B5A-8103-2BEBC4942CF9}" srcOrd="0" destOrd="0" presId="urn:microsoft.com/office/officeart/2005/8/layout/radial5"/>
    <dgm:cxn modelId="{246CBABC-827C-4014-8833-53C91DE1BCF9}" type="presParOf" srcId="{9B2E0F69-5648-4D4A-B3C7-4F043011D390}" destId="{2F05BB8F-C8D8-489C-9DB0-45205A9551E0}" srcOrd="1" destOrd="0" presId="urn:microsoft.com/office/officeart/2005/8/layout/radial5"/>
    <dgm:cxn modelId="{784E7E3C-3A00-4372-966F-D77DF0FE1236}" type="presParOf" srcId="{2F05BB8F-C8D8-489C-9DB0-45205A9551E0}" destId="{43D1712F-3845-4C3A-A53B-46D7737E88C6}" srcOrd="0" destOrd="0" presId="urn:microsoft.com/office/officeart/2005/8/layout/radial5"/>
    <dgm:cxn modelId="{D98A90E5-5145-4814-9763-31C2E56D748F}" type="presParOf" srcId="{9B2E0F69-5648-4D4A-B3C7-4F043011D390}" destId="{DC844492-9652-4CD7-82FE-5217523B7F0F}" srcOrd="2" destOrd="0" presId="urn:microsoft.com/office/officeart/2005/8/layout/radial5"/>
    <dgm:cxn modelId="{30FE763F-1958-4322-BE9F-C87858BD6E8A}" type="presParOf" srcId="{9B2E0F69-5648-4D4A-B3C7-4F043011D390}" destId="{67117BBD-2380-46DB-948D-DC27A1E75A60}" srcOrd="3" destOrd="0" presId="urn:microsoft.com/office/officeart/2005/8/layout/radial5"/>
    <dgm:cxn modelId="{457AF2F3-B84F-43B0-AC66-A389840C9152}" type="presParOf" srcId="{67117BBD-2380-46DB-948D-DC27A1E75A60}" destId="{76999A63-3F83-4FDF-B224-7E3E1465D399}" srcOrd="0" destOrd="0" presId="urn:microsoft.com/office/officeart/2005/8/layout/radial5"/>
    <dgm:cxn modelId="{E5A1E237-E7C8-448C-AF1F-3DC46ABF8BAE}" type="presParOf" srcId="{9B2E0F69-5648-4D4A-B3C7-4F043011D390}" destId="{3B30DCA5-374A-485C-A010-EECFF99AB197}" srcOrd="4" destOrd="0" presId="urn:microsoft.com/office/officeart/2005/8/layout/radial5"/>
    <dgm:cxn modelId="{3EEE1429-5FE1-4D24-8879-4ACEAC1667A7}" type="presParOf" srcId="{9B2E0F69-5648-4D4A-B3C7-4F043011D390}" destId="{3960AD3F-0266-4AB4-9711-7D5B746E8088}" srcOrd="5" destOrd="0" presId="urn:microsoft.com/office/officeart/2005/8/layout/radial5"/>
    <dgm:cxn modelId="{010E2701-040F-4461-A114-EE981A567F5E}" type="presParOf" srcId="{3960AD3F-0266-4AB4-9711-7D5B746E8088}" destId="{03916C79-0CB1-416C-ABA5-FBC5EB992021}" srcOrd="0" destOrd="0" presId="urn:microsoft.com/office/officeart/2005/8/layout/radial5"/>
    <dgm:cxn modelId="{78B2DABE-163F-48C6-8579-906A4E45537E}" type="presParOf" srcId="{9B2E0F69-5648-4D4A-B3C7-4F043011D390}" destId="{FE90678D-60F0-4A64-8710-7843C4C7E7FE}" srcOrd="6" destOrd="0" presId="urn:microsoft.com/office/officeart/2005/8/layout/radial5"/>
    <dgm:cxn modelId="{5C447055-4527-4625-BACE-D9C5C197BAA1}" type="presParOf" srcId="{9B2E0F69-5648-4D4A-B3C7-4F043011D390}" destId="{3A8932E3-3120-49E3-BA6A-5F1F33B9BE21}" srcOrd="7" destOrd="0" presId="urn:microsoft.com/office/officeart/2005/8/layout/radial5"/>
    <dgm:cxn modelId="{1172A762-9610-4384-8E26-8D4A9F67A2C8}" type="presParOf" srcId="{3A8932E3-3120-49E3-BA6A-5F1F33B9BE21}" destId="{2082D687-8FDF-4511-80F8-96599C80257B}" srcOrd="0" destOrd="0" presId="urn:microsoft.com/office/officeart/2005/8/layout/radial5"/>
    <dgm:cxn modelId="{8B9C79EA-0956-43BA-99B2-D10F500E6F78}" type="presParOf" srcId="{9B2E0F69-5648-4D4A-B3C7-4F043011D390}" destId="{87B0BBBF-4499-49C8-86A8-AAD1BDF98B9B}" srcOrd="8" destOrd="0" presId="urn:microsoft.com/office/officeart/2005/8/layout/radial5"/>
    <dgm:cxn modelId="{F382BF00-53DC-41AF-826A-33B6B8F77AA2}" type="presParOf" srcId="{9B2E0F69-5648-4D4A-B3C7-4F043011D390}" destId="{BB85F2F4-CE3D-4548-9DBD-CDBA803383DD}" srcOrd="9" destOrd="0" presId="urn:microsoft.com/office/officeart/2005/8/layout/radial5"/>
    <dgm:cxn modelId="{C03C8CC2-4699-41DB-B7BA-0A35C778F601}" type="presParOf" srcId="{BB85F2F4-CE3D-4548-9DBD-CDBA803383DD}" destId="{D1C9465F-BE33-4192-AC0A-234D25648779}" srcOrd="0" destOrd="0" presId="urn:microsoft.com/office/officeart/2005/8/layout/radial5"/>
    <dgm:cxn modelId="{ECA4A5AF-71EA-4463-A1B8-E76B192AFB40}" type="presParOf" srcId="{9B2E0F69-5648-4D4A-B3C7-4F043011D390}" destId="{A2D071A7-8A89-43D9-8BEA-615C49A89CD1}" srcOrd="10" destOrd="0" presId="urn:microsoft.com/office/officeart/2005/8/layout/radial5"/>
    <dgm:cxn modelId="{57268973-347D-4C45-B5DB-D4687554969C}" type="presParOf" srcId="{9B2E0F69-5648-4D4A-B3C7-4F043011D390}" destId="{B0AF4BFF-532D-47C0-93FF-E8FFB6B833B5}" srcOrd="11" destOrd="0" presId="urn:microsoft.com/office/officeart/2005/8/layout/radial5"/>
    <dgm:cxn modelId="{BBF9A93A-8DB9-44EA-A157-4CCA924146D2}" type="presParOf" srcId="{B0AF4BFF-532D-47C0-93FF-E8FFB6B833B5}" destId="{C738CA8D-6152-444C-A96C-5314396758F9}" srcOrd="0" destOrd="0" presId="urn:microsoft.com/office/officeart/2005/8/layout/radial5"/>
    <dgm:cxn modelId="{D6503AB0-D9F2-4922-9CA3-18CC0D7A0E4F}" type="presParOf" srcId="{9B2E0F69-5648-4D4A-B3C7-4F043011D390}" destId="{45DF783A-FA01-48D0-85DE-0418D1E17D17}" srcOrd="12" destOrd="0" presId="urn:microsoft.com/office/officeart/2005/8/layout/radial5"/>
    <dgm:cxn modelId="{4A7BA39F-4941-4F9B-9FF1-5DEB2B684E4C}" type="presParOf" srcId="{9B2E0F69-5648-4D4A-B3C7-4F043011D390}" destId="{62809766-D488-4026-BD98-CC223A0EDE2E}" srcOrd="13" destOrd="0" presId="urn:microsoft.com/office/officeart/2005/8/layout/radial5"/>
    <dgm:cxn modelId="{093886DE-BA17-41DA-AB78-9A42B20C238A}" type="presParOf" srcId="{62809766-D488-4026-BD98-CC223A0EDE2E}" destId="{47296A28-4549-4BA8-978F-96703A7FC4E7}" srcOrd="0" destOrd="0" presId="urn:microsoft.com/office/officeart/2005/8/layout/radial5"/>
    <dgm:cxn modelId="{BB43DC41-E20D-49AE-B24B-9E6D540E5988}" type="presParOf" srcId="{9B2E0F69-5648-4D4A-B3C7-4F043011D390}" destId="{15CD6CCB-090B-40AF-A16E-DFB1167DDC77}" srcOrd="14" destOrd="0" presId="urn:microsoft.com/office/officeart/2005/8/layout/radial5"/>
    <dgm:cxn modelId="{1C0A4570-0D68-4A58-821D-2FD44FA7462F}" type="presParOf" srcId="{9B2E0F69-5648-4D4A-B3C7-4F043011D390}" destId="{6A0516D8-DDAA-49B5-B31B-62B5698F905A}" srcOrd="15" destOrd="0" presId="urn:microsoft.com/office/officeart/2005/8/layout/radial5"/>
    <dgm:cxn modelId="{9FCFDF26-F027-42B9-9D66-4478392329F8}" type="presParOf" srcId="{6A0516D8-DDAA-49B5-B31B-62B5698F905A}" destId="{50D1DCC2-E997-4FDF-8F5D-7BF70D688529}" srcOrd="0" destOrd="0" presId="urn:microsoft.com/office/officeart/2005/8/layout/radial5"/>
    <dgm:cxn modelId="{497918CF-B7AD-4008-88FC-31E635B72593}" type="presParOf" srcId="{9B2E0F69-5648-4D4A-B3C7-4F043011D390}" destId="{0AD18FE2-7DC6-4D94-A895-0F7B0731A37F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F0920-EA0B-4B5A-8103-2BEBC4942CF9}">
      <dsp:nvSpPr>
        <dsp:cNvPr id="0" name=""/>
        <dsp:cNvSpPr/>
      </dsp:nvSpPr>
      <dsp:spPr>
        <a:xfrm>
          <a:off x="3451430" y="2334696"/>
          <a:ext cx="1607732" cy="173140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400" kern="1200" dirty="0"/>
        </a:p>
      </dsp:txBody>
      <dsp:txXfrm>
        <a:off x="3686877" y="2588255"/>
        <a:ext cx="1136838" cy="1224289"/>
      </dsp:txXfrm>
    </dsp:sp>
    <dsp:sp modelId="{2F05BB8F-C8D8-489C-9DB0-45205A9551E0}">
      <dsp:nvSpPr>
        <dsp:cNvPr id="0" name=""/>
        <dsp:cNvSpPr/>
      </dsp:nvSpPr>
      <dsp:spPr>
        <a:xfrm rot="16200000">
          <a:off x="4025575" y="1641681"/>
          <a:ext cx="459441" cy="54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4094491" y="1819630"/>
        <a:ext cx="321609" cy="327098"/>
      </dsp:txXfrm>
    </dsp:sp>
    <dsp:sp modelId="{DC844492-9652-4CD7-82FE-5217523B7F0F}">
      <dsp:nvSpPr>
        <dsp:cNvPr id="0" name=""/>
        <dsp:cNvSpPr/>
      </dsp:nvSpPr>
      <dsp:spPr>
        <a:xfrm>
          <a:off x="3405299" y="24742"/>
          <a:ext cx="1699994" cy="144308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জন্মঃ ১৬২০ খ্রি</a:t>
          </a:r>
          <a:r>
            <a:rPr lang="en-US" sz="28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.</a:t>
          </a:r>
          <a:endParaRPr lang="en-GB" sz="2800" b="1" kern="1200" dirty="0">
            <a:solidFill>
              <a:srgbClr val="FFFF00"/>
            </a:solidFill>
          </a:endParaRPr>
        </a:p>
      </dsp:txBody>
      <dsp:txXfrm>
        <a:off x="3654257" y="236076"/>
        <a:ext cx="1202078" cy="1020414"/>
      </dsp:txXfrm>
    </dsp:sp>
    <dsp:sp modelId="{67117BBD-2380-46DB-948D-DC27A1E75A60}">
      <dsp:nvSpPr>
        <dsp:cNvPr id="0" name=""/>
        <dsp:cNvSpPr/>
      </dsp:nvSpPr>
      <dsp:spPr>
        <a:xfrm rot="18900000">
          <a:off x="4907537" y="2060802"/>
          <a:ext cx="429546" cy="54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4926409" y="2215395"/>
        <a:ext cx="300682" cy="327098"/>
      </dsp:txXfrm>
    </dsp:sp>
    <dsp:sp modelId="{3B30DCA5-374A-485C-A010-EECFF99AB197}">
      <dsp:nvSpPr>
        <dsp:cNvPr id="0" name=""/>
        <dsp:cNvSpPr/>
      </dsp:nvSpPr>
      <dsp:spPr>
        <a:xfrm>
          <a:off x="5047037" y="743536"/>
          <a:ext cx="1887162" cy="144308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গ্রামঃ সন্দ্বীপের সুধারামপুর </a:t>
          </a:r>
          <a:endParaRPr lang="en-US" sz="28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323405" y="954870"/>
        <a:ext cx="1334426" cy="1020414"/>
      </dsp:txXfrm>
    </dsp:sp>
    <dsp:sp modelId="{3960AD3F-0266-4AB4-9711-7D5B746E8088}">
      <dsp:nvSpPr>
        <dsp:cNvPr id="0" name=""/>
        <dsp:cNvSpPr/>
      </dsp:nvSpPr>
      <dsp:spPr>
        <a:xfrm rot="21323399">
          <a:off x="5153147" y="2846006"/>
          <a:ext cx="233490" cy="54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5153260" y="2957854"/>
        <a:ext cx="163443" cy="327098"/>
      </dsp:txXfrm>
    </dsp:sp>
    <dsp:sp modelId="{FE90678D-60F0-4A64-8710-7843C4C7E7FE}">
      <dsp:nvSpPr>
        <dsp:cNvPr id="0" name=""/>
        <dsp:cNvSpPr/>
      </dsp:nvSpPr>
      <dsp:spPr>
        <a:xfrm>
          <a:off x="5486400" y="2286004"/>
          <a:ext cx="2321241" cy="144308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বিশেষ</a:t>
          </a:r>
          <a:r>
            <a:rPr lang="en-US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কৃতিত্ব</a:t>
          </a:r>
          <a:endParaRPr lang="en-GB" sz="2800" b="1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বঙ্গবাণী</a:t>
          </a:r>
          <a:r>
            <a:rPr lang="en-GB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কবিতা</a:t>
          </a:r>
          <a:endParaRPr lang="bn-IN" sz="2800" b="1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5826338" y="2497338"/>
        <a:ext cx="1641365" cy="1020414"/>
      </dsp:txXfrm>
    </dsp:sp>
    <dsp:sp modelId="{3A8932E3-3120-49E3-BA6A-5F1F33B9BE21}">
      <dsp:nvSpPr>
        <dsp:cNvPr id="0" name=""/>
        <dsp:cNvSpPr/>
      </dsp:nvSpPr>
      <dsp:spPr>
        <a:xfrm rot="1799266">
          <a:off x="5068176" y="3499783"/>
          <a:ext cx="356562" cy="54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5075336" y="3582084"/>
        <a:ext cx="249593" cy="327098"/>
      </dsp:txXfrm>
    </dsp:sp>
    <dsp:sp modelId="{87B0BBBF-4499-49C8-86A8-AAD1BDF98B9B}">
      <dsp:nvSpPr>
        <dsp:cNvPr id="0" name=""/>
        <dsp:cNvSpPr/>
      </dsp:nvSpPr>
      <dsp:spPr>
        <a:xfrm>
          <a:off x="5181604" y="3733797"/>
          <a:ext cx="2496763" cy="1443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লালমতি,</a:t>
          </a:r>
          <a:r>
            <a:rPr lang="en-GB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সয়ফুলমুলক,</a:t>
          </a:r>
          <a:r>
            <a:rPr lang="en-GB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en-GB" sz="2800" b="1" kern="1200" dirty="0">
            <a:solidFill>
              <a:schemeClr val="bg1"/>
            </a:solidFill>
          </a:endParaRPr>
        </a:p>
      </dsp:txBody>
      <dsp:txXfrm>
        <a:off x="5547246" y="3945131"/>
        <a:ext cx="1765479" cy="1020414"/>
      </dsp:txXfrm>
    </dsp:sp>
    <dsp:sp modelId="{BB85F2F4-CE3D-4548-9DBD-CDBA803383DD}">
      <dsp:nvSpPr>
        <dsp:cNvPr id="0" name=""/>
        <dsp:cNvSpPr/>
      </dsp:nvSpPr>
      <dsp:spPr>
        <a:xfrm rot="5020421">
          <a:off x="4225159" y="4073231"/>
          <a:ext cx="314247" cy="54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4267102" y="4135414"/>
        <a:ext cx="219973" cy="327098"/>
      </dsp:txXfrm>
    </dsp:sp>
    <dsp:sp modelId="{A2D071A7-8A89-43D9-8BEA-615C49A89CD1}">
      <dsp:nvSpPr>
        <dsp:cNvPr id="0" name=""/>
        <dsp:cNvSpPr/>
      </dsp:nvSpPr>
      <dsp:spPr>
        <a:xfrm>
          <a:off x="3048009" y="4648209"/>
          <a:ext cx="2895587" cy="144308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ইউছুপ জুলেখা, নূরনামা,</a:t>
          </a:r>
          <a:r>
            <a:rPr lang="en-GB" sz="28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লালমতি,</a:t>
          </a:r>
          <a:endParaRPr lang="en-GB" sz="2800" b="1" kern="1200" dirty="0">
            <a:solidFill>
              <a:srgbClr val="FFFF00"/>
            </a:solidFill>
          </a:endParaRPr>
        </a:p>
      </dsp:txBody>
      <dsp:txXfrm>
        <a:off x="3472058" y="4859543"/>
        <a:ext cx="2047489" cy="1020414"/>
      </dsp:txXfrm>
    </dsp:sp>
    <dsp:sp modelId="{B0AF4BFF-532D-47C0-93FF-E8FFB6B833B5}">
      <dsp:nvSpPr>
        <dsp:cNvPr id="0" name=""/>
        <dsp:cNvSpPr/>
      </dsp:nvSpPr>
      <dsp:spPr>
        <a:xfrm rot="8877681">
          <a:off x="3084820" y="3543696"/>
          <a:ext cx="372685" cy="54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10800000">
        <a:off x="3188111" y="3623073"/>
        <a:ext cx="260880" cy="327098"/>
      </dsp:txXfrm>
    </dsp:sp>
    <dsp:sp modelId="{45DF783A-FA01-48D0-85DE-0418D1E17D17}">
      <dsp:nvSpPr>
        <dsp:cNvPr id="0" name=""/>
        <dsp:cNvSpPr/>
      </dsp:nvSpPr>
      <dsp:spPr>
        <a:xfrm>
          <a:off x="914393" y="3809999"/>
          <a:ext cx="2427654" cy="144308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সয়ফুলমুলক,</a:t>
          </a:r>
          <a:r>
            <a:rPr lang="en-GB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শিহাবুদ্দীননাম, নসীহতনামা,</a:t>
          </a:r>
          <a:endParaRPr lang="bn-IN" sz="2800" b="1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269915" y="4021333"/>
        <a:ext cx="1716610" cy="1020414"/>
      </dsp:txXfrm>
    </dsp:sp>
    <dsp:sp modelId="{62809766-D488-4026-BD98-CC223A0EDE2E}">
      <dsp:nvSpPr>
        <dsp:cNvPr id="0" name=""/>
        <dsp:cNvSpPr/>
      </dsp:nvSpPr>
      <dsp:spPr>
        <a:xfrm rot="10964727">
          <a:off x="2966545" y="2874252"/>
          <a:ext cx="343468" cy="54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10800000">
        <a:off x="3069526" y="2985753"/>
        <a:ext cx="240428" cy="327098"/>
      </dsp:txXfrm>
    </dsp:sp>
    <dsp:sp modelId="{15CD6CCB-090B-40AF-A16E-DFB1167DDC77}">
      <dsp:nvSpPr>
        <dsp:cNvPr id="0" name=""/>
        <dsp:cNvSpPr/>
      </dsp:nvSpPr>
      <dsp:spPr>
        <a:xfrm>
          <a:off x="838189" y="2362201"/>
          <a:ext cx="1968826" cy="144308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কারবালা ও শহরনামা। </a:t>
          </a:r>
          <a:endParaRPr lang="en-GB" sz="2800" b="1" kern="1200" dirty="0">
            <a:solidFill>
              <a:schemeClr val="bg1"/>
            </a:solidFill>
          </a:endParaRPr>
        </a:p>
      </dsp:txBody>
      <dsp:txXfrm>
        <a:off x="1126517" y="2573535"/>
        <a:ext cx="1392170" cy="1020414"/>
      </dsp:txXfrm>
    </dsp:sp>
    <dsp:sp modelId="{6A0516D8-DDAA-49B5-B31B-62B5698F905A}">
      <dsp:nvSpPr>
        <dsp:cNvPr id="0" name=""/>
        <dsp:cNvSpPr/>
      </dsp:nvSpPr>
      <dsp:spPr>
        <a:xfrm rot="13500000">
          <a:off x="3171144" y="2059469"/>
          <a:ext cx="431607" cy="545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10800000">
        <a:off x="3281664" y="2214281"/>
        <a:ext cx="302125" cy="327098"/>
      </dsp:txXfrm>
    </dsp:sp>
    <dsp:sp modelId="{0AD18FE2-7DC6-4D94-A895-0F7B0731A37F}">
      <dsp:nvSpPr>
        <dsp:cNvPr id="0" name=""/>
        <dsp:cNvSpPr/>
      </dsp:nvSpPr>
      <dsp:spPr>
        <a:xfrm>
          <a:off x="1588507" y="743536"/>
          <a:ext cx="1862932" cy="1443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মৃত্যুঃ ১৬৯০ খ্রি</a:t>
          </a:r>
          <a:endParaRPr lang="en-GB" sz="3200" kern="1200" dirty="0"/>
        </a:p>
      </dsp:txBody>
      <dsp:txXfrm>
        <a:off x="1861327" y="954870"/>
        <a:ext cx="1317292" cy="1020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F4D43-B080-4639-BB85-85E074543F4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ACFB1-66AB-4FFB-9000-8F04BA169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7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ACFB1-66AB-4FFB-9000-8F04BA1696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3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0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7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4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7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1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7458-F2BF-44C4-B686-4D4E02181932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1D6E-54F5-46E4-920E-0076BACD1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0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images (6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7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" y="289396"/>
            <a:ext cx="7848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</a:t>
            </a:r>
            <a:r>
              <a:rPr lang="bn-I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াগতম</a:t>
            </a:r>
            <a:endParaRPr lang="en-US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906" y="3429000"/>
            <a:ext cx="7848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হান্নান 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GB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 বাংলা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GB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i="1" dirty="0">
                <a:latin typeface="NikoshBAN" pitchFamily="2" charset="0"/>
                <a:cs typeface="NikoshBAN" pitchFamily="2" charset="0"/>
              </a:rPr>
              <a:t>বখতিয়ার পাড়া চারপীর আউলিয়া আলিম মাদ্‌রাসা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আনোয়ারা , চট্টগ্রাম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868" y="4042589"/>
            <a:ext cx="8763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 সব কাহার জন্ম নির্ণয় ন জানি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চরণ এর মানে </a:t>
            </a:r>
            <a:r>
              <a:rPr lang="bn-IN" sz="2800" dirty="0" smtClean="0"/>
              <a:t>,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 বাঙালীর মাতৃভাষা । আল্লাহ্‌কে ডাকা এবং কাব্য রচনা সব এ ভাষাতে করা উচিত। আরবী – ফারসী ভাষাতে আল্লাহ্‌কে ডাকতে গেলে আমাদের ভুল হতে পারে।কারণ এ ভাষা গুলোতে আমরা সম্পূর্ণ পারদর্শী নই । এ জন্য মাতৃ ভাষা আমাদের সবকিছুর এক মাত্র  অবলম্বন হওয়া উচিত। অথচ আমাদের দেশের সাম্প্রদয়িক , গোঁড়া ও ধর্মান্ধ কিছু লোক কবির  এ মতের বিরোধিতা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করে।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তারা বাংলা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ভাষাকে হিন্দুর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ভাষা বলে অপপ্রচার চালায়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অবজ্ঞা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করে এবং অবহেলা করে । কবি তাদের ঘৃণা করেন । কবি তাদের জন্ম ও বংশ  পরিচয় নিয়ে সন্দিহান 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3" y="241788"/>
            <a:ext cx="3049644" cy="1686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47" y="2074786"/>
            <a:ext cx="2952776" cy="179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3" y="2102884"/>
            <a:ext cx="3049644" cy="1782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47" y="241788"/>
            <a:ext cx="2952776" cy="1666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2087" y="181049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গুলো দেখো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212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4" y="4259520"/>
            <a:ext cx="84792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 বা লিখয়ে আল্লা নবীর ছিফত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বলতে যা বোঝায়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মধ্য যুগে আরবী – ফারসী ভাষার ব্যাপক প্রচলন ছিল। কবি আব্দুল হাকিম বলেন , মহান আল্লাহ্‌ -র পক্ষে ইয়ে কোন দেশের ভাষাই হৃদয়ঙ্গম করা সম্ভব । তাই  এ  ভাষার প্রতি কবি শ্রদ্ধাশীল।ঠিক ইয়ে ভাবে শ্রদ্ধাশীল সাধারন মানুষ। এ ভাষাতে আল্লাহ্‌ ও  তার  মহানবীর  প্রশংসা করা হয়েছে।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11" y="1573863"/>
            <a:ext cx="2643592" cy="1824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33" y="2125956"/>
            <a:ext cx="2555178" cy="17425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3" y="2125040"/>
            <a:ext cx="2502129" cy="17052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32" y="125951"/>
            <a:ext cx="2555178" cy="177315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3" y="125951"/>
            <a:ext cx="2502129" cy="18139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550097" y="203655"/>
            <a:ext cx="231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দেখো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5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562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নিজ দেশ তেয়াগী কেন বিদেশ ন যায় </a:t>
            </a:r>
            <a:r>
              <a:rPr lang="bn-I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কথাটির তাৎ্‌পর্য -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জন্ম ভূমি ও মাতৃ ভাষা প্রতিটি মানুষের কাছে প্রিয়। কবি স্পষ্ট বলেছেন –যারা নিজ দেশ ও আপন মাতৃ ভাষাকে ভালো বাসে না ।তাদের এ দেশে থাকার কোন অধিকার নেই। তারা যেন এদেশ ছেড়ে চলে যায়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63" y="663262"/>
            <a:ext cx="3020129" cy="24738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8" y="663262"/>
            <a:ext cx="3178793" cy="24806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9" y="3309797"/>
            <a:ext cx="3194165" cy="20242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01" y="3292719"/>
            <a:ext cx="3033649" cy="20670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352800" y="76200"/>
            <a:ext cx="270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ছবি গুলো দেখো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3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" presetID="21" presetClass="entr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8)">
                                          <p:cBhvr>
                                            <p:cTn id="11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" presetID="2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7" presetID="2" presetClass="entr" presetSubtype="4" accel="16000" decel="1800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26" presetID="2" presetClass="entr" presetSubtype="6" accel="4000" fill="hold" grpId="0" nodeType="afterEffect" p14:presetBounceEnd="4000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">
                                          <p:cBhvr additive="base">
                                            <p:cTn id="2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">
                                          <p:cBhvr additive="base">
                                            <p:cTn id="2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" presetID="21" presetClass="entr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8)">
                                          <p:cBhvr>
                                            <p:cTn id="11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" presetID="22" presetClass="entr" presetSubtype="1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7" presetID="2" presetClass="entr" presetSubtype="4" accel="16000" decel="1800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26" presetID="2" presetClass="entr" presetSubtype="6" accel="4000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6726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দেশী ভাষা উপদেশ মনে হিত অতি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চরণটির ব্যাখ্যা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–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 আমাদের প্রিয় মাতৃভূমি । আমাদের পূর্বপুরুষগণ এ দেশে জন্ম গ্রহন করেছেন   এবং এ ভাষাতে কথা বলতেন । এ ভাষাতে তারা অনেক মূল্যবান উপদেশ মূলক বাণী  আমাদের জন্য রেখে গেছেন । এ সব উপদেশে নিহিত রয়েছে আমাদের জন্য মঙ্গল বার্তা।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914"/>
            <a:ext cx="2178650" cy="1799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50" y="91987"/>
            <a:ext cx="2178650" cy="1799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2693276" cy="1540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98" y="90914"/>
            <a:ext cx="2278802" cy="1799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13" y="2209800"/>
            <a:ext cx="2716373" cy="1547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75" y="2209800"/>
            <a:ext cx="2708225" cy="15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2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0" y="5043095"/>
            <a:ext cx="8377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দেশী ভাষে বুঝিতে ললাটে পুরে ভাগ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লাইনটির ভাবার্থ –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দেশী ভাষায় বিদ্যার্জনই যথার্থ। মাতৃভাষায় জ্ঞান চর্চা অন্য ভাষার চেয়ে সহজ । মাতৃভাষার সাথে আমাদের রয়েছে আত্মার বন্ধন। তাই এ ভাষাতে রচিত গ্রন্থ যে ভাবে আয়াত্তে আনা সম্ভব অন্য ভাষাতে তা সম্ভব নয়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1738370" cy="2210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6895" r="20713" b="3462"/>
          <a:stretch/>
        </p:blipFill>
        <p:spPr>
          <a:xfrm>
            <a:off x="6638350" y="2590800"/>
            <a:ext cx="1768143" cy="2214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0" y="113763"/>
            <a:ext cx="1727439" cy="2281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62" y="113763"/>
            <a:ext cx="1744689" cy="2281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11" y="599420"/>
            <a:ext cx="2431777" cy="1724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r="17754"/>
          <a:stretch/>
        </p:blipFill>
        <p:spPr>
          <a:xfrm>
            <a:off x="3869240" y="2590800"/>
            <a:ext cx="1738370" cy="2210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76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ছবি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গুলো দেখো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77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09600"/>
            <a:ext cx="2895600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একক কাজ 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26670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বঙ্গবাণী কবিতার কবির নাম লেখ।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বঙ্গবাণী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কবিতাটি কোন কাব্য গ্রন্থ থেকে নেওয়া হয়েছে?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কবি কাদের দেশ ত্যাগ করার কথা বলেছেন?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4000" decel="1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7432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বঙ্গবাণী কবিতার কবি কোন যুগের ?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আব্দুল হাকীমের কবিতায় কিসের পরিচয় পাওয়া যায় ?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বঙ্গবাণী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কী ?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বঙ্গবাণী কবিতায় যে বিষয় গুলো প্রকাশ পেয়েছে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1850" y="914400"/>
            <a:ext cx="2705100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800" b="1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 গুলো জেনে নিই –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১। মধ্যযুগের 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২। কবির অনুপম ব্যক্তিত্বের 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৩। বাংলা ভাষা।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৪।  ক) বাংলা ভাষার প্রতি কবির ভালোবাসা।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খ) মাতৃভাষায় কাব্য রচনায় কবির যুক্তি।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গ)মাতৃভাষার প্রতি চিরন্তন অনুভূতির বহিঃপ্রকাশ  ।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ঘ) স্বদেশ প্রেমের উজ্জ্বল অনুভূতির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বহিঃপ্রকাশ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82958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বঙ্গবাণী কবিতাটিতে স্বদেশ প্রেমের যে স্বরূপ প্রকাশ পেয়েছে তা নিজের ভাষায় লেখ।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282958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850" y="914400"/>
            <a:ext cx="2705100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90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71600" y="990600"/>
            <a:ext cx="6705600" cy="4267199"/>
          </a:xfrm>
          <a:prstGeom prst="flowChartAlternateProcess">
            <a:avLst/>
          </a:prstGeom>
          <a:noFill/>
          <a:ln w="76200">
            <a:solidFill>
              <a:srgbClr val="00B050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</a:t>
            </a:r>
            <a:r>
              <a:rPr lang="en-GB" sz="9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GB" sz="9600" b="1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8300" y="2209800"/>
            <a:ext cx="6172200" cy="2862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সাহিত্য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endParaRPr lang="en-GB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images (6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85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2362200"/>
            <a:ext cx="6172200" cy="2862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বঙ্গবাণী</a:t>
            </a:r>
            <a:r>
              <a:rPr lang="en-GB" sz="6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60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GB" sz="6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GB" sz="60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GB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dirty="0" err="1" smtClean="0">
                <a:latin typeface="NikoshBAN" pitchFamily="2" charset="0"/>
                <a:cs typeface="NikoshBAN" pitchFamily="2" charset="0"/>
              </a:rPr>
              <a:t>হাকিম</a:t>
            </a:r>
            <a:r>
              <a:rPr lang="en-GB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GB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905" y="3124200"/>
            <a:ext cx="7153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কবি পরিচিতি বলতে পারবে।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জটিল শব্দের অর্থ বলতে পারবে।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মাতৃভাষার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প্রতি কবির মমত্ববোধ সম্পর্কে 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6738" y="1219200"/>
            <a:ext cx="3155324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38425575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6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F0920-EA0B-4B5A-8103-2BEBC4942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07F0920-EA0B-4B5A-8103-2BEBC4942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5BB8F-C8D8-489C-9DB0-45205A955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F05BB8F-C8D8-489C-9DB0-45205A955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44492-9652-4CD7-82FE-5217523B7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C844492-9652-4CD7-82FE-5217523B7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17BBD-2380-46DB-948D-DC27A1E75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67117BBD-2380-46DB-948D-DC27A1E75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0DCA5-374A-485C-A010-EECFF99AB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B30DCA5-374A-485C-A010-EECFF99AB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0AD3F-0266-4AB4-9711-7D5B746E8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960AD3F-0266-4AB4-9711-7D5B746E8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0678D-60F0-4A64-8710-7843C4C7E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E90678D-60F0-4A64-8710-7843C4C7E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932E3-3120-49E3-BA6A-5F1F33B9B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3A8932E3-3120-49E3-BA6A-5F1F33B9B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0BBBF-4499-49C8-86A8-AAD1BDF98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7B0BBBF-4499-49C8-86A8-AAD1BDF98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85F2F4-CE3D-4548-9DBD-CDBA80338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B85F2F4-CE3D-4548-9DBD-CDBA80338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D071A7-8A89-43D9-8BEA-615C49A8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A2D071A7-8A89-43D9-8BEA-615C49A89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AF4BFF-532D-47C0-93FF-E8FFB6B83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0AF4BFF-532D-47C0-93FF-E8FFB6B83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DF783A-FA01-48D0-85DE-0418D1E1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5DF783A-FA01-48D0-85DE-0418D1E17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809766-D488-4026-BD98-CC223A0ED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2809766-D488-4026-BD98-CC223A0ED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CD6CCB-090B-40AF-A16E-DFB1167DD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15CD6CCB-090B-40AF-A16E-DFB1167DD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516D8-DDAA-49B5-B31B-62B5698F9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6A0516D8-DDAA-49B5-B31B-62B5698F9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18FE2-7DC6-4D94-A895-0F7B0731A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AD18FE2-7DC6-4D94-A895-0F7B0731A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4" b="10990"/>
          <a:stretch/>
        </p:blipFill>
        <p:spPr>
          <a:xfrm>
            <a:off x="3081574" y="76200"/>
            <a:ext cx="5735714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322457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0"/>
          <a:stretch/>
        </p:blipFill>
        <p:spPr>
          <a:xfrm>
            <a:off x="380999" y="3581400"/>
            <a:ext cx="5399509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485111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6844" y="1516002"/>
            <a:ext cx="121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আপে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733800" y="5181600"/>
            <a:ext cx="2192670" cy="1196458"/>
            <a:chOff x="7010400" y="4724400"/>
            <a:chExt cx="1219200" cy="6953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830" y="4724400"/>
              <a:ext cx="1185863" cy="6953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10400" y="4724400"/>
              <a:ext cx="12192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33800" y="3733800"/>
            <a:ext cx="2192670" cy="1295400"/>
            <a:chOff x="3733800" y="3733800"/>
            <a:chExt cx="2192670" cy="12954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3733800"/>
              <a:ext cx="2192670" cy="12954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733800" y="3733800"/>
              <a:ext cx="2175673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33800" y="2514600"/>
            <a:ext cx="2133600" cy="1065806"/>
            <a:chOff x="7010400" y="2286000"/>
            <a:chExt cx="1219200" cy="685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2286000"/>
              <a:ext cx="12192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010400" y="2286000"/>
              <a:ext cx="12192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30" y="1143000"/>
            <a:ext cx="2041839" cy="11485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9" name="Rectangle 28"/>
          <p:cNvSpPr/>
          <p:nvPr/>
        </p:nvSpPr>
        <p:spPr>
          <a:xfrm>
            <a:off x="914400" y="152400"/>
            <a:ext cx="7620000" cy="734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আজকের পাঠের  শব্দার্থ গুলো জেনে নিই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62800" y="1447800"/>
            <a:ext cx="121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6844" y="2743200"/>
            <a:ext cx="121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62800" y="2743200"/>
            <a:ext cx="121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en-GB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গ্য</a:t>
            </a:r>
            <a:r>
              <a:rPr lang="en-GB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86844" y="4038600"/>
            <a:ext cx="121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ললাট</a:t>
            </a:r>
            <a:r>
              <a:rPr lang="en-GB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62800" y="4038600"/>
            <a:ext cx="121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কপাল</a:t>
            </a:r>
            <a:r>
              <a:rPr lang="en-GB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86844" y="5436929"/>
            <a:ext cx="121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ছিফত</a:t>
            </a:r>
            <a:r>
              <a:rPr lang="en-GB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62800" y="5436929"/>
            <a:ext cx="1219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GB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26" y="5244405"/>
            <a:ext cx="8687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 ফারসি শাস্ত্রে নাই কোন রাগ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বলতে যা বোঝায়-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কবি আরবি -ফারসী ভাষার  প্রতি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কবি শ্রদ্ধাশীল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।তবে তিনি মাতৃ ভাষা ছাড়া অন্য কোন ভাষাতে কথা বলতে  ও সাহিত্য রচনা করতে আগ্রহী নন । কিন্তু আরবী- ফারসী ভাষাও তিনি পছন্দ করেন। এ ভাষাতে  বিভিন্ন ধর্মীয় গ্রন্থ রচিত হয়েছে । এ জন্য কবি এ ভাষা গুলোর প্রতি কবি গভীর শ্রদ্ধাশীল।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07" y="914400"/>
            <a:ext cx="3305693" cy="18408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18" y="3033149"/>
            <a:ext cx="3327482" cy="1843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923749"/>
            <a:ext cx="3556328" cy="1959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3556329" cy="1840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18382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ছবি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গুলো দেখো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9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0000" fill="hold" nodeType="afterEffect" p14:presetBounceEnd="1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2" accel="14000" fill="hold" nodeType="afterEffect" p14:presetBounceEnd="1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1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4" accel="16000" fill="hold" nodeType="afterEffect" p14:presetBounceEnd="1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1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14000" fill="hold" nodeType="withEffect" p14:presetBounceEnd="1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2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2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000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2" accel="1400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4" accel="1600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14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5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668</Words>
  <Application>Microsoft Office PowerPoint</Application>
  <PresentationFormat>On-screen Show (4:3)</PresentationFormat>
  <Paragraphs>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 Arif Uddin</cp:lastModifiedBy>
  <cp:revision>386</cp:revision>
  <dcterms:created xsi:type="dcterms:W3CDTF">2020-04-04T05:23:35Z</dcterms:created>
  <dcterms:modified xsi:type="dcterms:W3CDTF">2020-04-11T12:11:27Z</dcterms:modified>
</cp:coreProperties>
</file>