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  <p:sldId id="266" r:id="rId12"/>
    <p:sldId id="270" r:id="rId13"/>
    <p:sldId id="268" r:id="rId14"/>
    <p:sldId id="269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A2F4BA-E7C0-44CF-92F9-05B7BCD98B2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88824B9-5168-4690-94D3-7115CC20F12B}">
      <dgm:prSet phldrT="[Text]" phldr="1"/>
      <dgm:spPr/>
      <dgm:t>
        <a:bodyPr/>
        <a:lstStyle/>
        <a:p>
          <a:endParaRPr lang="en-US" dirty="0"/>
        </a:p>
      </dgm:t>
    </dgm:pt>
    <dgm:pt modelId="{6A1E4AC0-7E89-4F2A-AFF2-90BA0956831C}" type="parTrans" cxnId="{0C963679-A3F1-460C-9072-A11D7AC23ECB}">
      <dgm:prSet/>
      <dgm:spPr/>
      <dgm:t>
        <a:bodyPr/>
        <a:lstStyle/>
        <a:p>
          <a:endParaRPr lang="en-US"/>
        </a:p>
      </dgm:t>
    </dgm:pt>
    <dgm:pt modelId="{D31B7257-9810-46C2-BBBA-F34B2A3143C5}" type="sibTrans" cxnId="{0C963679-A3F1-460C-9072-A11D7AC23ECB}">
      <dgm:prSet/>
      <dgm:spPr/>
      <dgm:t>
        <a:bodyPr/>
        <a:lstStyle/>
        <a:p>
          <a:endParaRPr lang="en-US"/>
        </a:p>
      </dgm:t>
    </dgm:pt>
    <dgm:pt modelId="{A741FE8C-B250-4C7C-8C2F-BD66949814A2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জন্ম-১৮৮৫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খ্রি.ভারতের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পশ্চিমবজ্ঞের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চব্বিশ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পরগণা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জেলায়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অএয়স্রা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612ED6-1AE1-4D4A-87F7-775829248B66}" type="parTrans" cxnId="{683C1AE1-A1EA-4AA5-B681-7A04BC07BEA1}">
      <dgm:prSet/>
      <dgm:spPr/>
      <dgm:t>
        <a:bodyPr/>
        <a:lstStyle/>
        <a:p>
          <a:endParaRPr lang="en-US"/>
        </a:p>
      </dgm:t>
    </dgm:pt>
    <dgm:pt modelId="{6CC2E026-18E7-4D23-AEA9-2DA12BA0BC21}" type="sibTrans" cxnId="{683C1AE1-A1EA-4AA5-B681-7A04BC07BEA1}">
      <dgm:prSet/>
      <dgm:spPr/>
      <dgm:t>
        <a:bodyPr/>
        <a:lstStyle/>
        <a:p>
          <a:endParaRPr lang="en-US"/>
        </a:p>
      </dgm:t>
    </dgm:pt>
    <dgm:pt modelId="{04CAEB77-6D16-4EFD-9ED2-DAB8CFE5E077}">
      <dgm:prSet phldrT="[Text]" custT="1"/>
      <dgm:spPr>
        <a:solidFill>
          <a:srgbClr val="00B0F0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অর্জন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---১৯১০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সিটি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কলেজ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সংস্কৃতে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বিএ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১৯১২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সালে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কলকাতা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ভাষাতত্ত্বে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এমএ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পাস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 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প্যারির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সোরবন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থেকে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ডক্ট্ররেট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ডিগ্রি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। 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B279DDD-D5B7-4648-A6F0-26975D3F18F2}" type="parTrans" cxnId="{8CE65DB8-7548-46D1-9757-782339AD1E45}">
      <dgm:prSet/>
      <dgm:spPr/>
      <dgm:t>
        <a:bodyPr/>
        <a:lstStyle/>
        <a:p>
          <a:endParaRPr lang="en-US"/>
        </a:p>
      </dgm:t>
    </dgm:pt>
    <dgm:pt modelId="{2B09B533-F6F8-4DE4-9C9B-6B45D332A9B4}" type="sibTrans" cxnId="{8CE65DB8-7548-46D1-9757-782339AD1E45}">
      <dgm:prSet/>
      <dgm:spPr/>
      <dgm:t>
        <a:bodyPr/>
        <a:lstStyle/>
        <a:p>
          <a:endParaRPr lang="en-US"/>
        </a:p>
      </dgm:t>
    </dgm:pt>
    <dgm:pt modelId="{4DDBEF10-BF91-49AF-9747-E0FF234AFB4C}">
      <dgm:prSet phldrT="[Text]" custT="1"/>
      <dgm:spPr>
        <a:solidFill>
          <a:srgbClr val="0070C0"/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লেখা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রচনাগুলো-শেষ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নবীর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সন্ধানে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গল্প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মঞ্জুরী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শিশু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–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পত্রিকা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আঙুর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এবং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বাংলা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ভাষার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আঞ্চলিক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অভিধান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সম্পাদনা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অসামান্য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কীর্তি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BC5219-FE99-439E-8EB2-549EE3D66AD8}" type="parTrans" cxnId="{14EC2BDD-E6AC-4B38-86C0-4DE0DE41AB1F}">
      <dgm:prSet/>
      <dgm:spPr/>
      <dgm:t>
        <a:bodyPr/>
        <a:lstStyle/>
        <a:p>
          <a:endParaRPr lang="en-US"/>
        </a:p>
      </dgm:t>
    </dgm:pt>
    <dgm:pt modelId="{3B17854E-EDC0-4C78-9F2D-9A8AD6CDB0D2}" type="sibTrans" cxnId="{14EC2BDD-E6AC-4B38-86C0-4DE0DE41AB1F}">
      <dgm:prSet/>
      <dgm:spPr/>
      <dgm:t>
        <a:bodyPr/>
        <a:lstStyle/>
        <a:p>
          <a:endParaRPr lang="en-US"/>
        </a:p>
      </dgm:t>
    </dgm:pt>
    <dgm:pt modelId="{F3833511-0730-45FE-8097-7B78B87BD99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তিনি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১৯৬৯খ্রী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মারা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যান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ঢাকা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বিশ্ববিদ্যালয়ের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শহীদুল্লাহ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হল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প্রাজ্ঞণে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সমাহিত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করা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8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হয়</a:t>
          </a:r>
          <a:r>
            <a:rPr lang="en-US" sz="2800" dirty="0" smtClean="0">
              <a:latin typeface="NikoshBAN" panose="02000000000000000000" pitchFamily="2" charset="0"/>
              <a:cs typeface="NikoshBAN" panose="02000000000000000000" pitchFamily="2" charset="0"/>
            </a:rPr>
            <a:t> ।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AE665A8-1746-4678-8287-43881645479A}" type="parTrans" cxnId="{B6A457CF-3FA6-475B-BD2E-589FE9996C2E}">
      <dgm:prSet/>
      <dgm:spPr/>
      <dgm:t>
        <a:bodyPr/>
        <a:lstStyle/>
        <a:p>
          <a:endParaRPr lang="en-US"/>
        </a:p>
      </dgm:t>
    </dgm:pt>
    <dgm:pt modelId="{89C87DD8-74D1-48F1-84CA-472B5174F9CD}" type="sibTrans" cxnId="{B6A457CF-3FA6-475B-BD2E-589FE9996C2E}">
      <dgm:prSet/>
      <dgm:spPr/>
      <dgm:t>
        <a:bodyPr/>
        <a:lstStyle/>
        <a:p>
          <a:endParaRPr lang="en-US"/>
        </a:p>
      </dgm:t>
    </dgm:pt>
    <dgm:pt modelId="{91BC7048-7346-4B2B-8C92-25858A9C4FE0}" type="pres">
      <dgm:prSet presAssocID="{E5A2F4BA-E7C0-44CF-92F9-05B7BCD98B2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1C7FE4-5459-4696-9D21-411CF8E9818D}" type="pres">
      <dgm:prSet presAssocID="{788824B9-5168-4690-94D3-7115CC20F12B}" presName="centerShape" presStyleLbl="node0" presStyleIdx="0" presStyleCnt="1"/>
      <dgm:spPr/>
      <dgm:t>
        <a:bodyPr/>
        <a:lstStyle/>
        <a:p>
          <a:endParaRPr lang="en-US"/>
        </a:p>
      </dgm:t>
    </dgm:pt>
    <dgm:pt modelId="{9E473E9D-019E-49A3-8C29-F8471467BF67}" type="pres">
      <dgm:prSet presAssocID="{A741FE8C-B250-4C7C-8C2F-BD66949814A2}" presName="node" presStyleLbl="node1" presStyleIdx="0" presStyleCnt="4" custScaleX="258187" custScaleY="131796" custRadScaleRad="84679" custRadScaleInc="-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F6BA57-A7B8-452F-B3F7-310FDAA75D01}" type="pres">
      <dgm:prSet presAssocID="{A741FE8C-B250-4C7C-8C2F-BD66949814A2}" presName="dummy" presStyleCnt="0"/>
      <dgm:spPr/>
    </dgm:pt>
    <dgm:pt modelId="{6B178DF2-D628-4D16-B89B-EAFF4EDD4175}" type="pres">
      <dgm:prSet presAssocID="{6CC2E026-18E7-4D23-AEA9-2DA12BA0BC2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9E9D977A-DFCA-4CB7-A40D-C088624E945C}" type="pres">
      <dgm:prSet presAssocID="{04CAEB77-6D16-4EFD-9ED2-DAB8CFE5E077}" presName="node" presStyleLbl="node1" presStyleIdx="1" presStyleCnt="4" custScaleX="275319" custScaleY="266566" custRadScaleRad="170662" custRadScaleInc="-241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4E2269-4F83-4E7B-B4F3-5F7327D352D5}" type="pres">
      <dgm:prSet presAssocID="{04CAEB77-6D16-4EFD-9ED2-DAB8CFE5E077}" presName="dummy" presStyleCnt="0"/>
      <dgm:spPr/>
    </dgm:pt>
    <dgm:pt modelId="{55608F2E-4DE3-4626-A3AD-68DA708D1155}" type="pres">
      <dgm:prSet presAssocID="{2B09B533-F6F8-4DE4-9C9B-6B45D332A9B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802BC533-6E42-4103-A8AF-00FD43EF4C7C}" type="pres">
      <dgm:prSet presAssocID="{4DDBEF10-BF91-49AF-9747-E0FF234AFB4C}" presName="node" presStyleLbl="node1" presStyleIdx="2" presStyleCnt="4" custScaleX="297032" custScaleY="177880" custRadScaleRad="93181" custRadScaleInc="-402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093CE-8660-469E-BF5E-98018C443B0E}" type="pres">
      <dgm:prSet presAssocID="{4DDBEF10-BF91-49AF-9747-E0FF234AFB4C}" presName="dummy" presStyleCnt="0"/>
      <dgm:spPr/>
    </dgm:pt>
    <dgm:pt modelId="{099E19D3-63B7-4AA7-A9F0-C831D385AF13}" type="pres">
      <dgm:prSet presAssocID="{3B17854E-EDC0-4C78-9F2D-9A8AD6CDB0D2}" presName="sibTrans" presStyleLbl="sibTrans2D1" presStyleIdx="2" presStyleCnt="4"/>
      <dgm:spPr/>
      <dgm:t>
        <a:bodyPr/>
        <a:lstStyle/>
        <a:p>
          <a:endParaRPr lang="en-US"/>
        </a:p>
      </dgm:t>
    </dgm:pt>
    <dgm:pt modelId="{C74E4438-7C7E-4B59-AB81-5178B5A2B832}" type="pres">
      <dgm:prSet presAssocID="{F3833511-0730-45FE-8097-7B78B87BD992}" presName="node" presStyleLbl="node1" presStyleIdx="3" presStyleCnt="4" custScaleX="213211" custScaleY="209226" custRadScaleRad="144339" custRadScaleInc="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A03C02-E538-4314-BEC9-CF525E261559}" type="pres">
      <dgm:prSet presAssocID="{F3833511-0730-45FE-8097-7B78B87BD992}" presName="dummy" presStyleCnt="0"/>
      <dgm:spPr/>
    </dgm:pt>
    <dgm:pt modelId="{741276FA-EAEF-46C9-988F-8CCFE7825D4F}" type="pres">
      <dgm:prSet presAssocID="{89C87DD8-74D1-48F1-84CA-472B5174F9CD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C963679-A3F1-460C-9072-A11D7AC23ECB}" srcId="{E5A2F4BA-E7C0-44CF-92F9-05B7BCD98B2E}" destId="{788824B9-5168-4690-94D3-7115CC20F12B}" srcOrd="0" destOrd="0" parTransId="{6A1E4AC0-7E89-4F2A-AFF2-90BA0956831C}" sibTransId="{D31B7257-9810-46C2-BBBA-F34B2A3143C5}"/>
    <dgm:cxn modelId="{17785155-A3A7-45D6-B0E8-35BB3A8DC53F}" type="presOf" srcId="{89C87DD8-74D1-48F1-84CA-472B5174F9CD}" destId="{741276FA-EAEF-46C9-988F-8CCFE7825D4F}" srcOrd="0" destOrd="0" presId="urn:microsoft.com/office/officeart/2005/8/layout/radial6"/>
    <dgm:cxn modelId="{24E4EF9F-A5F4-4A9F-B538-E6253BE0AF01}" type="presOf" srcId="{F3833511-0730-45FE-8097-7B78B87BD992}" destId="{C74E4438-7C7E-4B59-AB81-5178B5A2B832}" srcOrd="0" destOrd="0" presId="urn:microsoft.com/office/officeart/2005/8/layout/radial6"/>
    <dgm:cxn modelId="{1D89837B-31C0-42D8-9598-FF659B12D4CC}" type="presOf" srcId="{E5A2F4BA-E7C0-44CF-92F9-05B7BCD98B2E}" destId="{91BC7048-7346-4B2B-8C92-25858A9C4FE0}" srcOrd="0" destOrd="0" presId="urn:microsoft.com/office/officeart/2005/8/layout/radial6"/>
    <dgm:cxn modelId="{B6A457CF-3FA6-475B-BD2E-589FE9996C2E}" srcId="{788824B9-5168-4690-94D3-7115CC20F12B}" destId="{F3833511-0730-45FE-8097-7B78B87BD992}" srcOrd="3" destOrd="0" parTransId="{5AE665A8-1746-4678-8287-43881645479A}" sibTransId="{89C87DD8-74D1-48F1-84CA-472B5174F9CD}"/>
    <dgm:cxn modelId="{A4A09B2C-41FC-4C3D-B36A-B87512B43815}" type="presOf" srcId="{4DDBEF10-BF91-49AF-9747-E0FF234AFB4C}" destId="{802BC533-6E42-4103-A8AF-00FD43EF4C7C}" srcOrd="0" destOrd="0" presId="urn:microsoft.com/office/officeart/2005/8/layout/radial6"/>
    <dgm:cxn modelId="{C64B4D48-627E-4F5E-A094-54DDF1EB36F6}" type="presOf" srcId="{6CC2E026-18E7-4D23-AEA9-2DA12BA0BC21}" destId="{6B178DF2-D628-4D16-B89B-EAFF4EDD4175}" srcOrd="0" destOrd="0" presId="urn:microsoft.com/office/officeart/2005/8/layout/radial6"/>
    <dgm:cxn modelId="{4FF5886A-DED4-4287-BE9C-EBA70C4E0348}" type="presOf" srcId="{788824B9-5168-4690-94D3-7115CC20F12B}" destId="{811C7FE4-5459-4696-9D21-411CF8E9818D}" srcOrd="0" destOrd="0" presId="urn:microsoft.com/office/officeart/2005/8/layout/radial6"/>
    <dgm:cxn modelId="{A54033BC-F883-4D32-B562-C6E1A7EC1723}" type="presOf" srcId="{3B17854E-EDC0-4C78-9F2D-9A8AD6CDB0D2}" destId="{099E19D3-63B7-4AA7-A9F0-C831D385AF13}" srcOrd="0" destOrd="0" presId="urn:microsoft.com/office/officeart/2005/8/layout/radial6"/>
    <dgm:cxn modelId="{683C1AE1-A1EA-4AA5-B681-7A04BC07BEA1}" srcId="{788824B9-5168-4690-94D3-7115CC20F12B}" destId="{A741FE8C-B250-4C7C-8C2F-BD66949814A2}" srcOrd="0" destOrd="0" parTransId="{F0612ED6-1AE1-4D4A-87F7-775829248B66}" sibTransId="{6CC2E026-18E7-4D23-AEA9-2DA12BA0BC21}"/>
    <dgm:cxn modelId="{8CE65DB8-7548-46D1-9757-782339AD1E45}" srcId="{788824B9-5168-4690-94D3-7115CC20F12B}" destId="{04CAEB77-6D16-4EFD-9ED2-DAB8CFE5E077}" srcOrd="1" destOrd="0" parTransId="{3B279DDD-D5B7-4648-A6F0-26975D3F18F2}" sibTransId="{2B09B533-F6F8-4DE4-9C9B-6B45D332A9B4}"/>
    <dgm:cxn modelId="{14EC2BDD-E6AC-4B38-86C0-4DE0DE41AB1F}" srcId="{788824B9-5168-4690-94D3-7115CC20F12B}" destId="{4DDBEF10-BF91-49AF-9747-E0FF234AFB4C}" srcOrd="2" destOrd="0" parTransId="{9DBC5219-FE99-439E-8EB2-549EE3D66AD8}" sibTransId="{3B17854E-EDC0-4C78-9F2D-9A8AD6CDB0D2}"/>
    <dgm:cxn modelId="{A8955BE0-2E7B-46E5-84E9-B9661C8802F9}" type="presOf" srcId="{A741FE8C-B250-4C7C-8C2F-BD66949814A2}" destId="{9E473E9D-019E-49A3-8C29-F8471467BF67}" srcOrd="0" destOrd="0" presId="urn:microsoft.com/office/officeart/2005/8/layout/radial6"/>
    <dgm:cxn modelId="{F2EF40E8-23B3-4ABC-AEC2-1ECE1FC4E09A}" type="presOf" srcId="{04CAEB77-6D16-4EFD-9ED2-DAB8CFE5E077}" destId="{9E9D977A-DFCA-4CB7-A40D-C088624E945C}" srcOrd="0" destOrd="0" presId="urn:microsoft.com/office/officeart/2005/8/layout/radial6"/>
    <dgm:cxn modelId="{240BBC06-BE0E-4CEB-BF26-3AED06C6BA04}" type="presOf" srcId="{2B09B533-F6F8-4DE4-9C9B-6B45D332A9B4}" destId="{55608F2E-4DE3-4626-A3AD-68DA708D1155}" srcOrd="0" destOrd="0" presId="urn:microsoft.com/office/officeart/2005/8/layout/radial6"/>
    <dgm:cxn modelId="{E50D8B84-9FDF-411B-AC0C-2CCB557ED1F3}" type="presParOf" srcId="{91BC7048-7346-4B2B-8C92-25858A9C4FE0}" destId="{811C7FE4-5459-4696-9D21-411CF8E9818D}" srcOrd="0" destOrd="0" presId="urn:microsoft.com/office/officeart/2005/8/layout/radial6"/>
    <dgm:cxn modelId="{0D6588A7-171B-44EB-94EE-67FC3BF9EA81}" type="presParOf" srcId="{91BC7048-7346-4B2B-8C92-25858A9C4FE0}" destId="{9E473E9D-019E-49A3-8C29-F8471467BF67}" srcOrd="1" destOrd="0" presId="urn:microsoft.com/office/officeart/2005/8/layout/radial6"/>
    <dgm:cxn modelId="{6B4ACB40-D7F4-40A3-9932-EAD5AE3294ED}" type="presParOf" srcId="{91BC7048-7346-4B2B-8C92-25858A9C4FE0}" destId="{DFF6BA57-A7B8-452F-B3F7-310FDAA75D01}" srcOrd="2" destOrd="0" presId="urn:microsoft.com/office/officeart/2005/8/layout/radial6"/>
    <dgm:cxn modelId="{84FEF9C9-50E7-4868-A8F7-4526B0249AF9}" type="presParOf" srcId="{91BC7048-7346-4B2B-8C92-25858A9C4FE0}" destId="{6B178DF2-D628-4D16-B89B-EAFF4EDD4175}" srcOrd="3" destOrd="0" presId="urn:microsoft.com/office/officeart/2005/8/layout/radial6"/>
    <dgm:cxn modelId="{A8E86255-D416-4C55-AC41-B51E2BFF8E1B}" type="presParOf" srcId="{91BC7048-7346-4B2B-8C92-25858A9C4FE0}" destId="{9E9D977A-DFCA-4CB7-A40D-C088624E945C}" srcOrd="4" destOrd="0" presId="urn:microsoft.com/office/officeart/2005/8/layout/radial6"/>
    <dgm:cxn modelId="{684248C8-EDC6-4F44-BB82-0DC9DAC16CBE}" type="presParOf" srcId="{91BC7048-7346-4B2B-8C92-25858A9C4FE0}" destId="{EF4E2269-4F83-4E7B-B4F3-5F7327D352D5}" srcOrd="5" destOrd="0" presId="urn:microsoft.com/office/officeart/2005/8/layout/radial6"/>
    <dgm:cxn modelId="{97A753E6-7DD7-40A8-B0DC-325ABB2EAFC9}" type="presParOf" srcId="{91BC7048-7346-4B2B-8C92-25858A9C4FE0}" destId="{55608F2E-4DE3-4626-A3AD-68DA708D1155}" srcOrd="6" destOrd="0" presId="urn:microsoft.com/office/officeart/2005/8/layout/radial6"/>
    <dgm:cxn modelId="{4C3B78FD-D39C-46F4-A1DD-123B91C97F47}" type="presParOf" srcId="{91BC7048-7346-4B2B-8C92-25858A9C4FE0}" destId="{802BC533-6E42-4103-A8AF-00FD43EF4C7C}" srcOrd="7" destOrd="0" presId="urn:microsoft.com/office/officeart/2005/8/layout/radial6"/>
    <dgm:cxn modelId="{0A3BC140-3C85-4E91-8A93-708DF42C914F}" type="presParOf" srcId="{91BC7048-7346-4B2B-8C92-25858A9C4FE0}" destId="{318093CE-8660-469E-BF5E-98018C443B0E}" srcOrd="8" destOrd="0" presId="urn:microsoft.com/office/officeart/2005/8/layout/radial6"/>
    <dgm:cxn modelId="{977A7823-ECF0-452D-85C5-F70F34F73901}" type="presParOf" srcId="{91BC7048-7346-4B2B-8C92-25858A9C4FE0}" destId="{099E19D3-63B7-4AA7-A9F0-C831D385AF13}" srcOrd="9" destOrd="0" presId="urn:microsoft.com/office/officeart/2005/8/layout/radial6"/>
    <dgm:cxn modelId="{1C6FB27A-3382-42A0-A404-F8989444F19B}" type="presParOf" srcId="{91BC7048-7346-4B2B-8C92-25858A9C4FE0}" destId="{C74E4438-7C7E-4B59-AB81-5178B5A2B832}" srcOrd="10" destOrd="0" presId="urn:microsoft.com/office/officeart/2005/8/layout/radial6"/>
    <dgm:cxn modelId="{087AA21F-29B4-464A-9786-D9D8D50D8BBC}" type="presParOf" srcId="{91BC7048-7346-4B2B-8C92-25858A9C4FE0}" destId="{1AA03C02-E538-4314-BEC9-CF525E261559}" srcOrd="11" destOrd="0" presId="urn:microsoft.com/office/officeart/2005/8/layout/radial6"/>
    <dgm:cxn modelId="{56C53818-F230-4B19-A61E-F82D1F7C86A3}" type="presParOf" srcId="{91BC7048-7346-4B2B-8C92-25858A9C4FE0}" destId="{741276FA-EAEF-46C9-988F-8CCFE7825D4F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48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57893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650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84980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334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25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77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169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75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6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856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714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9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0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FF18F-172D-4884-BF33-A3B5A8AA67EC}" type="datetimeFigureOut">
              <a:rPr lang="en-US" smtClean="0"/>
              <a:t>4/11/2020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FB846AA-62AB-4532-B6BF-B6DBA8E0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2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&#2439;-&#2478;&#2503;&#2439;&#2482;-firojpatnitola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42533" y="1537780"/>
            <a:ext cx="6894836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/>
            </a:prstTxWarp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জানিয়ে</a:t>
            </a:r>
            <a:endParaRPr lang="en-US" sz="5400" b="0" cap="none" spc="0" dirty="0" smtClean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5400" b="0" cap="none" spc="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</a:t>
            </a:r>
            <a:endParaRPr lang="en-US" sz="54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90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2597" y="1171977"/>
            <a:ext cx="4778062" cy="862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642" y="3335628"/>
            <a:ext cx="9118243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58" y="3335628"/>
            <a:ext cx="117841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4000" dirty="0">
                <a:solidFill>
                  <a:srgbClr val="3333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 বলতে সত্যের অনুসারী মানুষের সৎ থাকার প্রবণতা বোঝায়। 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50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32969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96994"/>
            <a:ext cx="12191999" cy="356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066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4257" y="185498"/>
            <a:ext cx="30989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জোড়ায়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কাজঃ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09461" y="3031729"/>
            <a:ext cx="691247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সততার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সম্মদ্ধে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বাখ্যা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574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5172" y="90152"/>
            <a:ext cx="6555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মুল্যায়নঃ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6219" y="2163652"/>
            <a:ext cx="8783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64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2086383" y="1392770"/>
            <a:ext cx="431441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425780" y="555602"/>
            <a:ext cx="31424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7757" y="555601"/>
            <a:ext cx="1545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8339" y="4432184"/>
            <a:ext cx="98008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73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05589" y="3802487"/>
            <a:ext cx="7186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0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9" y="579549"/>
            <a:ext cx="10267264" cy="999756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228" y="1584721"/>
            <a:ext cx="5811171" cy="709858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11399" y="1579305"/>
            <a:ext cx="4456094" cy="715274"/>
          </a:xfrm>
          <a:ln w="28575"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5"/>
          <p:cNvSpPr txBox="1">
            <a:spLocks noGrp="1"/>
          </p:cNvSpPr>
          <p:nvPr>
            <p:ph sz="quarter" idx="4"/>
          </p:nvPr>
        </p:nvSpPr>
        <p:spPr>
          <a:xfrm>
            <a:off x="5899753" y="2294579"/>
            <a:ext cx="4467740" cy="40160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৬ষ্ঠ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১ম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তারিখ-১৫/০৩/২০২০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3"/>
          <p:cNvSpPr txBox="1">
            <a:spLocks noGrp="1"/>
          </p:cNvSpPr>
          <p:nvPr>
            <p:ph sz="half" idx="2"/>
          </p:nvPr>
        </p:nvSpPr>
        <p:spPr>
          <a:xfrm>
            <a:off x="100228" y="2294579"/>
            <a:ext cx="5811171" cy="401606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ফিরোজ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সুবরাজপুর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পত্নীতলা,নওগাঁ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ই-মেইল-firojpatnitola@gmail.com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নং-০১৭১৬৬৯৭৯৭২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28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1" y="-275087"/>
            <a:ext cx="6138929" cy="71330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75086"/>
            <a:ext cx="6053070" cy="713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4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3" y="-120537"/>
            <a:ext cx="12192000" cy="3456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35628"/>
            <a:ext cx="12192000" cy="35223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93950" y="2949261"/>
            <a:ext cx="9478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সততার </a:t>
            </a:r>
            <a:r>
              <a:rPr lang="en-US" sz="72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sz="7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77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89904" y="1107583"/>
            <a:ext cx="9144000" cy="3329659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সততার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পুরস্কার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সম্মন্ধে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31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6" y="0"/>
            <a:ext cx="89379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যাওয়ার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জিনিসগুলো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70840030"/>
              </p:ext>
            </p:extLst>
          </p:nvPr>
        </p:nvGraphicFramePr>
        <p:xfrm>
          <a:off x="0" y="579549"/>
          <a:ext cx="11771290" cy="667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060" y="2627291"/>
            <a:ext cx="2949262" cy="2099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8" y="0"/>
            <a:ext cx="75212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6822" y="1107583"/>
            <a:ext cx="88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ধবল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51107" y="924872"/>
            <a:ext cx="3309535" cy="9168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703246" y="1078298"/>
            <a:ext cx="2472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593" y="2691685"/>
            <a:ext cx="1159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1107" y="1968945"/>
            <a:ext cx="3309535" cy="18259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706979" y="2554271"/>
            <a:ext cx="208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593" y="4613929"/>
            <a:ext cx="148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সর্বাজ্ঞে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106" y="3808859"/>
            <a:ext cx="3399687" cy="18843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424671" y="4352319"/>
            <a:ext cx="1867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1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1217" y="566670"/>
            <a:ext cx="2279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নূর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180303"/>
            <a:ext cx="4018208" cy="18419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967471" y="566670"/>
            <a:ext cx="23053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1217" y="2382592"/>
            <a:ext cx="22409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পুঁজি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8" y="2022303"/>
            <a:ext cx="4018208" cy="181426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4439" y="2237754"/>
            <a:ext cx="185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791" y="4623516"/>
            <a:ext cx="209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বেজার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3836567"/>
            <a:ext cx="4018208" cy="19718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64439" y="4438850"/>
            <a:ext cx="1854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অখুশি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24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rev="1"/>
      <p:bldP spid="8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" y="0"/>
            <a:ext cx="550914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0"/>
            <a:ext cx="6679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3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300</TotalTime>
  <Words>202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NikoshBAN</vt:lpstr>
      <vt:lpstr>Trebuchet MS</vt:lpstr>
      <vt:lpstr>Wingdings 3</vt:lpstr>
      <vt:lpstr>Facet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26</cp:revision>
  <dcterms:created xsi:type="dcterms:W3CDTF">2020-03-15T12:11:02Z</dcterms:created>
  <dcterms:modified xsi:type="dcterms:W3CDTF">2020-04-11T14:58:25Z</dcterms:modified>
</cp:coreProperties>
</file>