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337" r:id="rId2"/>
    <p:sldId id="322" r:id="rId3"/>
    <p:sldId id="295" r:id="rId4"/>
    <p:sldId id="297" r:id="rId5"/>
    <p:sldId id="257" r:id="rId6"/>
    <p:sldId id="320" r:id="rId7"/>
    <p:sldId id="311" r:id="rId8"/>
    <p:sldId id="298" r:id="rId9"/>
    <p:sldId id="316" r:id="rId10"/>
    <p:sldId id="329" r:id="rId11"/>
    <p:sldId id="328" r:id="rId12"/>
    <p:sldId id="330" r:id="rId13"/>
    <p:sldId id="331" r:id="rId14"/>
    <p:sldId id="332" r:id="rId15"/>
    <p:sldId id="299" r:id="rId16"/>
    <p:sldId id="333" r:id="rId17"/>
    <p:sldId id="310" r:id="rId18"/>
    <p:sldId id="334" r:id="rId19"/>
    <p:sldId id="327" r:id="rId20"/>
    <p:sldId id="33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  <p15:guide id="6" orient="horz" pos="4032" userDrawn="1">
          <p15:clr>
            <a:srgbClr val="A4A3A4"/>
          </p15:clr>
        </p15:guide>
        <p15:guide id="7" orient="horz" pos="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DE0"/>
    <a:srgbClr val="FF964F"/>
    <a:srgbClr val="AAFF8F"/>
    <a:srgbClr val="66FF33"/>
    <a:srgbClr val="FFFF99"/>
    <a:srgbClr val="F694E8"/>
    <a:srgbClr val="FA5A2E"/>
    <a:srgbClr val="F375E1"/>
    <a:srgbClr val="D412B8"/>
    <a:srgbClr val="99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  <p:guide pos="384"/>
        <p:guide pos="7296"/>
        <p:guide orient="horz" pos="312"/>
        <p:guide orient="horz" pos="4032"/>
        <p:guide orient="horz" pos="67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4EFF5-FC87-459A-B5E7-E9F754AEE55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AC0D3-3EE3-4508-B248-15214B08C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AC0D3-3EE3-4508-B248-15214B08C5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9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AC0D3-3EE3-4508-B248-15214B08C5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87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AC0D3-3EE3-4508-B248-15214B08C5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0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6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7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4B91C-7C9D-49C4-A290-2A9AEAC9A4A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5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6250"/>
            <a:ext cx="5486400" cy="59055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19999086">
            <a:off x="9619747" y="5594"/>
            <a:ext cx="3200400" cy="1828800"/>
          </a:xfrm>
          <a:prstGeom prst="ellipse">
            <a:avLst/>
          </a:prstGeom>
          <a:solidFill>
            <a:srgbClr val="EE78E6"/>
          </a:solidFill>
          <a:ln>
            <a:solidFill>
              <a:srgbClr val="EE7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 rot="19999086">
            <a:off x="-1283136" y="5244306"/>
            <a:ext cx="3200400" cy="1828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" y="0"/>
            <a:ext cx="12192000" cy="6857999"/>
          </a:xfrm>
          <a:prstGeom prst="roundRect">
            <a:avLst>
              <a:gd name="adj" fmla="val 625"/>
            </a:avLst>
          </a:prstGeom>
          <a:pattFill prst="shingle">
            <a:fgClr>
              <a:srgbClr val="FFFF99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718560" y="3429000"/>
            <a:ext cx="4754880" cy="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841" y="2175741"/>
            <a:ext cx="6486706" cy="1603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938" b="1828"/>
          <a:stretch/>
        </p:blipFill>
        <p:spPr>
          <a:xfrm>
            <a:off x="2892841" y="3463485"/>
            <a:ext cx="657617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5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26"/>
            <a:ext cx="1639966" cy="6779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937" y="124526"/>
            <a:ext cx="1646063" cy="6779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72" y="3194572"/>
            <a:ext cx="5249111" cy="3865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795" y="124526"/>
            <a:ext cx="8230313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26"/>
            <a:ext cx="1639966" cy="6779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033" y="124526"/>
            <a:ext cx="1646063" cy="6779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444" y="3324329"/>
            <a:ext cx="5249111" cy="3579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830" y="191743"/>
            <a:ext cx="8358340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7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26"/>
            <a:ext cx="1639966" cy="6779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937" y="124526"/>
            <a:ext cx="1646063" cy="6779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436" y="3773881"/>
            <a:ext cx="8023031" cy="2822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781" y="276939"/>
            <a:ext cx="8358340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596914" y="0"/>
            <a:ext cx="6096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00" y="164309"/>
            <a:ext cx="8681456" cy="65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1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17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66" y="106392"/>
            <a:ext cx="11004234" cy="66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1267780" y="3089607"/>
            <a:ext cx="1501621" cy="2081663"/>
            <a:chOff x="7958033" y="3671827"/>
            <a:chExt cx="1501621" cy="2081663"/>
          </a:xfrm>
        </p:grpSpPr>
        <p:grpSp>
          <p:nvGrpSpPr>
            <p:cNvPr id="43" name="Group 42"/>
            <p:cNvGrpSpPr/>
            <p:nvPr/>
          </p:nvGrpSpPr>
          <p:grpSpPr>
            <a:xfrm>
              <a:off x="8771929" y="3671827"/>
              <a:ext cx="687725" cy="2081663"/>
              <a:chOff x="6300971" y="3972286"/>
              <a:chExt cx="687725" cy="2081663"/>
            </a:xfrm>
            <a:scene3d>
              <a:camera prst="isometricOffAxis1Right"/>
              <a:lightRig rig="threePt" dir="t"/>
            </a:scene3d>
          </p:grpSpPr>
          <p:sp>
            <p:nvSpPr>
              <p:cNvPr id="44" name="Freeform 43"/>
              <p:cNvSpPr/>
              <p:nvPr/>
            </p:nvSpPr>
            <p:spPr>
              <a:xfrm>
                <a:off x="6501866" y="3972286"/>
                <a:ext cx="283471" cy="354955"/>
              </a:xfrm>
              <a:custGeom>
                <a:avLst/>
                <a:gdLst/>
                <a:ahLst/>
                <a:cxnLst/>
                <a:rect l="l" t="t" r="r" b="b"/>
                <a:pathLst>
                  <a:path w="283471" h="354955">
                    <a:moveTo>
                      <a:pt x="141735" y="0"/>
                    </a:moveTo>
                    <a:cubicBezTo>
                      <a:pt x="180353" y="0"/>
                      <a:pt x="213630" y="16638"/>
                      <a:pt x="241566" y="49915"/>
                    </a:cubicBezTo>
                    <a:cubicBezTo>
                      <a:pt x="269502" y="83192"/>
                      <a:pt x="283471" y="123248"/>
                      <a:pt x="283471" y="170082"/>
                    </a:cubicBezTo>
                    <a:cubicBezTo>
                      <a:pt x="283471" y="217738"/>
                      <a:pt x="269502" y="260465"/>
                      <a:pt x="241566" y="298261"/>
                    </a:cubicBezTo>
                    <a:cubicBezTo>
                      <a:pt x="213630" y="336057"/>
                      <a:pt x="180353" y="354955"/>
                      <a:pt x="141735" y="354955"/>
                    </a:cubicBezTo>
                    <a:cubicBezTo>
                      <a:pt x="103117" y="354955"/>
                      <a:pt x="69840" y="336057"/>
                      <a:pt x="41904" y="298261"/>
                    </a:cubicBezTo>
                    <a:cubicBezTo>
                      <a:pt x="13968" y="260465"/>
                      <a:pt x="0" y="217738"/>
                      <a:pt x="0" y="170082"/>
                    </a:cubicBezTo>
                    <a:cubicBezTo>
                      <a:pt x="0" y="123248"/>
                      <a:pt x="13762" y="83192"/>
                      <a:pt x="41288" y="49915"/>
                    </a:cubicBezTo>
                    <a:cubicBezTo>
                      <a:pt x="68813" y="16638"/>
                      <a:pt x="102296" y="0"/>
                      <a:pt x="14173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6300971" y="4344496"/>
                <a:ext cx="687725" cy="1709453"/>
              </a:xfrm>
              <a:custGeom>
                <a:avLst/>
                <a:gdLst/>
                <a:ahLst/>
                <a:cxnLst/>
                <a:rect l="l" t="t" r="r" b="b"/>
                <a:pathLst>
                  <a:path w="687725" h="1709453">
                    <a:moveTo>
                      <a:pt x="178710" y="0"/>
                    </a:moveTo>
                    <a:lnTo>
                      <a:pt x="510248" y="0"/>
                    </a:lnTo>
                    <a:cubicBezTo>
                      <a:pt x="628566" y="0"/>
                      <a:pt x="687725" y="53407"/>
                      <a:pt x="687725" y="160222"/>
                    </a:cubicBezTo>
                    <a:lnTo>
                      <a:pt x="687725" y="817136"/>
                    </a:lnTo>
                    <a:cubicBezTo>
                      <a:pt x="687725" y="873830"/>
                      <a:pt x="665951" y="902177"/>
                      <a:pt x="622404" y="902177"/>
                    </a:cubicBezTo>
                    <a:cubicBezTo>
                      <a:pt x="578856" y="902177"/>
                      <a:pt x="557082" y="873830"/>
                      <a:pt x="557082" y="817136"/>
                    </a:cubicBezTo>
                    <a:lnTo>
                      <a:pt x="557082" y="244031"/>
                    </a:lnTo>
                    <a:lnTo>
                      <a:pt x="525037" y="244031"/>
                    </a:lnTo>
                    <a:lnTo>
                      <a:pt x="525037" y="1624412"/>
                    </a:lnTo>
                    <a:cubicBezTo>
                      <a:pt x="525037" y="1681106"/>
                      <a:pt x="498334" y="1709453"/>
                      <a:pt x="444926" y="1709453"/>
                    </a:cubicBezTo>
                    <a:cubicBezTo>
                      <a:pt x="391519" y="1709453"/>
                      <a:pt x="364815" y="1681106"/>
                      <a:pt x="364815" y="1624412"/>
                    </a:cubicBezTo>
                    <a:lnTo>
                      <a:pt x="364815" y="807276"/>
                    </a:lnTo>
                    <a:lnTo>
                      <a:pt x="322910" y="807276"/>
                    </a:lnTo>
                    <a:lnTo>
                      <a:pt x="322910" y="1624412"/>
                    </a:lnTo>
                    <a:cubicBezTo>
                      <a:pt x="322910" y="1681106"/>
                      <a:pt x="296207" y="1709453"/>
                      <a:pt x="242799" y="1709453"/>
                    </a:cubicBezTo>
                    <a:cubicBezTo>
                      <a:pt x="189391" y="1709453"/>
                      <a:pt x="162687" y="1681106"/>
                      <a:pt x="162687" y="1624412"/>
                    </a:cubicBezTo>
                    <a:lnTo>
                      <a:pt x="162687" y="244031"/>
                    </a:lnTo>
                    <a:lnTo>
                      <a:pt x="130643" y="244031"/>
                    </a:lnTo>
                    <a:lnTo>
                      <a:pt x="130643" y="817136"/>
                    </a:lnTo>
                    <a:cubicBezTo>
                      <a:pt x="130643" y="873830"/>
                      <a:pt x="108869" y="902177"/>
                      <a:pt x="65321" y="902177"/>
                    </a:cubicBezTo>
                    <a:cubicBezTo>
                      <a:pt x="21774" y="902177"/>
                      <a:pt x="0" y="873830"/>
                      <a:pt x="0" y="817136"/>
                    </a:cubicBezTo>
                    <a:lnTo>
                      <a:pt x="0" y="160222"/>
                    </a:lnTo>
                    <a:cubicBezTo>
                      <a:pt x="0" y="53407"/>
                      <a:pt x="59570" y="0"/>
                      <a:pt x="178710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958033" y="3671827"/>
              <a:ext cx="687725" cy="2081663"/>
              <a:chOff x="6300971" y="3972286"/>
              <a:chExt cx="687725" cy="2081663"/>
            </a:xfrm>
            <a:scene3d>
              <a:camera prst="isometricOffAxis1Left">
                <a:rot lat="600000" lon="2400000" rev="0"/>
              </a:camera>
              <a:lightRig rig="threePt" dir="t"/>
            </a:scene3d>
          </p:grpSpPr>
          <p:sp>
            <p:nvSpPr>
              <p:cNvPr id="47" name="Freeform 46"/>
              <p:cNvSpPr/>
              <p:nvPr/>
            </p:nvSpPr>
            <p:spPr>
              <a:xfrm>
                <a:off x="6501866" y="3972286"/>
                <a:ext cx="283471" cy="354955"/>
              </a:xfrm>
              <a:custGeom>
                <a:avLst/>
                <a:gdLst/>
                <a:ahLst/>
                <a:cxnLst/>
                <a:rect l="l" t="t" r="r" b="b"/>
                <a:pathLst>
                  <a:path w="283471" h="354955">
                    <a:moveTo>
                      <a:pt x="141735" y="0"/>
                    </a:moveTo>
                    <a:cubicBezTo>
                      <a:pt x="180353" y="0"/>
                      <a:pt x="213630" y="16638"/>
                      <a:pt x="241566" y="49915"/>
                    </a:cubicBezTo>
                    <a:cubicBezTo>
                      <a:pt x="269502" y="83192"/>
                      <a:pt x="283471" y="123248"/>
                      <a:pt x="283471" y="170082"/>
                    </a:cubicBezTo>
                    <a:cubicBezTo>
                      <a:pt x="283471" y="217738"/>
                      <a:pt x="269502" y="260465"/>
                      <a:pt x="241566" y="298261"/>
                    </a:cubicBezTo>
                    <a:cubicBezTo>
                      <a:pt x="213630" y="336057"/>
                      <a:pt x="180353" y="354955"/>
                      <a:pt x="141735" y="354955"/>
                    </a:cubicBezTo>
                    <a:cubicBezTo>
                      <a:pt x="103117" y="354955"/>
                      <a:pt x="69840" y="336057"/>
                      <a:pt x="41904" y="298261"/>
                    </a:cubicBezTo>
                    <a:cubicBezTo>
                      <a:pt x="13968" y="260465"/>
                      <a:pt x="0" y="217738"/>
                      <a:pt x="0" y="170082"/>
                    </a:cubicBezTo>
                    <a:cubicBezTo>
                      <a:pt x="0" y="123248"/>
                      <a:pt x="13762" y="83192"/>
                      <a:pt x="41288" y="49915"/>
                    </a:cubicBezTo>
                    <a:cubicBezTo>
                      <a:pt x="68813" y="16638"/>
                      <a:pt x="102296" y="0"/>
                      <a:pt x="14173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6300971" y="4344496"/>
                <a:ext cx="687725" cy="1709453"/>
              </a:xfrm>
              <a:custGeom>
                <a:avLst/>
                <a:gdLst/>
                <a:ahLst/>
                <a:cxnLst/>
                <a:rect l="l" t="t" r="r" b="b"/>
                <a:pathLst>
                  <a:path w="687725" h="1709453">
                    <a:moveTo>
                      <a:pt x="178710" y="0"/>
                    </a:moveTo>
                    <a:lnTo>
                      <a:pt x="510248" y="0"/>
                    </a:lnTo>
                    <a:cubicBezTo>
                      <a:pt x="628566" y="0"/>
                      <a:pt x="687725" y="53407"/>
                      <a:pt x="687725" y="160222"/>
                    </a:cubicBezTo>
                    <a:lnTo>
                      <a:pt x="687725" y="817136"/>
                    </a:lnTo>
                    <a:cubicBezTo>
                      <a:pt x="687725" y="873830"/>
                      <a:pt x="665951" y="902177"/>
                      <a:pt x="622404" y="902177"/>
                    </a:cubicBezTo>
                    <a:cubicBezTo>
                      <a:pt x="578856" y="902177"/>
                      <a:pt x="557082" y="873830"/>
                      <a:pt x="557082" y="817136"/>
                    </a:cubicBezTo>
                    <a:lnTo>
                      <a:pt x="557082" y="244031"/>
                    </a:lnTo>
                    <a:lnTo>
                      <a:pt x="525037" y="244031"/>
                    </a:lnTo>
                    <a:lnTo>
                      <a:pt x="525037" y="1624412"/>
                    </a:lnTo>
                    <a:cubicBezTo>
                      <a:pt x="525037" y="1681106"/>
                      <a:pt x="498334" y="1709453"/>
                      <a:pt x="444926" y="1709453"/>
                    </a:cubicBezTo>
                    <a:cubicBezTo>
                      <a:pt x="391519" y="1709453"/>
                      <a:pt x="364815" y="1681106"/>
                      <a:pt x="364815" y="1624412"/>
                    </a:cubicBezTo>
                    <a:lnTo>
                      <a:pt x="364815" y="807276"/>
                    </a:lnTo>
                    <a:lnTo>
                      <a:pt x="322910" y="807276"/>
                    </a:lnTo>
                    <a:lnTo>
                      <a:pt x="322910" y="1624412"/>
                    </a:lnTo>
                    <a:cubicBezTo>
                      <a:pt x="322910" y="1681106"/>
                      <a:pt x="296207" y="1709453"/>
                      <a:pt x="242799" y="1709453"/>
                    </a:cubicBezTo>
                    <a:cubicBezTo>
                      <a:pt x="189391" y="1709453"/>
                      <a:pt x="162687" y="1681106"/>
                      <a:pt x="162687" y="1624412"/>
                    </a:cubicBezTo>
                    <a:lnTo>
                      <a:pt x="162687" y="244031"/>
                    </a:lnTo>
                    <a:lnTo>
                      <a:pt x="130643" y="244031"/>
                    </a:lnTo>
                    <a:lnTo>
                      <a:pt x="130643" y="817136"/>
                    </a:lnTo>
                    <a:cubicBezTo>
                      <a:pt x="130643" y="873830"/>
                      <a:pt x="108869" y="902177"/>
                      <a:pt x="65321" y="902177"/>
                    </a:cubicBezTo>
                    <a:cubicBezTo>
                      <a:pt x="21774" y="902177"/>
                      <a:pt x="0" y="873830"/>
                      <a:pt x="0" y="817136"/>
                    </a:cubicBezTo>
                    <a:lnTo>
                      <a:pt x="0" y="160222"/>
                    </a:lnTo>
                    <a:cubicBezTo>
                      <a:pt x="0" y="53407"/>
                      <a:pt x="59570" y="0"/>
                      <a:pt x="17871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3088927" y="3089607"/>
            <a:ext cx="1501621" cy="2081663"/>
            <a:chOff x="7958033" y="3671827"/>
            <a:chExt cx="1501621" cy="2081663"/>
          </a:xfrm>
        </p:grpSpPr>
        <p:grpSp>
          <p:nvGrpSpPr>
            <p:cNvPr id="75" name="Group 74"/>
            <p:cNvGrpSpPr/>
            <p:nvPr/>
          </p:nvGrpSpPr>
          <p:grpSpPr>
            <a:xfrm>
              <a:off x="8771929" y="3671827"/>
              <a:ext cx="687725" cy="2081663"/>
              <a:chOff x="6300971" y="3972286"/>
              <a:chExt cx="687725" cy="2081663"/>
            </a:xfrm>
            <a:scene3d>
              <a:camera prst="isometricOffAxis1Right"/>
              <a:lightRig rig="threePt" dir="t"/>
            </a:scene3d>
          </p:grpSpPr>
          <p:sp>
            <p:nvSpPr>
              <p:cNvPr id="79" name="Freeform 78"/>
              <p:cNvSpPr/>
              <p:nvPr/>
            </p:nvSpPr>
            <p:spPr>
              <a:xfrm>
                <a:off x="6501866" y="3972286"/>
                <a:ext cx="283471" cy="354955"/>
              </a:xfrm>
              <a:custGeom>
                <a:avLst/>
                <a:gdLst/>
                <a:ahLst/>
                <a:cxnLst/>
                <a:rect l="l" t="t" r="r" b="b"/>
                <a:pathLst>
                  <a:path w="283471" h="354955">
                    <a:moveTo>
                      <a:pt x="141735" y="0"/>
                    </a:moveTo>
                    <a:cubicBezTo>
                      <a:pt x="180353" y="0"/>
                      <a:pt x="213630" y="16638"/>
                      <a:pt x="241566" y="49915"/>
                    </a:cubicBezTo>
                    <a:cubicBezTo>
                      <a:pt x="269502" y="83192"/>
                      <a:pt x="283471" y="123248"/>
                      <a:pt x="283471" y="170082"/>
                    </a:cubicBezTo>
                    <a:cubicBezTo>
                      <a:pt x="283471" y="217738"/>
                      <a:pt x="269502" y="260465"/>
                      <a:pt x="241566" y="298261"/>
                    </a:cubicBezTo>
                    <a:cubicBezTo>
                      <a:pt x="213630" y="336057"/>
                      <a:pt x="180353" y="354955"/>
                      <a:pt x="141735" y="354955"/>
                    </a:cubicBezTo>
                    <a:cubicBezTo>
                      <a:pt x="103117" y="354955"/>
                      <a:pt x="69840" y="336057"/>
                      <a:pt x="41904" y="298261"/>
                    </a:cubicBezTo>
                    <a:cubicBezTo>
                      <a:pt x="13968" y="260465"/>
                      <a:pt x="0" y="217738"/>
                      <a:pt x="0" y="170082"/>
                    </a:cubicBezTo>
                    <a:cubicBezTo>
                      <a:pt x="0" y="123248"/>
                      <a:pt x="13762" y="83192"/>
                      <a:pt x="41288" y="49915"/>
                    </a:cubicBezTo>
                    <a:cubicBezTo>
                      <a:pt x="68813" y="16638"/>
                      <a:pt x="102296" y="0"/>
                      <a:pt x="14173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6300971" y="4344496"/>
                <a:ext cx="687725" cy="1709453"/>
              </a:xfrm>
              <a:custGeom>
                <a:avLst/>
                <a:gdLst/>
                <a:ahLst/>
                <a:cxnLst/>
                <a:rect l="l" t="t" r="r" b="b"/>
                <a:pathLst>
                  <a:path w="687725" h="1709453">
                    <a:moveTo>
                      <a:pt x="178710" y="0"/>
                    </a:moveTo>
                    <a:lnTo>
                      <a:pt x="510248" y="0"/>
                    </a:lnTo>
                    <a:cubicBezTo>
                      <a:pt x="628566" y="0"/>
                      <a:pt x="687725" y="53407"/>
                      <a:pt x="687725" y="160222"/>
                    </a:cubicBezTo>
                    <a:lnTo>
                      <a:pt x="687725" y="817136"/>
                    </a:lnTo>
                    <a:cubicBezTo>
                      <a:pt x="687725" y="873830"/>
                      <a:pt x="665951" y="902177"/>
                      <a:pt x="622404" y="902177"/>
                    </a:cubicBezTo>
                    <a:cubicBezTo>
                      <a:pt x="578856" y="902177"/>
                      <a:pt x="557082" y="873830"/>
                      <a:pt x="557082" y="817136"/>
                    </a:cubicBezTo>
                    <a:lnTo>
                      <a:pt x="557082" y="244031"/>
                    </a:lnTo>
                    <a:lnTo>
                      <a:pt x="525037" y="244031"/>
                    </a:lnTo>
                    <a:lnTo>
                      <a:pt x="525037" y="1624412"/>
                    </a:lnTo>
                    <a:cubicBezTo>
                      <a:pt x="525037" y="1681106"/>
                      <a:pt x="498334" y="1709453"/>
                      <a:pt x="444926" y="1709453"/>
                    </a:cubicBezTo>
                    <a:cubicBezTo>
                      <a:pt x="391519" y="1709453"/>
                      <a:pt x="364815" y="1681106"/>
                      <a:pt x="364815" y="1624412"/>
                    </a:cubicBezTo>
                    <a:lnTo>
                      <a:pt x="364815" y="807276"/>
                    </a:lnTo>
                    <a:lnTo>
                      <a:pt x="322910" y="807276"/>
                    </a:lnTo>
                    <a:lnTo>
                      <a:pt x="322910" y="1624412"/>
                    </a:lnTo>
                    <a:cubicBezTo>
                      <a:pt x="322910" y="1681106"/>
                      <a:pt x="296207" y="1709453"/>
                      <a:pt x="242799" y="1709453"/>
                    </a:cubicBezTo>
                    <a:cubicBezTo>
                      <a:pt x="189391" y="1709453"/>
                      <a:pt x="162687" y="1681106"/>
                      <a:pt x="162687" y="1624412"/>
                    </a:cubicBezTo>
                    <a:lnTo>
                      <a:pt x="162687" y="244031"/>
                    </a:lnTo>
                    <a:lnTo>
                      <a:pt x="130643" y="244031"/>
                    </a:lnTo>
                    <a:lnTo>
                      <a:pt x="130643" y="817136"/>
                    </a:lnTo>
                    <a:cubicBezTo>
                      <a:pt x="130643" y="873830"/>
                      <a:pt x="108869" y="902177"/>
                      <a:pt x="65321" y="902177"/>
                    </a:cubicBezTo>
                    <a:cubicBezTo>
                      <a:pt x="21774" y="902177"/>
                      <a:pt x="0" y="873830"/>
                      <a:pt x="0" y="817136"/>
                    </a:cubicBezTo>
                    <a:lnTo>
                      <a:pt x="0" y="160222"/>
                    </a:lnTo>
                    <a:cubicBezTo>
                      <a:pt x="0" y="53407"/>
                      <a:pt x="59570" y="0"/>
                      <a:pt x="178710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7958033" y="3671827"/>
              <a:ext cx="687725" cy="2081663"/>
              <a:chOff x="6300971" y="3972286"/>
              <a:chExt cx="687725" cy="2081663"/>
            </a:xfrm>
            <a:scene3d>
              <a:camera prst="isometricOffAxis1Left">
                <a:rot lat="600000" lon="2400000" rev="0"/>
              </a:camera>
              <a:lightRig rig="threePt" dir="t"/>
            </a:scene3d>
          </p:grpSpPr>
          <p:sp>
            <p:nvSpPr>
              <p:cNvPr id="77" name="Freeform 76"/>
              <p:cNvSpPr/>
              <p:nvPr/>
            </p:nvSpPr>
            <p:spPr>
              <a:xfrm>
                <a:off x="6501866" y="3972286"/>
                <a:ext cx="283471" cy="354955"/>
              </a:xfrm>
              <a:custGeom>
                <a:avLst/>
                <a:gdLst/>
                <a:ahLst/>
                <a:cxnLst/>
                <a:rect l="l" t="t" r="r" b="b"/>
                <a:pathLst>
                  <a:path w="283471" h="354955">
                    <a:moveTo>
                      <a:pt x="141735" y="0"/>
                    </a:moveTo>
                    <a:cubicBezTo>
                      <a:pt x="180353" y="0"/>
                      <a:pt x="213630" y="16638"/>
                      <a:pt x="241566" y="49915"/>
                    </a:cubicBezTo>
                    <a:cubicBezTo>
                      <a:pt x="269502" y="83192"/>
                      <a:pt x="283471" y="123248"/>
                      <a:pt x="283471" y="170082"/>
                    </a:cubicBezTo>
                    <a:cubicBezTo>
                      <a:pt x="283471" y="217738"/>
                      <a:pt x="269502" y="260465"/>
                      <a:pt x="241566" y="298261"/>
                    </a:cubicBezTo>
                    <a:cubicBezTo>
                      <a:pt x="213630" y="336057"/>
                      <a:pt x="180353" y="354955"/>
                      <a:pt x="141735" y="354955"/>
                    </a:cubicBezTo>
                    <a:cubicBezTo>
                      <a:pt x="103117" y="354955"/>
                      <a:pt x="69840" y="336057"/>
                      <a:pt x="41904" y="298261"/>
                    </a:cubicBezTo>
                    <a:cubicBezTo>
                      <a:pt x="13968" y="260465"/>
                      <a:pt x="0" y="217738"/>
                      <a:pt x="0" y="170082"/>
                    </a:cubicBezTo>
                    <a:cubicBezTo>
                      <a:pt x="0" y="123248"/>
                      <a:pt x="13762" y="83192"/>
                      <a:pt x="41288" y="49915"/>
                    </a:cubicBezTo>
                    <a:cubicBezTo>
                      <a:pt x="68813" y="16638"/>
                      <a:pt x="102296" y="0"/>
                      <a:pt x="14173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6300971" y="4344496"/>
                <a:ext cx="687725" cy="1709453"/>
              </a:xfrm>
              <a:custGeom>
                <a:avLst/>
                <a:gdLst/>
                <a:ahLst/>
                <a:cxnLst/>
                <a:rect l="l" t="t" r="r" b="b"/>
                <a:pathLst>
                  <a:path w="687725" h="1709453">
                    <a:moveTo>
                      <a:pt x="178710" y="0"/>
                    </a:moveTo>
                    <a:lnTo>
                      <a:pt x="510248" y="0"/>
                    </a:lnTo>
                    <a:cubicBezTo>
                      <a:pt x="628566" y="0"/>
                      <a:pt x="687725" y="53407"/>
                      <a:pt x="687725" y="160222"/>
                    </a:cubicBezTo>
                    <a:lnTo>
                      <a:pt x="687725" y="817136"/>
                    </a:lnTo>
                    <a:cubicBezTo>
                      <a:pt x="687725" y="873830"/>
                      <a:pt x="665951" y="902177"/>
                      <a:pt x="622404" y="902177"/>
                    </a:cubicBezTo>
                    <a:cubicBezTo>
                      <a:pt x="578856" y="902177"/>
                      <a:pt x="557082" y="873830"/>
                      <a:pt x="557082" y="817136"/>
                    </a:cubicBezTo>
                    <a:lnTo>
                      <a:pt x="557082" y="244031"/>
                    </a:lnTo>
                    <a:lnTo>
                      <a:pt x="525037" y="244031"/>
                    </a:lnTo>
                    <a:lnTo>
                      <a:pt x="525037" y="1624412"/>
                    </a:lnTo>
                    <a:cubicBezTo>
                      <a:pt x="525037" y="1681106"/>
                      <a:pt x="498334" y="1709453"/>
                      <a:pt x="444926" y="1709453"/>
                    </a:cubicBezTo>
                    <a:cubicBezTo>
                      <a:pt x="391519" y="1709453"/>
                      <a:pt x="364815" y="1681106"/>
                      <a:pt x="364815" y="1624412"/>
                    </a:cubicBezTo>
                    <a:lnTo>
                      <a:pt x="364815" y="807276"/>
                    </a:lnTo>
                    <a:lnTo>
                      <a:pt x="322910" y="807276"/>
                    </a:lnTo>
                    <a:lnTo>
                      <a:pt x="322910" y="1624412"/>
                    </a:lnTo>
                    <a:cubicBezTo>
                      <a:pt x="322910" y="1681106"/>
                      <a:pt x="296207" y="1709453"/>
                      <a:pt x="242799" y="1709453"/>
                    </a:cubicBezTo>
                    <a:cubicBezTo>
                      <a:pt x="189391" y="1709453"/>
                      <a:pt x="162687" y="1681106"/>
                      <a:pt x="162687" y="1624412"/>
                    </a:cubicBezTo>
                    <a:lnTo>
                      <a:pt x="162687" y="244031"/>
                    </a:lnTo>
                    <a:lnTo>
                      <a:pt x="130643" y="244031"/>
                    </a:lnTo>
                    <a:lnTo>
                      <a:pt x="130643" y="817136"/>
                    </a:lnTo>
                    <a:cubicBezTo>
                      <a:pt x="130643" y="873830"/>
                      <a:pt x="108869" y="902177"/>
                      <a:pt x="65321" y="902177"/>
                    </a:cubicBezTo>
                    <a:cubicBezTo>
                      <a:pt x="21774" y="902177"/>
                      <a:pt x="0" y="873830"/>
                      <a:pt x="0" y="817136"/>
                    </a:cubicBezTo>
                    <a:lnTo>
                      <a:pt x="0" y="160222"/>
                    </a:lnTo>
                    <a:cubicBezTo>
                      <a:pt x="0" y="53407"/>
                      <a:pt x="59570" y="0"/>
                      <a:pt x="17871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919" y="330337"/>
            <a:ext cx="2749534" cy="2639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400" y="2252370"/>
            <a:ext cx="571244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026"/>
            <a:ext cx="3859102" cy="6395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898" y="211253"/>
            <a:ext cx="3859102" cy="6444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007" y="495300"/>
            <a:ext cx="3535986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6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56" y="1066800"/>
            <a:ext cx="10985944" cy="5511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626" y="0"/>
            <a:ext cx="2627604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5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6096001" y="0"/>
            <a:ext cx="6095999" cy="6858000"/>
          </a:xfrm>
          <a:custGeom>
            <a:avLst/>
            <a:gdLst/>
            <a:ahLst/>
            <a:cxnLst/>
            <a:rect l="l" t="t" r="r" b="b"/>
            <a:pathLst>
              <a:path w="2971800" h="3786187">
                <a:moveTo>
                  <a:pt x="0" y="0"/>
                </a:moveTo>
                <a:lnTo>
                  <a:pt x="2971800" y="0"/>
                </a:lnTo>
                <a:lnTo>
                  <a:pt x="2971800" y="3786187"/>
                </a:lnTo>
                <a:lnTo>
                  <a:pt x="0" y="3786187"/>
                </a:lnTo>
                <a:lnTo>
                  <a:pt x="0" y="0"/>
                </a:lnTo>
                <a:close/>
                <a:moveTo>
                  <a:pt x="1319988" y="1023428"/>
                </a:moveTo>
                <a:cubicBezTo>
                  <a:pt x="1189345" y="1023428"/>
                  <a:pt x="1082735" y="1056294"/>
                  <a:pt x="1000159" y="1122027"/>
                </a:cubicBezTo>
                <a:cubicBezTo>
                  <a:pt x="917583" y="1187759"/>
                  <a:pt x="876295" y="1272800"/>
                  <a:pt x="876295" y="1377151"/>
                </a:cubicBezTo>
                <a:cubicBezTo>
                  <a:pt x="876295" y="1458494"/>
                  <a:pt x="906285" y="1535319"/>
                  <a:pt x="966266" y="1607625"/>
                </a:cubicBezTo>
                <a:cubicBezTo>
                  <a:pt x="1024603" y="1557504"/>
                  <a:pt x="1077600" y="1518886"/>
                  <a:pt x="1125256" y="1491771"/>
                </a:cubicBezTo>
                <a:lnTo>
                  <a:pt x="1191810" y="1453565"/>
                </a:lnTo>
                <a:cubicBezTo>
                  <a:pt x="1192632" y="1452743"/>
                  <a:pt x="1196740" y="1449867"/>
                  <a:pt x="1204135" y="1444937"/>
                </a:cubicBezTo>
                <a:cubicBezTo>
                  <a:pt x="1136759" y="1404676"/>
                  <a:pt x="1103071" y="1357842"/>
                  <a:pt x="1103071" y="1304434"/>
                </a:cubicBezTo>
                <a:cubicBezTo>
                  <a:pt x="1103071" y="1254313"/>
                  <a:pt x="1123613" y="1211382"/>
                  <a:pt x="1164696" y="1175640"/>
                </a:cubicBezTo>
                <a:cubicBezTo>
                  <a:pt x="1205778" y="1139898"/>
                  <a:pt x="1254667" y="1122027"/>
                  <a:pt x="1311361" y="1122027"/>
                </a:cubicBezTo>
                <a:cubicBezTo>
                  <a:pt x="1378737" y="1122027"/>
                  <a:pt x="1432966" y="1143595"/>
                  <a:pt x="1474049" y="1186732"/>
                </a:cubicBezTo>
                <a:cubicBezTo>
                  <a:pt x="1515131" y="1229869"/>
                  <a:pt x="1535673" y="1286358"/>
                  <a:pt x="1535673" y="1356198"/>
                </a:cubicBezTo>
                <a:cubicBezTo>
                  <a:pt x="1535673" y="1413714"/>
                  <a:pt x="1521499" y="1466711"/>
                  <a:pt x="1493152" y="1515189"/>
                </a:cubicBezTo>
                <a:cubicBezTo>
                  <a:pt x="1464805" y="1563666"/>
                  <a:pt x="1409549" y="1629810"/>
                  <a:pt x="1327383" y="1713618"/>
                </a:cubicBezTo>
                <a:cubicBezTo>
                  <a:pt x="1202492" y="1840975"/>
                  <a:pt x="1140046" y="1960937"/>
                  <a:pt x="1140046" y="2073503"/>
                </a:cubicBezTo>
                <a:cubicBezTo>
                  <a:pt x="1140046" y="2107191"/>
                  <a:pt x="1147441" y="2137182"/>
                  <a:pt x="1162231" y="2163475"/>
                </a:cubicBezTo>
                <a:cubicBezTo>
                  <a:pt x="1177020" y="2189768"/>
                  <a:pt x="1193864" y="2203325"/>
                  <a:pt x="1212762" y="2204147"/>
                </a:cubicBezTo>
                <a:cubicBezTo>
                  <a:pt x="1225087" y="2204968"/>
                  <a:pt x="1234947" y="2201271"/>
                  <a:pt x="1242342" y="2193054"/>
                </a:cubicBezTo>
                <a:cubicBezTo>
                  <a:pt x="1250558" y="2184016"/>
                  <a:pt x="1254256" y="2173745"/>
                  <a:pt x="1253434" y="2162242"/>
                </a:cubicBezTo>
                <a:lnTo>
                  <a:pt x="1249737" y="2094456"/>
                </a:lnTo>
                <a:cubicBezTo>
                  <a:pt x="1248093" y="2066519"/>
                  <a:pt x="1263910" y="2029750"/>
                  <a:pt x="1297187" y="1984148"/>
                </a:cubicBezTo>
                <a:cubicBezTo>
                  <a:pt x="1330464" y="1938547"/>
                  <a:pt x="1368466" y="1901367"/>
                  <a:pt x="1411192" y="1872609"/>
                </a:cubicBezTo>
                <a:lnTo>
                  <a:pt x="1541835" y="1785102"/>
                </a:lnTo>
                <a:cubicBezTo>
                  <a:pt x="1633039" y="1723478"/>
                  <a:pt x="1697539" y="1664114"/>
                  <a:pt x="1735335" y="1607009"/>
                </a:cubicBezTo>
                <a:cubicBezTo>
                  <a:pt x="1773131" y="1549904"/>
                  <a:pt x="1792029" y="1483144"/>
                  <a:pt x="1792029" y="1406730"/>
                </a:cubicBezTo>
                <a:cubicBezTo>
                  <a:pt x="1792029" y="1297450"/>
                  <a:pt x="1747044" y="1206246"/>
                  <a:pt x="1657072" y="1133119"/>
                </a:cubicBezTo>
                <a:cubicBezTo>
                  <a:pt x="1567101" y="1059992"/>
                  <a:pt x="1454740" y="1023428"/>
                  <a:pt x="1319988" y="1023428"/>
                </a:cubicBezTo>
                <a:close/>
                <a:moveTo>
                  <a:pt x="1715615" y="1096144"/>
                </a:moveTo>
                <a:lnTo>
                  <a:pt x="1706988" y="1108469"/>
                </a:lnTo>
                <a:cubicBezTo>
                  <a:pt x="1756287" y="1140514"/>
                  <a:pt x="1795521" y="1184678"/>
                  <a:pt x="1824690" y="1240961"/>
                </a:cubicBezTo>
                <a:cubicBezTo>
                  <a:pt x="1853859" y="1297245"/>
                  <a:pt x="1868443" y="1357020"/>
                  <a:pt x="1868443" y="1420287"/>
                </a:cubicBezTo>
                <a:cubicBezTo>
                  <a:pt x="1868443" y="1506561"/>
                  <a:pt x="1843794" y="1582770"/>
                  <a:pt x="1794494" y="1648913"/>
                </a:cubicBezTo>
                <a:cubicBezTo>
                  <a:pt x="1745195" y="1715056"/>
                  <a:pt x="1654402" y="1793319"/>
                  <a:pt x="1522116" y="1883701"/>
                </a:cubicBezTo>
                <a:cubicBezTo>
                  <a:pt x="1444058" y="1937930"/>
                  <a:pt x="1390240" y="1983121"/>
                  <a:pt x="1360660" y="2019274"/>
                </a:cubicBezTo>
                <a:cubicBezTo>
                  <a:pt x="1331081" y="2055427"/>
                  <a:pt x="1316291" y="2095277"/>
                  <a:pt x="1316291" y="2138825"/>
                </a:cubicBezTo>
                <a:cubicBezTo>
                  <a:pt x="1316291" y="2169226"/>
                  <a:pt x="1323686" y="2198806"/>
                  <a:pt x="1338476" y="2227564"/>
                </a:cubicBezTo>
                <a:lnTo>
                  <a:pt x="1382845" y="2239889"/>
                </a:lnTo>
                <a:cubicBezTo>
                  <a:pt x="1360660" y="2201271"/>
                  <a:pt x="1349568" y="2167583"/>
                  <a:pt x="1349568" y="2138825"/>
                </a:cubicBezTo>
                <a:cubicBezTo>
                  <a:pt x="1349568" y="2082952"/>
                  <a:pt x="1391472" y="2023793"/>
                  <a:pt x="1475281" y="1961347"/>
                </a:cubicBezTo>
                <a:lnTo>
                  <a:pt x="1544300" y="1910816"/>
                </a:lnTo>
                <a:cubicBezTo>
                  <a:pt x="1689733" y="1803179"/>
                  <a:pt x="1777650" y="1729230"/>
                  <a:pt x="1808052" y="1688969"/>
                </a:cubicBezTo>
                <a:cubicBezTo>
                  <a:pt x="1867211" y="1610911"/>
                  <a:pt x="1896790" y="1526281"/>
                  <a:pt x="1896790" y="1435077"/>
                </a:cubicBezTo>
                <a:cubicBezTo>
                  <a:pt x="1896790" y="1297861"/>
                  <a:pt x="1836399" y="1184883"/>
                  <a:pt x="1715615" y="1096144"/>
                </a:cubicBezTo>
                <a:close/>
                <a:moveTo>
                  <a:pt x="1333546" y="1178721"/>
                </a:moveTo>
                <a:cubicBezTo>
                  <a:pt x="1293285" y="1178721"/>
                  <a:pt x="1259597" y="1190429"/>
                  <a:pt x="1232482" y="1213847"/>
                </a:cubicBezTo>
                <a:cubicBezTo>
                  <a:pt x="1205367" y="1237264"/>
                  <a:pt x="1191810" y="1265816"/>
                  <a:pt x="1191810" y="1299504"/>
                </a:cubicBezTo>
                <a:cubicBezTo>
                  <a:pt x="1191810" y="1367702"/>
                  <a:pt x="1225498" y="1423163"/>
                  <a:pt x="1292874" y="1465889"/>
                </a:cubicBezTo>
                <a:cubicBezTo>
                  <a:pt x="1231250" y="1497934"/>
                  <a:pt x="1145797" y="1552163"/>
                  <a:pt x="1036517" y="1628577"/>
                </a:cubicBezTo>
                <a:lnTo>
                  <a:pt x="1024192" y="1637204"/>
                </a:lnTo>
                <a:lnTo>
                  <a:pt x="1043912" y="1663087"/>
                </a:lnTo>
                <a:lnTo>
                  <a:pt x="1055005" y="1655692"/>
                </a:lnTo>
                <a:cubicBezTo>
                  <a:pt x="1117450" y="1608857"/>
                  <a:pt x="1209065" y="1550520"/>
                  <a:pt x="1329848" y="1480679"/>
                </a:cubicBezTo>
                <a:lnTo>
                  <a:pt x="1356963" y="1465889"/>
                </a:lnTo>
                <a:cubicBezTo>
                  <a:pt x="1268224" y="1428093"/>
                  <a:pt x="1223855" y="1375096"/>
                  <a:pt x="1223855" y="1306899"/>
                </a:cubicBezTo>
                <a:cubicBezTo>
                  <a:pt x="1223855" y="1243632"/>
                  <a:pt x="1259186" y="1211998"/>
                  <a:pt x="1329848" y="1211998"/>
                </a:cubicBezTo>
                <a:cubicBezTo>
                  <a:pt x="1393937" y="1211998"/>
                  <a:pt x="1451042" y="1245275"/>
                  <a:pt x="1501163" y="1311829"/>
                </a:cubicBezTo>
                <a:lnTo>
                  <a:pt x="1508558" y="1311829"/>
                </a:lnTo>
                <a:cubicBezTo>
                  <a:pt x="1469940" y="1223090"/>
                  <a:pt x="1411603" y="1178721"/>
                  <a:pt x="1333546" y="1178721"/>
                </a:cubicBezTo>
                <a:close/>
                <a:moveTo>
                  <a:pt x="1326151" y="2263306"/>
                </a:moveTo>
                <a:cubicBezTo>
                  <a:pt x="1282603" y="2263306"/>
                  <a:pt x="1245218" y="2278917"/>
                  <a:pt x="1213995" y="2310140"/>
                </a:cubicBezTo>
                <a:cubicBezTo>
                  <a:pt x="1182772" y="2341363"/>
                  <a:pt x="1167160" y="2379159"/>
                  <a:pt x="1167160" y="2423529"/>
                </a:cubicBezTo>
                <a:cubicBezTo>
                  <a:pt x="1167160" y="2467076"/>
                  <a:pt x="1182772" y="2504461"/>
                  <a:pt x="1213995" y="2535684"/>
                </a:cubicBezTo>
                <a:cubicBezTo>
                  <a:pt x="1245218" y="2566907"/>
                  <a:pt x="1282603" y="2582519"/>
                  <a:pt x="1326151" y="2582519"/>
                </a:cubicBezTo>
                <a:cubicBezTo>
                  <a:pt x="1370520" y="2582519"/>
                  <a:pt x="1408316" y="2566907"/>
                  <a:pt x="1439539" y="2535684"/>
                </a:cubicBezTo>
                <a:cubicBezTo>
                  <a:pt x="1470762" y="2504461"/>
                  <a:pt x="1486374" y="2467076"/>
                  <a:pt x="1486374" y="2423529"/>
                </a:cubicBezTo>
                <a:cubicBezTo>
                  <a:pt x="1486374" y="2379159"/>
                  <a:pt x="1470762" y="2341363"/>
                  <a:pt x="1439539" y="2310140"/>
                </a:cubicBezTo>
                <a:cubicBezTo>
                  <a:pt x="1408316" y="2278917"/>
                  <a:pt x="1370520" y="2263306"/>
                  <a:pt x="1326151" y="2263306"/>
                </a:cubicBezTo>
                <a:close/>
                <a:moveTo>
                  <a:pt x="1527045" y="2315070"/>
                </a:moveTo>
                <a:lnTo>
                  <a:pt x="1517186" y="2323697"/>
                </a:lnTo>
                <a:cubicBezTo>
                  <a:pt x="1550052" y="2372175"/>
                  <a:pt x="1566485" y="2419420"/>
                  <a:pt x="1566485" y="2465433"/>
                </a:cubicBezTo>
                <a:cubicBezTo>
                  <a:pt x="1566485" y="2514732"/>
                  <a:pt x="1547998" y="2557253"/>
                  <a:pt x="1511023" y="2592995"/>
                </a:cubicBezTo>
                <a:cubicBezTo>
                  <a:pt x="1474049" y="2628737"/>
                  <a:pt x="1430090" y="2646608"/>
                  <a:pt x="1379148" y="2646608"/>
                </a:cubicBezTo>
                <a:cubicBezTo>
                  <a:pt x="1335600" y="2646608"/>
                  <a:pt x="1287533" y="2630996"/>
                  <a:pt x="1234947" y="2599774"/>
                </a:cubicBezTo>
                <a:lnTo>
                  <a:pt x="1227552" y="2608401"/>
                </a:lnTo>
                <a:cubicBezTo>
                  <a:pt x="1268635" y="2657700"/>
                  <a:pt x="1322042" y="2682350"/>
                  <a:pt x="1387775" y="2682350"/>
                </a:cubicBezTo>
                <a:cubicBezTo>
                  <a:pt x="1443648" y="2682350"/>
                  <a:pt x="1492331" y="2661398"/>
                  <a:pt x="1533824" y="2619493"/>
                </a:cubicBezTo>
                <a:cubicBezTo>
                  <a:pt x="1575318" y="2577589"/>
                  <a:pt x="1596065" y="2528700"/>
                  <a:pt x="1596065" y="2472828"/>
                </a:cubicBezTo>
                <a:cubicBezTo>
                  <a:pt x="1596065" y="2409560"/>
                  <a:pt x="1573058" y="2356974"/>
                  <a:pt x="1527045" y="2315070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2614"/>
            <a:ext cx="6096001" cy="5535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910" t="14624" r="38802" b="30695"/>
          <a:stretch/>
        </p:blipFill>
        <p:spPr>
          <a:xfrm>
            <a:off x="4230915" y="222081"/>
            <a:ext cx="3730171" cy="8955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28" y="1060241"/>
            <a:ext cx="10985944" cy="5340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763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7540">
        <p14:doors dir="vert"/>
      </p:transition>
    </mc:Choice>
    <mc:Fallback xmlns="">
      <p:transition spd="slow" advTm="575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 rot="5400000" flipH="1" flipV="1">
            <a:off x="4667221" y="-481710"/>
            <a:ext cx="2880000" cy="3840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9" name="Freeform 8"/>
          <p:cNvSpPr/>
          <p:nvPr/>
        </p:nvSpPr>
        <p:spPr>
          <a:xfrm rot="5400000" flipH="1" flipV="1">
            <a:off x="4937222" y="-511710"/>
            <a:ext cx="2340000" cy="3360000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0" name="Freeform 9"/>
          <p:cNvSpPr/>
          <p:nvPr/>
        </p:nvSpPr>
        <p:spPr>
          <a:xfrm rot="5400000" flipH="1" flipV="1">
            <a:off x="5207222" y="-541710"/>
            <a:ext cx="1800000" cy="2880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1" name="Freeform 10"/>
          <p:cNvSpPr/>
          <p:nvPr/>
        </p:nvSpPr>
        <p:spPr>
          <a:xfrm rot="5400000" flipH="1" flipV="1">
            <a:off x="5512074" y="-606073"/>
            <a:ext cx="1190294" cy="239902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96" y="124526"/>
            <a:ext cx="2566638" cy="6633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0" y="124526"/>
            <a:ext cx="2566638" cy="67793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499" y="2215851"/>
            <a:ext cx="5249111" cy="43712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832" y="124526"/>
            <a:ext cx="5218628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/>
          <a:srcRect b="15492"/>
          <a:stretch/>
        </p:blipFill>
        <p:spPr>
          <a:xfrm>
            <a:off x="4595645" y="1004195"/>
            <a:ext cx="3000709" cy="3094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reeform 9"/>
          <p:cNvSpPr/>
          <p:nvPr/>
        </p:nvSpPr>
        <p:spPr>
          <a:xfrm rot="16200000" flipH="1">
            <a:off x="5022373" y="3614967"/>
            <a:ext cx="2160000" cy="4320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rgbClr val="7030A0">
              <a:alpha val="24000"/>
            </a:srgb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4" name="Freeform 13"/>
          <p:cNvSpPr/>
          <p:nvPr/>
        </p:nvSpPr>
        <p:spPr>
          <a:xfrm rot="16200000" flipH="1">
            <a:off x="5202372" y="4154967"/>
            <a:ext cx="1800000" cy="3600000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0070C0">
              <a:alpha val="24000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5" name="Freeform 14"/>
          <p:cNvSpPr/>
          <p:nvPr/>
        </p:nvSpPr>
        <p:spPr>
          <a:xfrm rot="16200000" flipH="1">
            <a:off x="5292372" y="4424967"/>
            <a:ext cx="1620000" cy="3240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FFFF00">
              <a:alpha val="24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6" name="Freeform 15"/>
          <p:cNvSpPr/>
          <p:nvPr/>
        </p:nvSpPr>
        <p:spPr>
          <a:xfrm rot="16200000" flipH="1">
            <a:off x="5382372" y="4694968"/>
            <a:ext cx="1440000" cy="288000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chemeClr val="bg2">
              <a:lumMod val="2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377" y="5414967"/>
            <a:ext cx="2651990" cy="145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08" y="3198725"/>
            <a:ext cx="5529551" cy="203624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567127" y="3410378"/>
            <a:ext cx="5136107" cy="1644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ওয়ালীউল্লাহ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এস-সি, বি এড,এমএড (অধ্যয়নরত) </a:t>
            </a:r>
            <a:b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বিজ্ঞান</a:t>
            </a:r>
            <a:b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দিঘলীয়া এ জেড উচ্চ বিদ্যালয় ও কলেজ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9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rot="16200000" flipH="1">
            <a:off x="4652707" y="3741942"/>
            <a:ext cx="2880000" cy="3840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8" name="Freeform 7"/>
          <p:cNvSpPr/>
          <p:nvPr/>
        </p:nvSpPr>
        <p:spPr>
          <a:xfrm rot="16200000" flipH="1">
            <a:off x="4922708" y="4251942"/>
            <a:ext cx="2340000" cy="3360000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9" name="Freeform 8"/>
          <p:cNvSpPr/>
          <p:nvPr/>
        </p:nvSpPr>
        <p:spPr>
          <a:xfrm rot="16200000" flipH="1">
            <a:off x="5192708" y="4761942"/>
            <a:ext cx="1800000" cy="2880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0" name="Freeform 9"/>
          <p:cNvSpPr/>
          <p:nvPr/>
        </p:nvSpPr>
        <p:spPr>
          <a:xfrm rot="16200000" flipH="1">
            <a:off x="5497560" y="5307286"/>
            <a:ext cx="1190294" cy="239902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594"/>
            <a:ext cx="1625600" cy="6858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342" y="0"/>
            <a:ext cx="1175657" cy="6858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432" y="281811"/>
            <a:ext cx="7092548" cy="502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6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1" y="685800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0" y="6167439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-1" y="1396149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210472" y="7656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591929" y="-6632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33638" y="7656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18" y="495300"/>
            <a:ext cx="2249619" cy="11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237" y="2178091"/>
            <a:ext cx="8388823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t="19733" r="2384" b="2001"/>
          <a:stretch/>
        </p:blipFill>
        <p:spPr>
          <a:xfrm>
            <a:off x="1" y="-6633"/>
            <a:ext cx="12191995" cy="685495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" y="571496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" y="5809574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" y="1583001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170104" y="-6634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591929" y="-6632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3189" y="46280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-3" y="6268924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0921"/>
            <a:ext cx="9888569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072" y="1175203"/>
            <a:ext cx="4816942" cy="5287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75203"/>
            <a:ext cx="5968501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86" y="1066800"/>
            <a:ext cx="2834886" cy="48101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342" y="1066800"/>
            <a:ext cx="2883658" cy="48101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142" y="4773027"/>
            <a:ext cx="2255716" cy="16277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550" y="415471"/>
            <a:ext cx="5547841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8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34664"/>
              </p:ext>
            </p:extLst>
          </p:nvPr>
        </p:nvGraphicFramePr>
        <p:xfrm>
          <a:off x="609600" y="238338"/>
          <a:ext cx="10972800" cy="6358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7618">
                  <a:extLst>
                    <a:ext uri="{9D8B030D-6E8A-4147-A177-3AD203B41FA5}">
                      <a16:colId xmlns:a16="http://schemas.microsoft.com/office/drawing/2014/main" val="3962869597"/>
                    </a:ext>
                  </a:extLst>
                </a:gridCol>
                <a:gridCol w="2962420">
                  <a:extLst>
                    <a:ext uri="{9D8B030D-6E8A-4147-A177-3AD203B41FA5}">
                      <a16:colId xmlns:a16="http://schemas.microsoft.com/office/drawing/2014/main" val="2046608921"/>
                    </a:ext>
                  </a:extLst>
                </a:gridCol>
                <a:gridCol w="1730054">
                  <a:extLst>
                    <a:ext uri="{9D8B030D-6E8A-4147-A177-3AD203B41FA5}">
                      <a16:colId xmlns:a16="http://schemas.microsoft.com/office/drawing/2014/main" val="2988866702"/>
                    </a:ext>
                  </a:extLst>
                </a:gridCol>
                <a:gridCol w="1438228">
                  <a:extLst>
                    <a:ext uri="{9D8B030D-6E8A-4147-A177-3AD203B41FA5}">
                      <a16:colId xmlns:a16="http://schemas.microsoft.com/office/drawing/2014/main" val="1479064810"/>
                    </a:ext>
                  </a:extLst>
                </a:gridCol>
                <a:gridCol w="1974480">
                  <a:extLst>
                    <a:ext uri="{9D8B030D-6E8A-4147-A177-3AD203B41FA5}">
                      <a16:colId xmlns:a16="http://schemas.microsoft.com/office/drawing/2014/main" val="4202275355"/>
                    </a:ext>
                  </a:extLst>
                </a:gridCol>
              </a:tblGrid>
              <a:tr h="676996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যৌগমূলক </a:t>
                      </a:r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(Radicals)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4CC5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rgbClr val="4CC5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4CC5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4CC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25145"/>
                  </a:ext>
                </a:extLst>
              </a:tr>
              <a:tr h="6287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Radical</a:t>
                      </a:r>
                      <a:endParaRPr lang="en-US" sz="2800" dirty="0">
                        <a:solidFill>
                          <a:schemeClr val="bg1"/>
                        </a:solidFill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যৌগমূলকের</a:t>
                      </a:r>
                      <a:r>
                        <a:rPr lang="bn-IN" sz="28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সংকেত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আধান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যোজনী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182391"/>
                  </a:ext>
                </a:extLst>
              </a:tr>
              <a:tr h="4415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Ammonium</a:t>
                      </a:r>
                      <a:endParaRPr lang="en-US" sz="24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অ্যামোনিয়া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NH</a:t>
                      </a:r>
                      <a:r>
                        <a:rPr lang="en-US" sz="2400" b="1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2400" b="1" baseline="30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+</a:t>
                      </a:r>
                      <a:endParaRPr lang="en-US" sz="2400" b="1" baseline="300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+1</a:t>
                      </a:r>
                      <a:endParaRPr lang="en-US" sz="2400" b="1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2400" b="1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5404469"/>
                  </a:ext>
                </a:extLst>
              </a:tr>
              <a:tr h="4415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Carbonate</a:t>
                      </a:r>
                      <a:endParaRPr lang="en-US" sz="24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কার্বোনেট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CO</a:t>
                      </a:r>
                      <a:r>
                        <a:rPr lang="en-US" sz="2400" b="1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2400" b="1" baseline="30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2-</a:t>
                      </a:r>
                      <a:endParaRPr lang="en-US" sz="2400" b="1" baseline="300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-2</a:t>
                      </a:r>
                      <a:endParaRPr lang="en-US" sz="2400" b="1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2400" b="1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067417"/>
                  </a:ext>
                </a:extLst>
              </a:tr>
              <a:tr h="4415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Bicarbonate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হাইড্রোজেন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কার্বোনেট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HCO</a:t>
                      </a:r>
                      <a:r>
                        <a:rPr lang="en-US" sz="2400" b="1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2400" b="1" baseline="30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-</a:t>
                      </a:r>
                      <a:endParaRPr lang="en-US" sz="2400" b="1" baseline="300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-1</a:t>
                      </a:r>
                      <a:endParaRPr lang="en-US" sz="2400" b="1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2400" b="1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6156625"/>
                  </a:ext>
                </a:extLst>
              </a:tr>
              <a:tr h="4415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Sulphate</a:t>
                      </a:r>
                      <a:endParaRPr lang="en-US" sz="24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সালফেট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SO</a:t>
                      </a:r>
                      <a:r>
                        <a:rPr lang="en-US" sz="2400" b="1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2400" b="1" baseline="30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2-</a:t>
                      </a:r>
                      <a:endParaRPr lang="en-US" sz="2400" b="1" baseline="300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2400" b="1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4974795"/>
                  </a:ext>
                </a:extLst>
              </a:tr>
              <a:tr h="4415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Sulphite</a:t>
                      </a:r>
                      <a:endParaRPr lang="en-US" sz="24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সালফাইট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SO</a:t>
                      </a:r>
                      <a:r>
                        <a:rPr lang="en-US" sz="2400" b="1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2400" b="1" baseline="30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2-</a:t>
                      </a:r>
                      <a:endParaRPr lang="en-US" sz="2400" b="1" baseline="300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2400" b="1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4121784"/>
                  </a:ext>
                </a:extLst>
              </a:tr>
              <a:tr h="4415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Bisulphite</a:t>
                      </a:r>
                      <a:endParaRPr lang="en-US" sz="24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হাইড্রোজেন সালফেট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HSO</a:t>
                      </a:r>
                      <a:r>
                        <a:rPr lang="en-US" sz="2400" b="1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2400" b="1" baseline="30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-</a:t>
                      </a:r>
                      <a:endParaRPr lang="en-US" sz="2400" b="1" baseline="300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2400" b="1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74554"/>
                  </a:ext>
                </a:extLst>
              </a:tr>
              <a:tr h="4415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Nitrate</a:t>
                      </a:r>
                      <a:endParaRPr lang="en-US" sz="24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নাইট্রেট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NO</a:t>
                      </a:r>
                      <a:r>
                        <a:rPr lang="en-US" sz="2400" b="1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2400" b="1" baseline="30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-</a:t>
                      </a:r>
                      <a:endParaRPr lang="en-US" sz="2400" b="1" baseline="300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2400" b="1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0012051"/>
                  </a:ext>
                </a:extLst>
              </a:tr>
              <a:tr h="4415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Nitrite</a:t>
                      </a:r>
                      <a:endParaRPr lang="en-US" sz="24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নাইট্রাইট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NO</a:t>
                      </a:r>
                      <a:r>
                        <a:rPr lang="en-US" sz="2400" b="1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2400" b="1" baseline="30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-</a:t>
                      </a:r>
                      <a:endParaRPr lang="en-US" sz="2400" b="1" baseline="300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2400" b="1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7082455"/>
                  </a:ext>
                </a:extLst>
              </a:tr>
              <a:tr h="4415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Phosphate</a:t>
                      </a:r>
                      <a:endParaRPr lang="en-US" sz="24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ফসফেট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PO</a:t>
                      </a:r>
                      <a:r>
                        <a:rPr lang="en-US" sz="2400" b="1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2400" b="1" baseline="30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3-</a:t>
                      </a:r>
                      <a:endParaRPr lang="en-US" sz="2400" b="1" baseline="300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-3</a:t>
                      </a:r>
                      <a:endParaRPr lang="en-US" sz="2400" b="1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endParaRPr lang="en-US" sz="2400" b="1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1148216"/>
                  </a:ext>
                </a:extLst>
              </a:tr>
              <a:tr h="4415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Hydroxide</a:t>
                      </a:r>
                      <a:endParaRPr lang="en-US" sz="24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হাইড্রো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ক্সাইড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OH</a:t>
                      </a:r>
                      <a:r>
                        <a:rPr lang="en-US" sz="2400" b="1" baseline="30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-</a:t>
                      </a:r>
                      <a:endParaRPr lang="en-US" sz="2400" b="1" baseline="300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2400" b="1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473540"/>
                  </a:ext>
                </a:extLst>
              </a:tr>
              <a:tr h="4415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Phosphonium</a:t>
                      </a:r>
                      <a:endParaRPr lang="en-US" sz="24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ফসফোনিয়াম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PH</a:t>
                      </a:r>
                      <a:r>
                        <a:rPr lang="en-US" sz="2400" b="1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2400" b="1" baseline="30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+</a:t>
                      </a:r>
                      <a:endParaRPr lang="en-US" sz="2400" b="1" baseline="300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2400" b="1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4374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57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596914" y="0"/>
            <a:ext cx="609600" cy="6858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80" y="1529931"/>
            <a:ext cx="11345639" cy="3798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618" y="274958"/>
            <a:ext cx="2700762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1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17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585"/>
            <a:ext cx="2566638" cy="5694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359" y="666585"/>
            <a:ext cx="2566638" cy="5694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442" y="4180282"/>
            <a:ext cx="5249111" cy="2822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4269" y="350157"/>
            <a:ext cx="5523455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6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85</Words>
  <Application>Microsoft Office PowerPoint</Application>
  <PresentationFormat>Widescreen</PresentationFormat>
  <Paragraphs>65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Agency FB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</dc:title>
  <dc:creator>waliullah</dc:creator>
  <cp:lastModifiedBy>Waliullah</cp:lastModifiedBy>
  <cp:revision>105</cp:revision>
  <dcterms:created xsi:type="dcterms:W3CDTF">2019-01-07T06:41:48Z</dcterms:created>
  <dcterms:modified xsi:type="dcterms:W3CDTF">2020-04-14T23:47:53Z</dcterms:modified>
</cp:coreProperties>
</file>