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58" r:id="rId4"/>
    <p:sldId id="274" r:id="rId5"/>
    <p:sldId id="261" r:id="rId6"/>
    <p:sldId id="275" r:id="rId7"/>
    <p:sldId id="276" r:id="rId8"/>
    <p:sldId id="277" r:id="rId9"/>
    <p:sldId id="268" r:id="rId10"/>
    <p:sldId id="278" r:id="rId11"/>
    <p:sldId id="279" r:id="rId12"/>
    <p:sldId id="280" r:id="rId13"/>
    <p:sldId id="281" r:id="rId14"/>
    <p:sldId id="282" r:id="rId15"/>
    <p:sldId id="273" r:id="rId16"/>
    <p:sldId id="283" r:id="rId17"/>
    <p:sldId id="262" r:id="rId18"/>
    <p:sldId id="263" r:id="rId19"/>
    <p:sldId id="264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85637" autoAdjust="0"/>
  </p:normalViewPr>
  <p:slideViewPr>
    <p:cSldViewPr>
      <p:cViewPr varScale="1">
        <p:scale>
          <a:sx n="64" d="100"/>
          <a:sy n="64" d="100"/>
        </p:scale>
        <p:origin x="10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A5E154-69CF-425C-AF52-7CDA64ABD87F}" type="doc">
      <dgm:prSet loTypeId="urn:microsoft.com/office/officeart/2005/8/layout/radial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6AD82BD-8B9A-4322-AE83-9DE11B2947E7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malware</a:t>
          </a:r>
          <a:endParaRPr lang="en-US" dirty="0"/>
        </a:p>
      </dgm:t>
    </dgm:pt>
    <dgm:pt modelId="{1BFD6805-D49D-4536-8C46-A3B19828FB0F}" type="parTrans" cxnId="{F276F1F2-46AA-4AD9-A738-565EB6F243E3}">
      <dgm:prSet/>
      <dgm:spPr/>
      <dgm:t>
        <a:bodyPr/>
        <a:lstStyle/>
        <a:p>
          <a:endParaRPr lang="en-US"/>
        </a:p>
      </dgm:t>
    </dgm:pt>
    <dgm:pt modelId="{E814F911-ADEB-48F5-91E8-2038DBD5DAD4}" type="sibTrans" cxnId="{F276F1F2-46AA-4AD9-A738-565EB6F243E3}">
      <dgm:prSet/>
      <dgm:spPr/>
      <dgm:t>
        <a:bodyPr/>
        <a:lstStyle/>
        <a:p>
          <a:endParaRPr lang="en-US"/>
        </a:p>
      </dgm:t>
    </dgm:pt>
    <dgm:pt modelId="{6184714D-1417-43CA-8E9C-F37717340BB7}">
      <dgm:prSet phldrT="[Text]"/>
      <dgm:spPr/>
      <dgm:t>
        <a:bodyPr/>
        <a:lstStyle/>
        <a:p>
          <a:r>
            <a:rPr lang="en-US" dirty="0" smtClean="0"/>
            <a:t>ROOTKITS</a:t>
          </a:r>
          <a:endParaRPr lang="en-US" dirty="0"/>
        </a:p>
      </dgm:t>
    </dgm:pt>
    <dgm:pt modelId="{77952728-C806-44D9-A25E-B289FDF1B12D}" type="parTrans" cxnId="{663ED0BB-DC4E-40E1-A50B-801C3AAB7C5F}">
      <dgm:prSet/>
      <dgm:spPr/>
      <dgm:t>
        <a:bodyPr/>
        <a:lstStyle/>
        <a:p>
          <a:endParaRPr lang="en-US"/>
        </a:p>
      </dgm:t>
    </dgm:pt>
    <dgm:pt modelId="{CAE8DCD4-2B58-497C-8C05-3295090CC0F8}" type="sibTrans" cxnId="{663ED0BB-DC4E-40E1-A50B-801C3AAB7C5F}">
      <dgm:prSet/>
      <dgm:spPr/>
      <dgm:t>
        <a:bodyPr/>
        <a:lstStyle/>
        <a:p>
          <a:endParaRPr lang="en-US"/>
        </a:p>
      </dgm:t>
    </dgm:pt>
    <dgm:pt modelId="{45CFA38F-0E7F-4C7A-B473-07D27F00FF8B}">
      <dgm:prSet phldrT="[Text]"/>
      <dgm:spPr/>
      <dgm:t>
        <a:bodyPr/>
        <a:lstStyle/>
        <a:p>
          <a:r>
            <a:rPr lang="en-US" dirty="0" smtClean="0"/>
            <a:t>KILGER</a:t>
          </a:r>
          <a:endParaRPr lang="en-US" dirty="0"/>
        </a:p>
      </dgm:t>
    </dgm:pt>
    <dgm:pt modelId="{CAF7AAB9-E8D5-4C41-953C-B665088DA2C4}" type="parTrans" cxnId="{E8EBF385-80D5-4590-973B-4BFC002158E9}">
      <dgm:prSet/>
      <dgm:spPr/>
      <dgm:t>
        <a:bodyPr/>
        <a:lstStyle/>
        <a:p>
          <a:endParaRPr lang="en-US"/>
        </a:p>
      </dgm:t>
    </dgm:pt>
    <dgm:pt modelId="{313B9218-AF25-4190-A278-D9DCB3F9FB7E}" type="sibTrans" cxnId="{E8EBF385-80D5-4590-973B-4BFC002158E9}">
      <dgm:prSet/>
      <dgm:spPr/>
      <dgm:t>
        <a:bodyPr/>
        <a:lstStyle/>
        <a:p>
          <a:endParaRPr lang="en-US"/>
        </a:p>
      </dgm:t>
    </dgm:pt>
    <dgm:pt modelId="{8349AC6F-A623-4F38-B3C0-2400045933BE}">
      <dgm:prSet phldrT="[Text]"/>
      <dgm:spPr/>
      <dgm:t>
        <a:bodyPr/>
        <a:lstStyle/>
        <a:p>
          <a:r>
            <a:rPr lang="en-US" dirty="0" smtClean="0"/>
            <a:t>ADWARE</a:t>
          </a:r>
          <a:endParaRPr lang="en-US" dirty="0"/>
        </a:p>
      </dgm:t>
    </dgm:pt>
    <dgm:pt modelId="{19B88473-E277-43B4-AC5A-E0684D0985A2}" type="parTrans" cxnId="{07A4B25A-123E-4CDB-944A-B31CAB3C8BD9}">
      <dgm:prSet/>
      <dgm:spPr/>
      <dgm:t>
        <a:bodyPr/>
        <a:lstStyle/>
        <a:p>
          <a:endParaRPr lang="en-US"/>
        </a:p>
      </dgm:t>
    </dgm:pt>
    <dgm:pt modelId="{1C417ED7-0421-4766-8940-1DA36AD0CE45}" type="sibTrans" cxnId="{07A4B25A-123E-4CDB-944A-B31CAB3C8BD9}">
      <dgm:prSet/>
      <dgm:spPr/>
      <dgm:t>
        <a:bodyPr/>
        <a:lstStyle/>
        <a:p>
          <a:endParaRPr lang="en-US"/>
        </a:p>
      </dgm:t>
    </dgm:pt>
    <dgm:pt modelId="{E3125B0E-CCA4-416F-9805-FD83F0F9FF11}">
      <dgm:prSet phldrT="[Text]"/>
      <dgm:spPr/>
      <dgm:t>
        <a:bodyPr/>
        <a:lstStyle/>
        <a:p>
          <a:r>
            <a:rPr lang="en-US" dirty="0" smtClean="0"/>
            <a:t>WORMS</a:t>
          </a:r>
          <a:endParaRPr lang="en-US" dirty="0"/>
        </a:p>
      </dgm:t>
    </dgm:pt>
    <dgm:pt modelId="{7D1763DE-0B80-4573-A508-ACBEAD629015}" type="parTrans" cxnId="{8B39C231-3B57-465A-9862-FDC91B092D4D}">
      <dgm:prSet/>
      <dgm:spPr/>
      <dgm:t>
        <a:bodyPr/>
        <a:lstStyle/>
        <a:p>
          <a:endParaRPr lang="en-US"/>
        </a:p>
      </dgm:t>
    </dgm:pt>
    <dgm:pt modelId="{5E874938-DEEB-48F1-889A-F0A739C73184}" type="sibTrans" cxnId="{8B39C231-3B57-465A-9862-FDC91B092D4D}">
      <dgm:prSet/>
      <dgm:spPr/>
      <dgm:t>
        <a:bodyPr/>
        <a:lstStyle/>
        <a:p>
          <a:endParaRPr lang="en-US"/>
        </a:p>
      </dgm:t>
    </dgm:pt>
    <dgm:pt modelId="{A7AE3339-29A7-4CB3-AA61-EE956455FC66}">
      <dgm:prSet/>
      <dgm:spPr/>
      <dgm:t>
        <a:bodyPr/>
        <a:lstStyle/>
        <a:p>
          <a:r>
            <a:rPr lang="en-US" dirty="0" smtClean="0"/>
            <a:t>TROJANS</a:t>
          </a:r>
          <a:endParaRPr lang="en-US" dirty="0"/>
        </a:p>
      </dgm:t>
    </dgm:pt>
    <dgm:pt modelId="{4A3CD216-A94D-44C4-8A5F-2015B885AB5E}" type="parTrans" cxnId="{7DAE4C57-B122-4B19-958F-B98B90D7E15F}">
      <dgm:prSet/>
      <dgm:spPr/>
      <dgm:t>
        <a:bodyPr/>
        <a:lstStyle/>
        <a:p>
          <a:endParaRPr lang="en-US"/>
        </a:p>
      </dgm:t>
    </dgm:pt>
    <dgm:pt modelId="{160EBF09-0E47-40CF-9AAE-DED75EECAB03}" type="sibTrans" cxnId="{7DAE4C57-B122-4B19-958F-B98B90D7E15F}">
      <dgm:prSet/>
      <dgm:spPr/>
      <dgm:t>
        <a:bodyPr/>
        <a:lstStyle/>
        <a:p>
          <a:endParaRPr lang="en-US"/>
        </a:p>
      </dgm:t>
    </dgm:pt>
    <dgm:pt modelId="{7515667E-AC3E-4C8D-9B19-23C2CF13B06E}">
      <dgm:prSet/>
      <dgm:spPr/>
      <dgm:t>
        <a:bodyPr/>
        <a:lstStyle/>
        <a:p>
          <a:r>
            <a:rPr lang="en-US" dirty="0" smtClean="0"/>
            <a:t>SPYWARE</a:t>
          </a:r>
          <a:endParaRPr lang="en-US" dirty="0"/>
        </a:p>
      </dgm:t>
    </dgm:pt>
    <dgm:pt modelId="{FCB3E666-E713-4C21-AFF7-60A5F007541A}" type="parTrans" cxnId="{85121FA0-4CE0-489F-B090-052373663EE0}">
      <dgm:prSet/>
      <dgm:spPr/>
      <dgm:t>
        <a:bodyPr/>
        <a:lstStyle/>
        <a:p>
          <a:endParaRPr lang="en-US"/>
        </a:p>
      </dgm:t>
    </dgm:pt>
    <dgm:pt modelId="{1A958E29-85D8-4A14-8328-D0B39A6E042A}" type="sibTrans" cxnId="{85121FA0-4CE0-489F-B090-052373663EE0}">
      <dgm:prSet/>
      <dgm:spPr/>
      <dgm:t>
        <a:bodyPr/>
        <a:lstStyle/>
        <a:p>
          <a:endParaRPr lang="en-US"/>
        </a:p>
      </dgm:t>
    </dgm:pt>
    <dgm:pt modelId="{A50543B1-5627-48BC-98F2-67133884622F}">
      <dgm:prSet/>
      <dgm:spPr/>
      <dgm:t>
        <a:bodyPr/>
        <a:lstStyle/>
        <a:p>
          <a:r>
            <a:rPr lang="en-US" dirty="0" smtClean="0"/>
            <a:t>viruses</a:t>
          </a:r>
          <a:endParaRPr lang="en-US" dirty="0"/>
        </a:p>
      </dgm:t>
    </dgm:pt>
    <dgm:pt modelId="{2399D4CF-C611-4A46-B572-33923E46FBC0}" type="parTrans" cxnId="{8E685E4B-833D-4EE7-B25B-E711C40752EF}">
      <dgm:prSet/>
      <dgm:spPr/>
      <dgm:t>
        <a:bodyPr/>
        <a:lstStyle/>
        <a:p>
          <a:endParaRPr lang="en-US"/>
        </a:p>
      </dgm:t>
    </dgm:pt>
    <dgm:pt modelId="{9EA4E1F5-0277-4DCF-B35E-9EE889722250}" type="sibTrans" cxnId="{8E685E4B-833D-4EE7-B25B-E711C40752EF}">
      <dgm:prSet/>
      <dgm:spPr/>
      <dgm:t>
        <a:bodyPr/>
        <a:lstStyle/>
        <a:p>
          <a:endParaRPr lang="en-US"/>
        </a:p>
      </dgm:t>
    </dgm:pt>
    <dgm:pt modelId="{D5CCCFF8-CA68-4D0F-AB93-B36BAA8B4D84}">
      <dgm:prSet/>
      <dgm:spPr/>
      <dgm:t>
        <a:bodyPr/>
        <a:lstStyle/>
        <a:p>
          <a:r>
            <a:rPr lang="en-US" dirty="0" smtClean="0"/>
            <a:t>DIALER</a:t>
          </a:r>
          <a:endParaRPr lang="en-US" dirty="0"/>
        </a:p>
      </dgm:t>
    </dgm:pt>
    <dgm:pt modelId="{650A7266-F802-4CAD-A544-0EDC5B9AF3DB}" type="parTrans" cxnId="{5CD45B57-5484-4F11-AEB6-296B985B3B4A}">
      <dgm:prSet/>
      <dgm:spPr/>
      <dgm:t>
        <a:bodyPr/>
        <a:lstStyle/>
        <a:p>
          <a:endParaRPr lang="en-US"/>
        </a:p>
      </dgm:t>
    </dgm:pt>
    <dgm:pt modelId="{20127E38-EB12-4FE4-A6E2-A14F06C25711}" type="sibTrans" cxnId="{5CD45B57-5484-4F11-AEB6-296B985B3B4A}">
      <dgm:prSet/>
      <dgm:spPr/>
      <dgm:t>
        <a:bodyPr/>
        <a:lstStyle/>
        <a:p>
          <a:endParaRPr lang="en-US"/>
        </a:p>
      </dgm:t>
    </dgm:pt>
    <dgm:pt modelId="{B3122A0A-AF36-4B5B-BD0D-D9662CACB0E3}" type="pres">
      <dgm:prSet presAssocID="{40A5E154-69CF-425C-AF52-7CDA64ABD87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37F698-E6A8-441B-9C44-54946E188C0F}" type="pres">
      <dgm:prSet presAssocID="{A6AD82BD-8B9A-4322-AE83-9DE11B2947E7}" presName="centerShape" presStyleLbl="node0" presStyleIdx="0" presStyleCnt="1" custLinFactNeighborX="-2213" custLinFactNeighborY="608"/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60085771-D1D2-408F-9B28-2B98499DD916}" type="pres">
      <dgm:prSet presAssocID="{77952728-C806-44D9-A25E-B289FDF1B12D}" presName="parTrans" presStyleLbl="sibTrans2D1" presStyleIdx="0" presStyleCnt="8"/>
      <dgm:spPr/>
    </dgm:pt>
    <dgm:pt modelId="{9EBB0FBD-A23B-43F6-92B0-B1FB88DDD24B}" type="pres">
      <dgm:prSet presAssocID="{77952728-C806-44D9-A25E-B289FDF1B12D}" presName="connectorText" presStyleLbl="sibTrans2D1" presStyleIdx="0" presStyleCnt="8"/>
      <dgm:spPr/>
    </dgm:pt>
    <dgm:pt modelId="{2C6D848E-4B18-4FF1-97D7-4FD79246C393}" type="pres">
      <dgm:prSet presAssocID="{6184714D-1417-43CA-8E9C-F37717340BB7}" presName="node" presStyleLbl="node1" presStyleIdx="0" presStyleCnt="8" custRadScaleRad="123858" custRadScaleInc="16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11670-5E6C-44E1-8EAF-52121C207FDB}" type="pres">
      <dgm:prSet presAssocID="{CAF7AAB9-E8D5-4C41-953C-B665088DA2C4}" presName="parTrans" presStyleLbl="sibTrans2D1" presStyleIdx="1" presStyleCnt="8"/>
      <dgm:spPr/>
    </dgm:pt>
    <dgm:pt modelId="{AC6905B6-29A2-4220-86E7-521DF810DE70}" type="pres">
      <dgm:prSet presAssocID="{CAF7AAB9-E8D5-4C41-953C-B665088DA2C4}" presName="connectorText" presStyleLbl="sibTrans2D1" presStyleIdx="1" presStyleCnt="8"/>
      <dgm:spPr/>
    </dgm:pt>
    <dgm:pt modelId="{37DBA6D1-3BF8-4423-83AB-8763970E7DA9}" type="pres">
      <dgm:prSet presAssocID="{45CFA38F-0E7F-4C7A-B473-07D27F00FF8B}" presName="node" presStyleLbl="node1" presStyleIdx="1" presStyleCnt="8" custRadScaleRad="123208" custRadScaleInc="-37783">
        <dgm:presLayoutVars>
          <dgm:bulletEnabled val="1"/>
        </dgm:presLayoutVars>
      </dgm:prSet>
      <dgm:spPr/>
    </dgm:pt>
    <dgm:pt modelId="{82EA746B-B51B-4E3E-A549-D27EB1AADB93}" type="pres">
      <dgm:prSet presAssocID="{19B88473-E277-43B4-AC5A-E0684D0985A2}" presName="parTrans" presStyleLbl="sibTrans2D1" presStyleIdx="2" presStyleCnt="8"/>
      <dgm:spPr/>
    </dgm:pt>
    <dgm:pt modelId="{773668A6-E15D-4D0C-8348-0AD417E4CA7D}" type="pres">
      <dgm:prSet presAssocID="{19B88473-E277-43B4-AC5A-E0684D0985A2}" presName="connectorText" presStyleLbl="sibTrans2D1" presStyleIdx="2" presStyleCnt="8"/>
      <dgm:spPr/>
    </dgm:pt>
    <dgm:pt modelId="{CC248BBD-240B-40C5-A6CC-ED1BF95334F6}" type="pres">
      <dgm:prSet presAssocID="{8349AC6F-A623-4F38-B3C0-2400045933BE}" presName="node" presStyleLbl="node1" presStyleIdx="2" presStyleCnt="8" custRadScaleRad="129180" custRadScaleInc="-117086">
        <dgm:presLayoutVars>
          <dgm:bulletEnabled val="1"/>
        </dgm:presLayoutVars>
      </dgm:prSet>
      <dgm:spPr/>
    </dgm:pt>
    <dgm:pt modelId="{BC8E8A7A-C94D-48D0-AB94-DDB2C77129C4}" type="pres">
      <dgm:prSet presAssocID="{FCB3E666-E713-4C21-AFF7-60A5F007541A}" presName="parTrans" presStyleLbl="sibTrans2D1" presStyleIdx="3" presStyleCnt="8"/>
      <dgm:spPr/>
    </dgm:pt>
    <dgm:pt modelId="{81FD35A6-3DFF-4AA4-9D2B-A30996EB3E9A}" type="pres">
      <dgm:prSet presAssocID="{FCB3E666-E713-4C21-AFF7-60A5F007541A}" presName="connectorText" presStyleLbl="sibTrans2D1" presStyleIdx="3" presStyleCnt="8"/>
      <dgm:spPr/>
    </dgm:pt>
    <dgm:pt modelId="{1C3AE666-FB37-4FD9-9658-9771CF86B570}" type="pres">
      <dgm:prSet presAssocID="{7515667E-AC3E-4C8D-9B19-23C2CF13B06E}" presName="node" presStyleLbl="node1" presStyleIdx="3" presStyleCnt="8" custRadScaleRad="129331" custRadScaleInc="-163952">
        <dgm:presLayoutVars>
          <dgm:bulletEnabled val="1"/>
        </dgm:presLayoutVars>
      </dgm:prSet>
      <dgm:spPr/>
    </dgm:pt>
    <dgm:pt modelId="{8CB3F0F0-0E67-4CFA-AD4D-FBC06382F4A6}" type="pres">
      <dgm:prSet presAssocID="{650A7266-F802-4CAD-A544-0EDC5B9AF3DB}" presName="parTrans" presStyleLbl="sibTrans2D1" presStyleIdx="4" presStyleCnt="8"/>
      <dgm:spPr/>
    </dgm:pt>
    <dgm:pt modelId="{37B4A1F4-9DE8-4B9E-BFBA-CE5E3A28FEAB}" type="pres">
      <dgm:prSet presAssocID="{650A7266-F802-4CAD-A544-0EDC5B9AF3DB}" presName="connectorText" presStyleLbl="sibTrans2D1" presStyleIdx="4" presStyleCnt="8"/>
      <dgm:spPr/>
    </dgm:pt>
    <dgm:pt modelId="{72EB3CAF-869F-481C-8A1E-7208E8445401}" type="pres">
      <dgm:prSet presAssocID="{D5CCCFF8-CA68-4D0F-AB93-B36BAA8B4D84}" presName="node" presStyleLbl="node1" presStyleIdx="4" presStyleCnt="8" custRadScaleRad="120736" custRadScaleInc="-214539">
        <dgm:presLayoutVars>
          <dgm:bulletEnabled val="1"/>
        </dgm:presLayoutVars>
      </dgm:prSet>
      <dgm:spPr/>
    </dgm:pt>
    <dgm:pt modelId="{787AD119-FAB6-41B5-BE12-F3D4E3548F53}" type="pres">
      <dgm:prSet presAssocID="{2399D4CF-C611-4A46-B572-33923E46FBC0}" presName="parTrans" presStyleLbl="sibTrans2D1" presStyleIdx="5" presStyleCnt="8"/>
      <dgm:spPr/>
    </dgm:pt>
    <dgm:pt modelId="{F1CE928A-CBC5-4EEC-BEF8-22B214A4E4D7}" type="pres">
      <dgm:prSet presAssocID="{2399D4CF-C611-4A46-B572-33923E46FBC0}" presName="connectorText" presStyleLbl="sibTrans2D1" presStyleIdx="5" presStyleCnt="8"/>
      <dgm:spPr/>
    </dgm:pt>
    <dgm:pt modelId="{4E35783B-7363-4ACD-AEF8-51B88DDCB485}" type="pres">
      <dgm:prSet presAssocID="{A50543B1-5627-48BC-98F2-67133884622F}" presName="node" presStyleLbl="node1" presStyleIdx="5" presStyleCnt="8" custRadScaleRad="115123" custRadScaleInc="192551">
        <dgm:presLayoutVars>
          <dgm:bulletEnabled val="1"/>
        </dgm:presLayoutVars>
      </dgm:prSet>
      <dgm:spPr/>
    </dgm:pt>
    <dgm:pt modelId="{646A51BE-FC5B-414E-85CB-65A22864D268}" type="pres">
      <dgm:prSet presAssocID="{4A3CD216-A94D-44C4-8A5F-2015B885AB5E}" presName="parTrans" presStyleLbl="sibTrans2D1" presStyleIdx="6" presStyleCnt="8"/>
      <dgm:spPr/>
    </dgm:pt>
    <dgm:pt modelId="{F69B24AA-A99D-40AA-AE3C-0BED23E7F6E6}" type="pres">
      <dgm:prSet presAssocID="{4A3CD216-A94D-44C4-8A5F-2015B885AB5E}" presName="connectorText" presStyleLbl="sibTrans2D1" presStyleIdx="6" presStyleCnt="8"/>
      <dgm:spPr/>
    </dgm:pt>
    <dgm:pt modelId="{3C1F058C-6E71-4627-936F-DC6C90F8C76C}" type="pres">
      <dgm:prSet presAssocID="{A7AE3339-29A7-4CB3-AA61-EE956455FC66}" presName="node" presStyleLbl="node1" presStyleIdx="6" presStyleCnt="8" custRadScaleRad="129706" custRadScaleInc="138807">
        <dgm:presLayoutVars>
          <dgm:bulletEnabled val="1"/>
        </dgm:presLayoutVars>
      </dgm:prSet>
      <dgm:spPr/>
    </dgm:pt>
    <dgm:pt modelId="{E1E933CE-6092-4EB0-8C07-146A85538426}" type="pres">
      <dgm:prSet presAssocID="{7D1763DE-0B80-4573-A508-ACBEAD629015}" presName="parTrans" presStyleLbl="sibTrans2D1" presStyleIdx="7" presStyleCnt="8"/>
      <dgm:spPr/>
    </dgm:pt>
    <dgm:pt modelId="{794CC8C6-FB8A-47AE-BD7B-3145309AE378}" type="pres">
      <dgm:prSet presAssocID="{7D1763DE-0B80-4573-A508-ACBEAD629015}" presName="connectorText" presStyleLbl="sibTrans2D1" presStyleIdx="7" presStyleCnt="8"/>
      <dgm:spPr/>
    </dgm:pt>
    <dgm:pt modelId="{14B0B1AA-D87F-480B-A889-6FEAD1303BBA}" type="pres">
      <dgm:prSet presAssocID="{E3125B0E-CCA4-416F-9805-FD83F0F9FF11}" presName="node" presStyleLbl="node1" presStyleIdx="7" presStyleCnt="8" custRadScaleRad="124776" custRadScaleInc="71757">
        <dgm:presLayoutVars>
          <dgm:bulletEnabled val="1"/>
        </dgm:presLayoutVars>
      </dgm:prSet>
      <dgm:spPr/>
    </dgm:pt>
  </dgm:ptLst>
  <dgm:cxnLst>
    <dgm:cxn modelId="{D2CA56C9-1FA7-4CDA-907E-E6B1CCAA345E}" type="presOf" srcId="{FCB3E666-E713-4C21-AFF7-60A5F007541A}" destId="{81FD35A6-3DFF-4AA4-9D2B-A30996EB3E9A}" srcOrd="1" destOrd="0" presId="urn:microsoft.com/office/officeart/2005/8/layout/radial5"/>
    <dgm:cxn modelId="{6C39DB7B-CB08-4F64-BA50-3787C8466C2E}" type="presOf" srcId="{7515667E-AC3E-4C8D-9B19-23C2CF13B06E}" destId="{1C3AE666-FB37-4FD9-9658-9771CF86B570}" srcOrd="0" destOrd="0" presId="urn:microsoft.com/office/officeart/2005/8/layout/radial5"/>
    <dgm:cxn modelId="{85744EE4-28D6-43D5-8F76-7DFFE98142BB}" type="presOf" srcId="{6184714D-1417-43CA-8E9C-F37717340BB7}" destId="{2C6D848E-4B18-4FF1-97D7-4FD79246C393}" srcOrd="0" destOrd="0" presId="urn:microsoft.com/office/officeart/2005/8/layout/radial5"/>
    <dgm:cxn modelId="{F276F1F2-46AA-4AD9-A738-565EB6F243E3}" srcId="{40A5E154-69CF-425C-AF52-7CDA64ABD87F}" destId="{A6AD82BD-8B9A-4322-AE83-9DE11B2947E7}" srcOrd="0" destOrd="0" parTransId="{1BFD6805-D49D-4536-8C46-A3B19828FB0F}" sibTransId="{E814F911-ADEB-48F5-91E8-2038DBD5DAD4}"/>
    <dgm:cxn modelId="{EC6DB1FA-6DBC-4370-8BFD-898F300018BB}" type="presOf" srcId="{19B88473-E277-43B4-AC5A-E0684D0985A2}" destId="{773668A6-E15D-4D0C-8348-0AD417E4CA7D}" srcOrd="1" destOrd="0" presId="urn:microsoft.com/office/officeart/2005/8/layout/radial5"/>
    <dgm:cxn modelId="{8B39C231-3B57-465A-9862-FDC91B092D4D}" srcId="{A6AD82BD-8B9A-4322-AE83-9DE11B2947E7}" destId="{E3125B0E-CCA4-416F-9805-FD83F0F9FF11}" srcOrd="7" destOrd="0" parTransId="{7D1763DE-0B80-4573-A508-ACBEAD629015}" sibTransId="{5E874938-DEEB-48F1-889A-F0A739C73184}"/>
    <dgm:cxn modelId="{6534348B-F9E9-4CDD-83A6-84FF1464915E}" type="presOf" srcId="{650A7266-F802-4CAD-A544-0EDC5B9AF3DB}" destId="{8CB3F0F0-0E67-4CFA-AD4D-FBC06382F4A6}" srcOrd="0" destOrd="0" presId="urn:microsoft.com/office/officeart/2005/8/layout/radial5"/>
    <dgm:cxn modelId="{27788650-D4C3-47BB-A20D-270CDD0DC4AC}" type="presOf" srcId="{2399D4CF-C611-4A46-B572-33923E46FBC0}" destId="{787AD119-FAB6-41B5-BE12-F3D4E3548F53}" srcOrd="0" destOrd="0" presId="urn:microsoft.com/office/officeart/2005/8/layout/radial5"/>
    <dgm:cxn modelId="{2330B61F-8830-4A98-803F-2368705E39AD}" type="presOf" srcId="{E3125B0E-CCA4-416F-9805-FD83F0F9FF11}" destId="{14B0B1AA-D87F-480B-A889-6FEAD1303BBA}" srcOrd="0" destOrd="0" presId="urn:microsoft.com/office/officeart/2005/8/layout/radial5"/>
    <dgm:cxn modelId="{497BA497-105E-44D8-AE22-FFFA57B46460}" type="presOf" srcId="{77952728-C806-44D9-A25E-B289FDF1B12D}" destId="{9EBB0FBD-A23B-43F6-92B0-B1FB88DDD24B}" srcOrd="1" destOrd="0" presId="urn:microsoft.com/office/officeart/2005/8/layout/radial5"/>
    <dgm:cxn modelId="{B3EC5220-EC0D-462E-B2C2-B4ABC555A4A0}" type="presOf" srcId="{A7AE3339-29A7-4CB3-AA61-EE956455FC66}" destId="{3C1F058C-6E71-4627-936F-DC6C90F8C76C}" srcOrd="0" destOrd="0" presId="urn:microsoft.com/office/officeart/2005/8/layout/radial5"/>
    <dgm:cxn modelId="{C74478E5-B398-4A4C-810F-F28CB7E1B215}" type="presOf" srcId="{A6AD82BD-8B9A-4322-AE83-9DE11B2947E7}" destId="{ED37F698-E6A8-441B-9C44-54946E188C0F}" srcOrd="0" destOrd="0" presId="urn:microsoft.com/office/officeart/2005/8/layout/radial5"/>
    <dgm:cxn modelId="{8E685E4B-833D-4EE7-B25B-E711C40752EF}" srcId="{A6AD82BD-8B9A-4322-AE83-9DE11B2947E7}" destId="{A50543B1-5627-48BC-98F2-67133884622F}" srcOrd="5" destOrd="0" parTransId="{2399D4CF-C611-4A46-B572-33923E46FBC0}" sibTransId="{9EA4E1F5-0277-4DCF-B35E-9EE889722250}"/>
    <dgm:cxn modelId="{8AFA5103-78F4-4C42-A29A-AF6E4CA7C8D9}" type="presOf" srcId="{D5CCCFF8-CA68-4D0F-AB93-B36BAA8B4D84}" destId="{72EB3CAF-869F-481C-8A1E-7208E8445401}" srcOrd="0" destOrd="0" presId="urn:microsoft.com/office/officeart/2005/8/layout/radial5"/>
    <dgm:cxn modelId="{85121FA0-4CE0-489F-B090-052373663EE0}" srcId="{A6AD82BD-8B9A-4322-AE83-9DE11B2947E7}" destId="{7515667E-AC3E-4C8D-9B19-23C2CF13B06E}" srcOrd="3" destOrd="0" parTransId="{FCB3E666-E713-4C21-AFF7-60A5F007541A}" sibTransId="{1A958E29-85D8-4A14-8328-D0B39A6E042A}"/>
    <dgm:cxn modelId="{5CD45B57-5484-4F11-AEB6-296B985B3B4A}" srcId="{A6AD82BD-8B9A-4322-AE83-9DE11B2947E7}" destId="{D5CCCFF8-CA68-4D0F-AB93-B36BAA8B4D84}" srcOrd="4" destOrd="0" parTransId="{650A7266-F802-4CAD-A544-0EDC5B9AF3DB}" sibTransId="{20127E38-EB12-4FE4-A6E2-A14F06C25711}"/>
    <dgm:cxn modelId="{31408DA8-EED5-4D37-B527-0374B6FA7631}" type="presOf" srcId="{77952728-C806-44D9-A25E-B289FDF1B12D}" destId="{60085771-D1D2-408F-9B28-2B98499DD916}" srcOrd="0" destOrd="0" presId="urn:microsoft.com/office/officeart/2005/8/layout/radial5"/>
    <dgm:cxn modelId="{E8EBF385-80D5-4590-973B-4BFC002158E9}" srcId="{A6AD82BD-8B9A-4322-AE83-9DE11B2947E7}" destId="{45CFA38F-0E7F-4C7A-B473-07D27F00FF8B}" srcOrd="1" destOrd="0" parTransId="{CAF7AAB9-E8D5-4C41-953C-B665088DA2C4}" sibTransId="{313B9218-AF25-4190-A278-D9DCB3F9FB7E}"/>
    <dgm:cxn modelId="{3199CC68-9658-4ABA-8C40-E6F65A5DCB6C}" type="presOf" srcId="{4A3CD216-A94D-44C4-8A5F-2015B885AB5E}" destId="{F69B24AA-A99D-40AA-AE3C-0BED23E7F6E6}" srcOrd="1" destOrd="0" presId="urn:microsoft.com/office/officeart/2005/8/layout/radial5"/>
    <dgm:cxn modelId="{00B3C193-03FF-4109-BBC8-EF085D366143}" type="presOf" srcId="{FCB3E666-E713-4C21-AFF7-60A5F007541A}" destId="{BC8E8A7A-C94D-48D0-AB94-DDB2C77129C4}" srcOrd="0" destOrd="0" presId="urn:microsoft.com/office/officeart/2005/8/layout/radial5"/>
    <dgm:cxn modelId="{2ECDD05D-49A3-406C-BF5C-0BC4D4E2CE00}" type="presOf" srcId="{650A7266-F802-4CAD-A544-0EDC5B9AF3DB}" destId="{37B4A1F4-9DE8-4B9E-BFBA-CE5E3A28FEAB}" srcOrd="1" destOrd="0" presId="urn:microsoft.com/office/officeart/2005/8/layout/radial5"/>
    <dgm:cxn modelId="{663ED0BB-DC4E-40E1-A50B-801C3AAB7C5F}" srcId="{A6AD82BD-8B9A-4322-AE83-9DE11B2947E7}" destId="{6184714D-1417-43CA-8E9C-F37717340BB7}" srcOrd="0" destOrd="0" parTransId="{77952728-C806-44D9-A25E-B289FDF1B12D}" sibTransId="{CAE8DCD4-2B58-497C-8C05-3295090CC0F8}"/>
    <dgm:cxn modelId="{916184DC-AC31-4EA9-B0DE-89A7BABDB55D}" type="presOf" srcId="{A50543B1-5627-48BC-98F2-67133884622F}" destId="{4E35783B-7363-4ACD-AEF8-51B88DDCB485}" srcOrd="0" destOrd="0" presId="urn:microsoft.com/office/officeart/2005/8/layout/radial5"/>
    <dgm:cxn modelId="{996C42DB-3647-4BA2-BF43-D0B48A3F64E6}" type="presOf" srcId="{4A3CD216-A94D-44C4-8A5F-2015B885AB5E}" destId="{646A51BE-FC5B-414E-85CB-65A22864D268}" srcOrd="0" destOrd="0" presId="urn:microsoft.com/office/officeart/2005/8/layout/radial5"/>
    <dgm:cxn modelId="{A7CB297E-069F-470D-9550-9AEB26351D2E}" type="presOf" srcId="{CAF7AAB9-E8D5-4C41-953C-B665088DA2C4}" destId="{AC6905B6-29A2-4220-86E7-521DF810DE70}" srcOrd="1" destOrd="0" presId="urn:microsoft.com/office/officeart/2005/8/layout/radial5"/>
    <dgm:cxn modelId="{BAC23FAA-088E-4A17-B8E8-528B1A024B4C}" type="presOf" srcId="{7D1763DE-0B80-4573-A508-ACBEAD629015}" destId="{794CC8C6-FB8A-47AE-BD7B-3145309AE378}" srcOrd="1" destOrd="0" presId="urn:microsoft.com/office/officeart/2005/8/layout/radial5"/>
    <dgm:cxn modelId="{6666B1CC-6D62-4131-8DDB-EC582C6D2B04}" type="presOf" srcId="{8349AC6F-A623-4F38-B3C0-2400045933BE}" destId="{CC248BBD-240B-40C5-A6CC-ED1BF95334F6}" srcOrd="0" destOrd="0" presId="urn:microsoft.com/office/officeart/2005/8/layout/radial5"/>
    <dgm:cxn modelId="{4F6CCB76-83D8-41F4-ABA2-C57F1933C2D9}" type="presOf" srcId="{2399D4CF-C611-4A46-B572-33923E46FBC0}" destId="{F1CE928A-CBC5-4EEC-BEF8-22B214A4E4D7}" srcOrd="1" destOrd="0" presId="urn:microsoft.com/office/officeart/2005/8/layout/radial5"/>
    <dgm:cxn modelId="{7DAE4C57-B122-4B19-958F-B98B90D7E15F}" srcId="{A6AD82BD-8B9A-4322-AE83-9DE11B2947E7}" destId="{A7AE3339-29A7-4CB3-AA61-EE956455FC66}" srcOrd="6" destOrd="0" parTransId="{4A3CD216-A94D-44C4-8A5F-2015B885AB5E}" sibTransId="{160EBF09-0E47-40CF-9AAE-DED75EECAB03}"/>
    <dgm:cxn modelId="{07A4B25A-123E-4CDB-944A-B31CAB3C8BD9}" srcId="{A6AD82BD-8B9A-4322-AE83-9DE11B2947E7}" destId="{8349AC6F-A623-4F38-B3C0-2400045933BE}" srcOrd="2" destOrd="0" parTransId="{19B88473-E277-43B4-AC5A-E0684D0985A2}" sibTransId="{1C417ED7-0421-4766-8940-1DA36AD0CE45}"/>
    <dgm:cxn modelId="{9205CB5F-E522-47CB-AAC3-B041A7FECC9F}" type="presOf" srcId="{7D1763DE-0B80-4573-A508-ACBEAD629015}" destId="{E1E933CE-6092-4EB0-8C07-146A85538426}" srcOrd="0" destOrd="0" presId="urn:microsoft.com/office/officeart/2005/8/layout/radial5"/>
    <dgm:cxn modelId="{C35EDF1F-BBF1-46F8-B915-9DF66F716B85}" type="presOf" srcId="{40A5E154-69CF-425C-AF52-7CDA64ABD87F}" destId="{B3122A0A-AF36-4B5B-BD0D-D9662CACB0E3}" srcOrd="0" destOrd="0" presId="urn:microsoft.com/office/officeart/2005/8/layout/radial5"/>
    <dgm:cxn modelId="{E234F40D-5424-48FE-BA2E-A2ECD0C8F00B}" type="presOf" srcId="{45CFA38F-0E7F-4C7A-B473-07D27F00FF8B}" destId="{37DBA6D1-3BF8-4423-83AB-8763970E7DA9}" srcOrd="0" destOrd="0" presId="urn:microsoft.com/office/officeart/2005/8/layout/radial5"/>
    <dgm:cxn modelId="{059E420E-3EE4-469F-B0BC-DC219E7D6555}" type="presOf" srcId="{19B88473-E277-43B4-AC5A-E0684D0985A2}" destId="{82EA746B-B51B-4E3E-A549-D27EB1AADB93}" srcOrd="0" destOrd="0" presId="urn:microsoft.com/office/officeart/2005/8/layout/radial5"/>
    <dgm:cxn modelId="{18B5A9EF-5AB1-46AA-A9D2-4206B48710EC}" type="presOf" srcId="{CAF7AAB9-E8D5-4C41-953C-B665088DA2C4}" destId="{90A11670-5E6C-44E1-8EAF-52121C207FDB}" srcOrd="0" destOrd="0" presId="urn:microsoft.com/office/officeart/2005/8/layout/radial5"/>
    <dgm:cxn modelId="{444C2CE7-D4CF-4717-A3FB-5822FAAF159F}" type="presParOf" srcId="{B3122A0A-AF36-4B5B-BD0D-D9662CACB0E3}" destId="{ED37F698-E6A8-441B-9C44-54946E188C0F}" srcOrd="0" destOrd="0" presId="urn:microsoft.com/office/officeart/2005/8/layout/radial5"/>
    <dgm:cxn modelId="{1D0305FA-C02A-4884-86AB-6324CB8D0F33}" type="presParOf" srcId="{B3122A0A-AF36-4B5B-BD0D-D9662CACB0E3}" destId="{60085771-D1D2-408F-9B28-2B98499DD916}" srcOrd="1" destOrd="0" presId="urn:microsoft.com/office/officeart/2005/8/layout/radial5"/>
    <dgm:cxn modelId="{12FF592F-DE68-4E0A-B11D-6A11A25D3A44}" type="presParOf" srcId="{60085771-D1D2-408F-9B28-2B98499DD916}" destId="{9EBB0FBD-A23B-43F6-92B0-B1FB88DDD24B}" srcOrd="0" destOrd="0" presId="urn:microsoft.com/office/officeart/2005/8/layout/radial5"/>
    <dgm:cxn modelId="{F133E61E-24A2-45A4-B102-42C52B8E30F1}" type="presParOf" srcId="{B3122A0A-AF36-4B5B-BD0D-D9662CACB0E3}" destId="{2C6D848E-4B18-4FF1-97D7-4FD79246C393}" srcOrd="2" destOrd="0" presId="urn:microsoft.com/office/officeart/2005/8/layout/radial5"/>
    <dgm:cxn modelId="{25775802-E4A4-4FE1-9426-3E6893D46791}" type="presParOf" srcId="{B3122A0A-AF36-4B5B-BD0D-D9662CACB0E3}" destId="{90A11670-5E6C-44E1-8EAF-52121C207FDB}" srcOrd="3" destOrd="0" presId="urn:microsoft.com/office/officeart/2005/8/layout/radial5"/>
    <dgm:cxn modelId="{BBD18663-D055-4AB6-804D-5871E120E6C4}" type="presParOf" srcId="{90A11670-5E6C-44E1-8EAF-52121C207FDB}" destId="{AC6905B6-29A2-4220-86E7-521DF810DE70}" srcOrd="0" destOrd="0" presId="urn:microsoft.com/office/officeart/2005/8/layout/radial5"/>
    <dgm:cxn modelId="{B7000426-5566-45D1-A640-C1F65C7E879F}" type="presParOf" srcId="{B3122A0A-AF36-4B5B-BD0D-D9662CACB0E3}" destId="{37DBA6D1-3BF8-4423-83AB-8763970E7DA9}" srcOrd="4" destOrd="0" presId="urn:microsoft.com/office/officeart/2005/8/layout/radial5"/>
    <dgm:cxn modelId="{2FA1CAAA-1BF8-4F8B-938D-72653766B137}" type="presParOf" srcId="{B3122A0A-AF36-4B5B-BD0D-D9662CACB0E3}" destId="{82EA746B-B51B-4E3E-A549-D27EB1AADB93}" srcOrd="5" destOrd="0" presId="urn:microsoft.com/office/officeart/2005/8/layout/radial5"/>
    <dgm:cxn modelId="{2ED70AA7-067A-4C08-A527-64FAE31BC163}" type="presParOf" srcId="{82EA746B-B51B-4E3E-A549-D27EB1AADB93}" destId="{773668A6-E15D-4D0C-8348-0AD417E4CA7D}" srcOrd="0" destOrd="0" presId="urn:microsoft.com/office/officeart/2005/8/layout/radial5"/>
    <dgm:cxn modelId="{E322D1BE-C45B-4D49-A815-9AC194757880}" type="presParOf" srcId="{B3122A0A-AF36-4B5B-BD0D-D9662CACB0E3}" destId="{CC248BBD-240B-40C5-A6CC-ED1BF95334F6}" srcOrd="6" destOrd="0" presId="urn:microsoft.com/office/officeart/2005/8/layout/radial5"/>
    <dgm:cxn modelId="{68270298-8FEF-4EAE-AA68-64BEDEBE0A55}" type="presParOf" srcId="{B3122A0A-AF36-4B5B-BD0D-D9662CACB0E3}" destId="{BC8E8A7A-C94D-48D0-AB94-DDB2C77129C4}" srcOrd="7" destOrd="0" presId="urn:microsoft.com/office/officeart/2005/8/layout/radial5"/>
    <dgm:cxn modelId="{E985FDD3-9E60-45E1-828B-C927245B94D7}" type="presParOf" srcId="{BC8E8A7A-C94D-48D0-AB94-DDB2C77129C4}" destId="{81FD35A6-3DFF-4AA4-9D2B-A30996EB3E9A}" srcOrd="0" destOrd="0" presId="urn:microsoft.com/office/officeart/2005/8/layout/radial5"/>
    <dgm:cxn modelId="{DF1CEDFC-FC0A-4449-BB2F-3F30D80ED3EE}" type="presParOf" srcId="{B3122A0A-AF36-4B5B-BD0D-D9662CACB0E3}" destId="{1C3AE666-FB37-4FD9-9658-9771CF86B570}" srcOrd="8" destOrd="0" presId="urn:microsoft.com/office/officeart/2005/8/layout/radial5"/>
    <dgm:cxn modelId="{E6CF4216-9947-4A62-A157-2091A702F8AF}" type="presParOf" srcId="{B3122A0A-AF36-4B5B-BD0D-D9662CACB0E3}" destId="{8CB3F0F0-0E67-4CFA-AD4D-FBC06382F4A6}" srcOrd="9" destOrd="0" presId="urn:microsoft.com/office/officeart/2005/8/layout/radial5"/>
    <dgm:cxn modelId="{BEE36B73-424A-456F-9C82-C8A78C5F8AD6}" type="presParOf" srcId="{8CB3F0F0-0E67-4CFA-AD4D-FBC06382F4A6}" destId="{37B4A1F4-9DE8-4B9E-BFBA-CE5E3A28FEAB}" srcOrd="0" destOrd="0" presId="urn:microsoft.com/office/officeart/2005/8/layout/radial5"/>
    <dgm:cxn modelId="{A256BD96-9CAB-47D0-B193-8298CFF6B8FC}" type="presParOf" srcId="{B3122A0A-AF36-4B5B-BD0D-D9662CACB0E3}" destId="{72EB3CAF-869F-481C-8A1E-7208E8445401}" srcOrd="10" destOrd="0" presId="urn:microsoft.com/office/officeart/2005/8/layout/radial5"/>
    <dgm:cxn modelId="{3AE22327-0F70-4570-8B46-C2F509A7A479}" type="presParOf" srcId="{B3122A0A-AF36-4B5B-BD0D-D9662CACB0E3}" destId="{787AD119-FAB6-41B5-BE12-F3D4E3548F53}" srcOrd="11" destOrd="0" presId="urn:microsoft.com/office/officeart/2005/8/layout/radial5"/>
    <dgm:cxn modelId="{E90E35D5-A4FF-4A50-BFDA-188A264D40D4}" type="presParOf" srcId="{787AD119-FAB6-41B5-BE12-F3D4E3548F53}" destId="{F1CE928A-CBC5-4EEC-BEF8-22B214A4E4D7}" srcOrd="0" destOrd="0" presId="urn:microsoft.com/office/officeart/2005/8/layout/radial5"/>
    <dgm:cxn modelId="{92852D3F-CCA1-4AFB-8D96-110F7D55F28C}" type="presParOf" srcId="{B3122A0A-AF36-4B5B-BD0D-D9662CACB0E3}" destId="{4E35783B-7363-4ACD-AEF8-51B88DDCB485}" srcOrd="12" destOrd="0" presId="urn:microsoft.com/office/officeart/2005/8/layout/radial5"/>
    <dgm:cxn modelId="{16B56256-0CA3-4EF0-8901-42D4AD83461F}" type="presParOf" srcId="{B3122A0A-AF36-4B5B-BD0D-D9662CACB0E3}" destId="{646A51BE-FC5B-414E-85CB-65A22864D268}" srcOrd="13" destOrd="0" presId="urn:microsoft.com/office/officeart/2005/8/layout/radial5"/>
    <dgm:cxn modelId="{0156E7BA-1B51-4BB9-99A8-359D0DDE9676}" type="presParOf" srcId="{646A51BE-FC5B-414E-85CB-65A22864D268}" destId="{F69B24AA-A99D-40AA-AE3C-0BED23E7F6E6}" srcOrd="0" destOrd="0" presId="urn:microsoft.com/office/officeart/2005/8/layout/radial5"/>
    <dgm:cxn modelId="{F461B27F-0F21-4C0F-8595-ECAF2EBF5A82}" type="presParOf" srcId="{B3122A0A-AF36-4B5B-BD0D-D9662CACB0E3}" destId="{3C1F058C-6E71-4627-936F-DC6C90F8C76C}" srcOrd="14" destOrd="0" presId="urn:microsoft.com/office/officeart/2005/8/layout/radial5"/>
    <dgm:cxn modelId="{D7B37E3E-D14E-43EA-93BF-80F37DCBFF23}" type="presParOf" srcId="{B3122A0A-AF36-4B5B-BD0D-D9662CACB0E3}" destId="{E1E933CE-6092-4EB0-8C07-146A85538426}" srcOrd="15" destOrd="0" presId="urn:microsoft.com/office/officeart/2005/8/layout/radial5"/>
    <dgm:cxn modelId="{C123E0B8-1D8B-48F5-8A32-C53BC807967F}" type="presParOf" srcId="{E1E933CE-6092-4EB0-8C07-146A85538426}" destId="{794CC8C6-FB8A-47AE-BD7B-3145309AE378}" srcOrd="0" destOrd="0" presId="urn:microsoft.com/office/officeart/2005/8/layout/radial5"/>
    <dgm:cxn modelId="{BCAE6830-4891-4972-86D3-82D75024714D}" type="presParOf" srcId="{B3122A0A-AF36-4B5B-BD0D-D9662CACB0E3}" destId="{14B0B1AA-D87F-480B-A889-6FEAD1303BBA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524B5A-D16D-46AD-8CB5-558CA77EA5CB}" type="doc">
      <dgm:prSet loTypeId="urn:microsoft.com/office/officeart/2008/layout/RadialCluster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1081DAE-82A9-4CAB-AB5F-6284486EBA78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ম্যালওয়্যার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/>
        </a:p>
      </dgm:t>
    </dgm:pt>
    <dgm:pt modelId="{F8314011-F4B8-444B-A83A-05395C9C9872}" type="parTrans" cxnId="{E31D99DD-38AA-4ACD-9F86-28092C023C55}">
      <dgm:prSet/>
      <dgm:spPr/>
      <dgm:t>
        <a:bodyPr/>
        <a:lstStyle/>
        <a:p>
          <a:endParaRPr lang="en-US"/>
        </a:p>
      </dgm:t>
    </dgm:pt>
    <dgm:pt modelId="{B29B249D-49D4-45CF-9884-9A2259B9F26F}" type="sibTrans" cxnId="{E31D99DD-38AA-4ACD-9F86-28092C023C55}">
      <dgm:prSet/>
      <dgm:spPr/>
      <dgm:t>
        <a:bodyPr/>
        <a:lstStyle/>
        <a:p>
          <a:endParaRPr lang="en-US"/>
        </a:p>
      </dgm:t>
    </dgm:pt>
    <dgm:pt modelId="{FF317E47-6C56-487B-863F-6AF46262EF6A}">
      <dgm:prSet phldrT="[Text]"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কম্পিউটার ওয়ার্ম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0484C2-9B82-409A-87B7-431939AAEC23}" type="parTrans" cxnId="{27CFB0BC-3444-4B8D-9913-3554176EC79D}">
      <dgm:prSet/>
      <dgm:spPr/>
      <dgm:t>
        <a:bodyPr/>
        <a:lstStyle/>
        <a:p>
          <a:endParaRPr lang="en-US"/>
        </a:p>
      </dgm:t>
    </dgm:pt>
    <dgm:pt modelId="{BBE1A816-A2BE-48A2-A532-D885337389C4}" type="sibTrans" cxnId="{27CFB0BC-3444-4B8D-9913-3554176EC79D}">
      <dgm:prSet/>
      <dgm:spPr/>
      <dgm:t>
        <a:bodyPr/>
        <a:lstStyle/>
        <a:p>
          <a:endParaRPr lang="en-US"/>
        </a:p>
      </dgm:t>
    </dgm:pt>
    <dgm:pt modelId="{C60C0533-DB20-4EC1-95F8-FFDD2060298B}">
      <dgm:prSet phldrT="[Text]"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ট্রোজান</a:t>
          </a:r>
        </a:p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হর্স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9419AB-2630-4ECF-AF23-9809B36D570C}" type="parTrans" cxnId="{7DAD4B6B-9DEB-44D7-82AE-F3C6D8485252}">
      <dgm:prSet/>
      <dgm:spPr/>
      <dgm:t>
        <a:bodyPr/>
        <a:lstStyle/>
        <a:p>
          <a:endParaRPr lang="en-US"/>
        </a:p>
      </dgm:t>
    </dgm:pt>
    <dgm:pt modelId="{A085FF4A-8B07-4F53-B489-03C9CD99342B}" type="sibTrans" cxnId="{7DAD4B6B-9DEB-44D7-82AE-F3C6D8485252}">
      <dgm:prSet/>
      <dgm:spPr/>
      <dgm:t>
        <a:bodyPr/>
        <a:lstStyle/>
        <a:p>
          <a:endParaRPr lang="en-US"/>
        </a:p>
      </dgm:t>
    </dgm:pt>
    <dgm:pt modelId="{FB07F7BF-5519-4B43-BE57-B44098800778}">
      <dgm:prSet phldrT="[Text]"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কম্পিউটার ভাইরাস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F348DA-9F46-44F5-84EF-B57047055282}" type="parTrans" cxnId="{EE1D7AF2-80FF-4577-9C35-A60DCA10C089}">
      <dgm:prSet/>
      <dgm:spPr/>
      <dgm:t>
        <a:bodyPr/>
        <a:lstStyle/>
        <a:p>
          <a:endParaRPr lang="en-US"/>
        </a:p>
      </dgm:t>
    </dgm:pt>
    <dgm:pt modelId="{75E0B58F-BF6C-44F5-A8C8-86B0A8F834D7}" type="sibTrans" cxnId="{EE1D7AF2-80FF-4577-9C35-A60DCA10C089}">
      <dgm:prSet/>
      <dgm:spPr/>
      <dgm:t>
        <a:bodyPr/>
        <a:lstStyle/>
        <a:p>
          <a:endParaRPr lang="en-US"/>
        </a:p>
      </dgm:t>
    </dgm:pt>
    <dgm:pt modelId="{54B6C0BF-A40F-4E0D-AC77-6D600F453F7D}" type="pres">
      <dgm:prSet presAssocID="{98524B5A-D16D-46AD-8CB5-558CA77EA5C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2569595-85F5-4343-B57F-A4DC3B054B93}" type="pres">
      <dgm:prSet presAssocID="{11081DAE-82A9-4CAB-AB5F-6284486EBA78}" presName="singleCycle" presStyleCnt="0"/>
      <dgm:spPr/>
    </dgm:pt>
    <dgm:pt modelId="{AD879C0F-FD12-4179-BDD2-78B7F0816D2A}" type="pres">
      <dgm:prSet presAssocID="{11081DAE-82A9-4CAB-AB5F-6284486EBA78}" presName="singleCenter" presStyleLbl="node1" presStyleIdx="0" presStyleCnt="4" custScaleX="132836" custScaleY="127102" custLinFactNeighborX="-6461" custLinFactNeighborY="90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76A2FC1-CFE9-4E16-96CC-C615A4441F07}" type="pres">
      <dgm:prSet presAssocID="{C40484C2-9B82-409A-87B7-431939AAEC23}" presName="Name56" presStyleLbl="parChTrans1D2" presStyleIdx="0" presStyleCnt="3"/>
      <dgm:spPr/>
    </dgm:pt>
    <dgm:pt modelId="{53B52D53-B7C9-43F8-8835-700F03867B93}" type="pres">
      <dgm:prSet presAssocID="{FF317E47-6C56-487B-863F-6AF46262EF6A}" presName="text0" presStyleLbl="node1" presStyleIdx="1" presStyleCnt="4" custScaleX="158181" custScaleY="120037" custRadScaleRad="105123" custRadScaleInc="10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E3628-55E3-45E2-8C65-6DB137C3FF81}" type="pres">
      <dgm:prSet presAssocID="{A49419AB-2630-4ECF-AF23-9809B36D570C}" presName="Name56" presStyleLbl="parChTrans1D2" presStyleIdx="1" presStyleCnt="3"/>
      <dgm:spPr/>
    </dgm:pt>
    <dgm:pt modelId="{C19D1A0F-FC1C-483C-AF8C-54D9AFBF2B7F}" type="pres">
      <dgm:prSet presAssocID="{C60C0533-DB20-4EC1-95F8-FFDD2060298B}" presName="text0" presStyleLbl="node1" presStyleIdx="2" presStyleCnt="4" custScaleX="116604" custScaleY="134645" custRadScaleRad="135831" custRadScaleInc="-13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09F27-EC4D-415C-917E-B2BE212541C9}" type="pres">
      <dgm:prSet presAssocID="{33F348DA-9F46-44F5-84EF-B57047055282}" presName="Name56" presStyleLbl="parChTrans1D2" presStyleIdx="2" presStyleCnt="3"/>
      <dgm:spPr/>
    </dgm:pt>
    <dgm:pt modelId="{474E7491-4F14-4171-ADD1-E4A388E3E51B}" type="pres">
      <dgm:prSet presAssocID="{FB07F7BF-5519-4B43-BE57-B44098800778}" presName="text0" presStyleLbl="node1" presStyleIdx="3" presStyleCnt="4" custScaleX="162625" custScaleY="97943" custRadScaleRad="139661" custRadScaleInc="23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64B63C-A52D-4C72-8A8C-95CEF78B9703}" type="presOf" srcId="{98524B5A-D16D-46AD-8CB5-558CA77EA5CB}" destId="{54B6C0BF-A40F-4E0D-AC77-6D600F453F7D}" srcOrd="0" destOrd="0" presId="urn:microsoft.com/office/officeart/2008/layout/RadialCluster"/>
    <dgm:cxn modelId="{3C2C6A2E-D253-44E8-B9F3-750A6412A4A9}" type="presOf" srcId="{11081DAE-82A9-4CAB-AB5F-6284486EBA78}" destId="{AD879C0F-FD12-4179-BDD2-78B7F0816D2A}" srcOrd="0" destOrd="0" presId="urn:microsoft.com/office/officeart/2008/layout/RadialCluster"/>
    <dgm:cxn modelId="{27CFB0BC-3444-4B8D-9913-3554176EC79D}" srcId="{11081DAE-82A9-4CAB-AB5F-6284486EBA78}" destId="{FF317E47-6C56-487B-863F-6AF46262EF6A}" srcOrd="0" destOrd="0" parTransId="{C40484C2-9B82-409A-87B7-431939AAEC23}" sibTransId="{BBE1A816-A2BE-48A2-A532-D885337389C4}"/>
    <dgm:cxn modelId="{9A38D497-C73E-4CBE-90D0-E057B6F9EFD5}" type="presOf" srcId="{FB07F7BF-5519-4B43-BE57-B44098800778}" destId="{474E7491-4F14-4171-ADD1-E4A388E3E51B}" srcOrd="0" destOrd="0" presId="urn:microsoft.com/office/officeart/2008/layout/RadialCluster"/>
    <dgm:cxn modelId="{17C54E54-FC79-4BD0-9ABC-310D016114B2}" type="presOf" srcId="{FF317E47-6C56-487B-863F-6AF46262EF6A}" destId="{53B52D53-B7C9-43F8-8835-700F03867B93}" srcOrd="0" destOrd="0" presId="urn:microsoft.com/office/officeart/2008/layout/RadialCluster"/>
    <dgm:cxn modelId="{EE1D7AF2-80FF-4577-9C35-A60DCA10C089}" srcId="{11081DAE-82A9-4CAB-AB5F-6284486EBA78}" destId="{FB07F7BF-5519-4B43-BE57-B44098800778}" srcOrd="2" destOrd="0" parTransId="{33F348DA-9F46-44F5-84EF-B57047055282}" sibTransId="{75E0B58F-BF6C-44F5-A8C8-86B0A8F834D7}"/>
    <dgm:cxn modelId="{4CA8595B-1882-42D1-8D40-52AA0DE795B7}" type="presOf" srcId="{C60C0533-DB20-4EC1-95F8-FFDD2060298B}" destId="{C19D1A0F-FC1C-483C-AF8C-54D9AFBF2B7F}" srcOrd="0" destOrd="0" presId="urn:microsoft.com/office/officeart/2008/layout/RadialCluster"/>
    <dgm:cxn modelId="{E31D99DD-38AA-4ACD-9F86-28092C023C55}" srcId="{98524B5A-D16D-46AD-8CB5-558CA77EA5CB}" destId="{11081DAE-82A9-4CAB-AB5F-6284486EBA78}" srcOrd="0" destOrd="0" parTransId="{F8314011-F4B8-444B-A83A-05395C9C9872}" sibTransId="{B29B249D-49D4-45CF-9884-9A2259B9F26F}"/>
    <dgm:cxn modelId="{153ABAA2-18B7-4253-9BD1-899B9BA1252A}" type="presOf" srcId="{33F348DA-9F46-44F5-84EF-B57047055282}" destId="{07809F27-EC4D-415C-917E-B2BE212541C9}" srcOrd="0" destOrd="0" presId="urn:microsoft.com/office/officeart/2008/layout/RadialCluster"/>
    <dgm:cxn modelId="{4D38C7AB-B7B1-465B-8E99-570CDE830CEB}" type="presOf" srcId="{C40484C2-9B82-409A-87B7-431939AAEC23}" destId="{D76A2FC1-CFE9-4E16-96CC-C615A4441F07}" srcOrd="0" destOrd="0" presId="urn:microsoft.com/office/officeart/2008/layout/RadialCluster"/>
    <dgm:cxn modelId="{5F2EB8EF-49B3-4BB0-BD32-6A6C22B84471}" type="presOf" srcId="{A49419AB-2630-4ECF-AF23-9809B36D570C}" destId="{D26E3628-55E3-45E2-8C65-6DB137C3FF81}" srcOrd="0" destOrd="0" presId="urn:microsoft.com/office/officeart/2008/layout/RadialCluster"/>
    <dgm:cxn modelId="{7DAD4B6B-9DEB-44D7-82AE-F3C6D8485252}" srcId="{11081DAE-82A9-4CAB-AB5F-6284486EBA78}" destId="{C60C0533-DB20-4EC1-95F8-FFDD2060298B}" srcOrd="1" destOrd="0" parTransId="{A49419AB-2630-4ECF-AF23-9809B36D570C}" sibTransId="{A085FF4A-8B07-4F53-B489-03C9CD99342B}"/>
    <dgm:cxn modelId="{3E8E92C1-8FDB-4725-A16C-11F0BAD5031A}" type="presParOf" srcId="{54B6C0BF-A40F-4E0D-AC77-6D600F453F7D}" destId="{92569595-85F5-4343-B57F-A4DC3B054B93}" srcOrd="0" destOrd="0" presId="urn:microsoft.com/office/officeart/2008/layout/RadialCluster"/>
    <dgm:cxn modelId="{AE1968B4-F0E7-4D08-8448-66FC3F8E5100}" type="presParOf" srcId="{92569595-85F5-4343-B57F-A4DC3B054B93}" destId="{AD879C0F-FD12-4179-BDD2-78B7F0816D2A}" srcOrd="0" destOrd="0" presId="urn:microsoft.com/office/officeart/2008/layout/RadialCluster"/>
    <dgm:cxn modelId="{E6039FD7-F9A0-4CD1-AB5E-D4E0F8ACAE1D}" type="presParOf" srcId="{92569595-85F5-4343-B57F-A4DC3B054B93}" destId="{D76A2FC1-CFE9-4E16-96CC-C615A4441F07}" srcOrd="1" destOrd="0" presId="urn:microsoft.com/office/officeart/2008/layout/RadialCluster"/>
    <dgm:cxn modelId="{31528267-6D2B-4F3E-BE55-21EF60456445}" type="presParOf" srcId="{92569595-85F5-4343-B57F-A4DC3B054B93}" destId="{53B52D53-B7C9-43F8-8835-700F03867B93}" srcOrd="2" destOrd="0" presId="urn:microsoft.com/office/officeart/2008/layout/RadialCluster"/>
    <dgm:cxn modelId="{03FAD219-15E7-4215-BA86-52FAF6976C6D}" type="presParOf" srcId="{92569595-85F5-4343-B57F-A4DC3B054B93}" destId="{D26E3628-55E3-45E2-8C65-6DB137C3FF81}" srcOrd="3" destOrd="0" presId="urn:microsoft.com/office/officeart/2008/layout/RadialCluster"/>
    <dgm:cxn modelId="{7DDAA975-FBE0-4543-9C74-2A68E6E6C513}" type="presParOf" srcId="{92569595-85F5-4343-B57F-A4DC3B054B93}" destId="{C19D1A0F-FC1C-483C-AF8C-54D9AFBF2B7F}" srcOrd="4" destOrd="0" presId="urn:microsoft.com/office/officeart/2008/layout/RadialCluster"/>
    <dgm:cxn modelId="{B6A38F75-78E3-40EC-94EB-3B275B3D909D}" type="presParOf" srcId="{92569595-85F5-4343-B57F-A4DC3B054B93}" destId="{07809F27-EC4D-415C-917E-B2BE212541C9}" srcOrd="5" destOrd="0" presId="urn:microsoft.com/office/officeart/2008/layout/RadialCluster"/>
    <dgm:cxn modelId="{E1FAA0F1-FFBA-4BE7-A224-7FAAD55D4FFB}" type="presParOf" srcId="{92569595-85F5-4343-B57F-A4DC3B054B93}" destId="{474E7491-4F14-4171-ADD1-E4A388E3E51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A60207-676E-415E-9789-AA2774157F63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306C17-DA14-4B74-B2A6-EBDA47FD2D92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ভাইরাসের  প্রকারভেদ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13B110-04C6-425D-832E-94EB5FCE68FC}" type="parTrans" cxnId="{900E08AD-7B1C-4819-839B-215439216316}">
      <dgm:prSet/>
      <dgm:spPr/>
      <dgm:t>
        <a:bodyPr/>
        <a:lstStyle/>
        <a:p>
          <a:endParaRPr lang="en-US"/>
        </a:p>
      </dgm:t>
    </dgm:pt>
    <dgm:pt modelId="{AD698188-B4D4-42A5-98AF-D3E1DC72CE08}" type="sibTrans" cxnId="{900E08AD-7B1C-4819-839B-215439216316}">
      <dgm:prSet/>
      <dgm:spPr/>
      <dgm:t>
        <a:bodyPr/>
        <a:lstStyle/>
        <a:p>
          <a:endParaRPr lang="en-US"/>
        </a:p>
      </dgm:t>
    </dgm:pt>
    <dgm:pt modelId="{2D42612B-EBB1-4A54-8046-257B247217D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নিবাসী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Resident Virus</a:t>
          </a: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A6F9F9-F254-4758-BB34-96207B4E5A9E}" type="parTrans" cxnId="{C4250BD9-8596-404C-A7C5-3BE80BFCAE9B}">
      <dgm:prSet/>
      <dgm:spPr/>
      <dgm:t>
        <a:bodyPr/>
        <a:lstStyle/>
        <a:p>
          <a:endParaRPr lang="en-US"/>
        </a:p>
      </dgm:t>
    </dgm:pt>
    <dgm:pt modelId="{87E49B02-05EC-4616-8466-2C4C196875C3}" type="sibTrans" cxnId="{C4250BD9-8596-404C-A7C5-3BE80BFCAE9B}">
      <dgm:prSet/>
      <dgm:spPr/>
      <dgm:t>
        <a:bodyPr/>
        <a:lstStyle/>
        <a:p>
          <a:endParaRPr lang="en-US"/>
        </a:p>
      </dgm:t>
    </dgm:pt>
    <dgm:pt modelId="{BEDCFBDB-E75B-4C64-B70C-59B2EAC8EA0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অনিবাসী</a:t>
          </a:r>
          <a:endParaRPr lang="en-US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Non- Resident Virus</a:t>
          </a:r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C836F4-AE6C-4847-A9CE-B92C1B32A0EF}" type="parTrans" cxnId="{6CB7202D-003C-4C50-B36F-83E68534155C}">
      <dgm:prSet/>
      <dgm:spPr/>
      <dgm:t>
        <a:bodyPr/>
        <a:lstStyle/>
        <a:p>
          <a:endParaRPr lang="en-US"/>
        </a:p>
      </dgm:t>
    </dgm:pt>
    <dgm:pt modelId="{E8C9E7E5-DF32-48E3-A0E6-46B71D4E5C6B}" type="sibTrans" cxnId="{6CB7202D-003C-4C50-B36F-83E68534155C}">
      <dgm:prSet/>
      <dgm:spPr/>
      <dgm:t>
        <a:bodyPr/>
        <a:lstStyle/>
        <a:p>
          <a:endParaRPr lang="en-US"/>
        </a:p>
      </dgm:t>
    </dgm:pt>
    <dgm:pt modelId="{5904F437-BD2E-424D-B8BE-0F681D50D911}" type="pres">
      <dgm:prSet presAssocID="{5DA60207-676E-415E-9789-AA2774157F6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17F843F-46EF-45B3-ABBD-00A082C3C8AC}" type="pres">
      <dgm:prSet presAssocID="{0D306C17-DA14-4B74-B2A6-EBDA47FD2D92}" presName="root1" presStyleCnt="0"/>
      <dgm:spPr/>
    </dgm:pt>
    <dgm:pt modelId="{3188FE6B-D605-46D0-8CA8-9E661A951113}" type="pres">
      <dgm:prSet presAssocID="{0D306C17-DA14-4B74-B2A6-EBDA47FD2D92}" presName="LevelOneTextNode" presStyleLbl="node0" presStyleIdx="0" presStyleCnt="1" custScaleX="123971">
        <dgm:presLayoutVars>
          <dgm:chPref val="3"/>
        </dgm:presLayoutVars>
      </dgm:prSet>
      <dgm:spPr/>
    </dgm:pt>
    <dgm:pt modelId="{950502D2-E019-4A1D-8B6E-B0E8230C0B84}" type="pres">
      <dgm:prSet presAssocID="{0D306C17-DA14-4B74-B2A6-EBDA47FD2D92}" presName="level2hierChild" presStyleCnt="0"/>
      <dgm:spPr/>
    </dgm:pt>
    <dgm:pt modelId="{0907A685-816F-4795-91CB-5984CF88900A}" type="pres">
      <dgm:prSet presAssocID="{A2A6F9F9-F254-4758-BB34-96207B4E5A9E}" presName="conn2-1" presStyleLbl="parChTrans1D2" presStyleIdx="0" presStyleCnt="2"/>
      <dgm:spPr/>
    </dgm:pt>
    <dgm:pt modelId="{66ADCE60-9882-4436-9E8B-091BF2BD531A}" type="pres">
      <dgm:prSet presAssocID="{A2A6F9F9-F254-4758-BB34-96207B4E5A9E}" presName="connTx" presStyleLbl="parChTrans1D2" presStyleIdx="0" presStyleCnt="2"/>
      <dgm:spPr/>
    </dgm:pt>
    <dgm:pt modelId="{D2D81043-F574-4AEF-8A31-09A59DE56A86}" type="pres">
      <dgm:prSet presAssocID="{2D42612B-EBB1-4A54-8046-257B247217DC}" presName="root2" presStyleCnt="0"/>
      <dgm:spPr/>
    </dgm:pt>
    <dgm:pt modelId="{4BA70375-C41E-4D88-AC52-C90BDDA9F66B}" type="pres">
      <dgm:prSet presAssocID="{2D42612B-EBB1-4A54-8046-257B247217DC}" presName="LevelTwoTextNode" presStyleLbl="node2" presStyleIdx="0" presStyleCnt="2" custScaleX="1239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81805D-8B46-435B-9682-D46FF107AF5B}" type="pres">
      <dgm:prSet presAssocID="{2D42612B-EBB1-4A54-8046-257B247217DC}" presName="level3hierChild" presStyleCnt="0"/>
      <dgm:spPr/>
    </dgm:pt>
    <dgm:pt modelId="{C225A381-FE07-4700-A896-D84C66AA767D}" type="pres">
      <dgm:prSet presAssocID="{5CC836F4-AE6C-4847-A9CE-B92C1B32A0EF}" presName="conn2-1" presStyleLbl="parChTrans1D2" presStyleIdx="1" presStyleCnt="2"/>
      <dgm:spPr/>
    </dgm:pt>
    <dgm:pt modelId="{5D3E39F6-C7F0-4D49-935C-630FCED30B93}" type="pres">
      <dgm:prSet presAssocID="{5CC836F4-AE6C-4847-A9CE-B92C1B32A0EF}" presName="connTx" presStyleLbl="parChTrans1D2" presStyleIdx="1" presStyleCnt="2"/>
      <dgm:spPr/>
    </dgm:pt>
    <dgm:pt modelId="{49A29983-9562-4B8C-90BF-A3A6DCA3279C}" type="pres">
      <dgm:prSet presAssocID="{BEDCFBDB-E75B-4C64-B70C-59B2EAC8EA0B}" presName="root2" presStyleCnt="0"/>
      <dgm:spPr/>
    </dgm:pt>
    <dgm:pt modelId="{F441A613-0190-4006-9B2D-DAAD3C805288}" type="pres">
      <dgm:prSet presAssocID="{BEDCFBDB-E75B-4C64-B70C-59B2EAC8EA0B}" presName="LevelTwoTextNode" presStyleLbl="node2" presStyleIdx="1" presStyleCnt="2" custScaleX="1239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8994B1-C601-4CA1-AD5E-DB6FB7D2B881}" type="pres">
      <dgm:prSet presAssocID="{BEDCFBDB-E75B-4C64-B70C-59B2EAC8EA0B}" presName="level3hierChild" presStyleCnt="0"/>
      <dgm:spPr/>
    </dgm:pt>
  </dgm:ptLst>
  <dgm:cxnLst>
    <dgm:cxn modelId="{7542A792-8956-4893-A726-7EADD01378F5}" type="presOf" srcId="{5CC836F4-AE6C-4847-A9CE-B92C1B32A0EF}" destId="{C225A381-FE07-4700-A896-D84C66AA767D}" srcOrd="0" destOrd="0" presId="urn:microsoft.com/office/officeart/2008/layout/HorizontalMultiLevelHierarchy"/>
    <dgm:cxn modelId="{900E08AD-7B1C-4819-839B-215439216316}" srcId="{5DA60207-676E-415E-9789-AA2774157F63}" destId="{0D306C17-DA14-4B74-B2A6-EBDA47FD2D92}" srcOrd="0" destOrd="0" parTransId="{1313B110-04C6-425D-832E-94EB5FCE68FC}" sibTransId="{AD698188-B4D4-42A5-98AF-D3E1DC72CE08}"/>
    <dgm:cxn modelId="{A5BADFB2-E133-4EEB-BB24-BBF63905A94A}" type="presOf" srcId="{0D306C17-DA14-4B74-B2A6-EBDA47FD2D92}" destId="{3188FE6B-D605-46D0-8CA8-9E661A951113}" srcOrd="0" destOrd="0" presId="urn:microsoft.com/office/officeart/2008/layout/HorizontalMultiLevelHierarchy"/>
    <dgm:cxn modelId="{DA42D51F-1878-4D30-ADA4-4181B608754E}" type="presOf" srcId="{A2A6F9F9-F254-4758-BB34-96207B4E5A9E}" destId="{0907A685-816F-4795-91CB-5984CF88900A}" srcOrd="0" destOrd="0" presId="urn:microsoft.com/office/officeart/2008/layout/HorizontalMultiLevelHierarchy"/>
    <dgm:cxn modelId="{6CB7202D-003C-4C50-B36F-83E68534155C}" srcId="{0D306C17-DA14-4B74-B2A6-EBDA47FD2D92}" destId="{BEDCFBDB-E75B-4C64-B70C-59B2EAC8EA0B}" srcOrd="1" destOrd="0" parTransId="{5CC836F4-AE6C-4847-A9CE-B92C1B32A0EF}" sibTransId="{E8C9E7E5-DF32-48E3-A0E6-46B71D4E5C6B}"/>
    <dgm:cxn modelId="{B2DB67AD-4D41-4C28-8B03-38EA818D78B1}" type="presOf" srcId="{A2A6F9F9-F254-4758-BB34-96207B4E5A9E}" destId="{66ADCE60-9882-4436-9E8B-091BF2BD531A}" srcOrd="1" destOrd="0" presId="urn:microsoft.com/office/officeart/2008/layout/HorizontalMultiLevelHierarchy"/>
    <dgm:cxn modelId="{C4250BD9-8596-404C-A7C5-3BE80BFCAE9B}" srcId="{0D306C17-DA14-4B74-B2A6-EBDA47FD2D92}" destId="{2D42612B-EBB1-4A54-8046-257B247217DC}" srcOrd="0" destOrd="0" parTransId="{A2A6F9F9-F254-4758-BB34-96207B4E5A9E}" sibTransId="{87E49B02-05EC-4616-8466-2C4C196875C3}"/>
    <dgm:cxn modelId="{8B058B46-294C-470D-97AD-40EF3EE1264E}" type="presOf" srcId="{BEDCFBDB-E75B-4C64-B70C-59B2EAC8EA0B}" destId="{F441A613-0190-4006-9B2D-DAAD3C805288}" srcOrd="0" destOrd="0" presId="urn:microsoft.com/office/officeart/2008/layout/HorizontalMultiLevelHierarchy"/>
    <dgm:cxn modelId="{40F29864-D808-41A9-A2B8-8025350F83A5}" type="presOf" srcId="{5DA60207-676E-415E-9789-AA2774157F63}" destId="{5904F437-BD2E-424D-B8BE-0F681D50D911}" srcOrd="0" destOrd="0" presId="urn:microsoft.com/office/officeart/2008/layout/HorizontalMultiLevelHierarchy"/>
    <dgm:cxn modelId="{0D5F70C9-A20C-43FC-9702-62DB4D728814}" type="presOf" srcId="{2D42612B-EBB1-4A54-8046-257B247217DC}" destId="{4BA70375-C41E-4D88-AC52-C90BDDA9F66B}" srcOrd="0" destOrd="0" presId="urn:microsoft.com/office/officeart/2008/layout/HorizontalMultiLevelHierarchy"/>
    <dgm:cxn modelId="{684B4163-735F-4163-AD29-13CB2F07017D}" type="presOf" srcId="{5CC836F4-AE6C-4847-A9CE-B92C1B32A0EF}" destId="{5D3E39F6-C7F0-4D49-935C-630FCED30B93}" srcOrd="1" destOrd="0" presId="urn:microsoft.com/office/officeart/2008/layout/HorizontalMultiLevelHierarchy"/>
    <dgm:cxn modelId="{E94062C4-1245-4DD9-AF5B-461705BD721A}" type="presParOf" srcId="{5904F437-BD2E-424D-B8BE-0F681D50D911}" destId="{617F843F-46EF-45B3-ABBD-00A082C3C8AC}" srcOrd="0" destOrd="0" presId="urn:microsoft.com/office/officeart/2008/layout/HorizontalMultiLevelHierarchy"/>
    <dgm:cxn modelId="{3C9F7241-8C8D-4527-AEBF-76982A0605AC}" type="presParOf" srcId="{617F843F-46EF-45B3-ABBD-00A082C3C8AC}" destId="{3188FE6B-D605-46D0-8CA8-9E661A951113}" srcOrd="0" destOrd="0" presId="urn:microsoft.com/office/officeart/2008/layout/HorizontalMultiLevelHierarchy"/>
    <dgm:cxn modelId="{CE6B8ADD-703C-48ED-9744-F88A707F84B2}" type="presParOf" srcId="{617F843F-46EF-45B3-ABBD-00A082C3C8AC}" destId="{950502D2-E019-4A1D-8B6E-B0E8230C0B84}" srcOrd="1" destOrd="0" presId="urn:microsoft.com/office/officeart/2008/layout/HorizontalMultiLevelHierarchy"/>
    <dgm:cxn modelId="{EFFCE068-6C97-4950-A89A-0882A71A9817}" type="presParOf" srcId="{950502D2-E019-4A1D-8B6E-B0E8230C0B84}" destId="{0907A685-816F-4795-91CB-5984CF88900A}" srcOrd="0" destOrd="0" presId="urn:microsoft.com/office/officeart/2008/layout/HorizontalMultiLevelHierarchy"/>
    <dgm:cxn modelId="{C9B8F0C3-1C96-4BF1-A440-AB3CBF20252A}" type="presParOf" srcId="{0907A685-816F-4795-91CB-5984CF88900A}" destId="{66ADCE60-9882-4436-9E8B-091BF2BD531A}" srcOrd="0" destOrd="0" presId="urn:microsoft.com/office/officeart/2008/layout/HorizontalMultiLevelHierarchy"/>
    <dgm:cxn modelId="{41B21BC4-D297-4730-BFAE-EEB743631B6D}" type="presParOf" srcId="{950502D2-E019-4A1D-8B6E-B0E8230C0B84}" destId="{D2D81043-F574-4AEF-8A31-09A59DE56A86}" srcOrd="1" destOrd="0" presId="urn:microsoft.com/office/officeart/2008/layout/HorizontalMultiLevelHierarchy"/>
    <dgm:cxn modelId="{1CE170C7-90FA-4284-A038-48FCAF2FB46D}" type="presParOf" srcId="{D2D81043-F574-4AEF-8A31-09A59DE56A86}" destId="{4BA70375-C41E-4D88-AC52-C90BDDA9F66B}" srcOrd="0" destOrd="0" presId="urn:microsoft.com/office/officeart/2008/layout/HorizontalMultiLevelHierarchy"/>
    <dgm:cxn modelId="{8E112024-ADA4-415E-B576-34A5F560AD5B}" type="presParOf" srcId="{D2D81043-F574-4AEF-8A31-09A59DE56A86}" destId="{9A81805D-8B46-435B-9682-D46FF107AF5B}" srcOrd="1" destOrd="0" presId="urn:microsoft.com/office/officeart/2008/layout/HorizontalMultiLevelHierarchy"/>
    <dgm:cxn modelId="{5B11986E-41D7-4C65-B826-1DCA1950EA80}" type="presParOf" srcId="{950502D2-E019-4A1D-8B6E-B0E8230C0B84}" destId="{C225A381-FE07-4700-A896-D84C66AA767D}" srcOrd="2" destOrd="0" presId="urn:microsoft.com/office/officeart/2008/layout/HorizontalMultiLevelHierarchy"/>
    <dgm:cxn modelId="{F60C9D60-607A-46FF-BA6A-DC6120203842}" type="presParOf" srcId="{C225A381-FE07-4700-A896-D84C66AA767D}" destId="{5D3E39F6-C7F0-4D49-935C-630FCED30B93}" srcOrd="0" destOrd="0" presId="urn:microsoft.com/office/officeart/2008/layout/HorizontalMultiLevelHierarchy"/>
    <dgm:cxn modelId="{03C4FDAA-C664-4DAC-8577-0FE8C0D518D6}" type="presParOf" srcId="{950502D2-E019-4A1D-8B6E-B0E8230C0B84}" destId="{49A29983-9562-4B8C-90BF-A3A6DCA3279C}" srcOrd="3" destOrd="0" presId="urn:microsoft.com/office/officeart/2008/layout/HorizontalMultiLevelHierarchy"/>
    <dgm:cxn modelId="{80F8715B-1958-4F5F-94CC-94CEFAE81A79}" type="presParOf" srcId="{49A29983-9562-4B8C-90BF-A3A6DCA3279C}" destId="{F441A613-0190-4006-9B2D-DAAD3C805288}" srcOrd="0" destOrd="0" presId="urn:microsoft.com/office/officeart/2008/layout/HorizontalMultiLevelHierarchy"/>
    <dgm:cxn modelId="{0440CA33-216D-462E-B839-FEFA2703C3C7}" type="presParOf" srcId="{49A29983-9562-4B8C-90BF-A3A6DCA3279C}" destId="{F38994B1-C601-4CA1-AD5E-DB6FB7D2B88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A60207-676E-415E-9789-AA2774157F63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306C17-DA14-4B74-B2A6-EBDA47FD2D92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13B110-04C6-425D-832E-94EB5FCE68FC}" type="parTrans" cxnId="{900E08AD-7B1C-4819-839B-215439216316}">
      <dgm:prSet/>
      <dgm:spPr/>
      <dgm:t>
        <a:bodyPr/>
        <a:lstStyle/>
        <a:p>
          <a:endParaRPr lang="en-US" sz="2000"/>
        </a:p>
      </dgm:t>
    </dgm:pt>
    <dgm:pt modelId="{AD698188-B4D4-42A5-98AF-D3E1DC72CE08}" type="sibTrans" cxnId="{900E08AD-7B1C-4819-839B-215439216316}">
      <dgm:prSet/>
      <dgm:spPr/>
      <dgm:t>
        <a:bodyPr/>
        <a:lstStyle/>
        <a:p>
          <a:endParaRPr lang="en-US" sz="2000"/>
        </a:p>
      </dgm:t>
    </dgm:pt>
    <dgm:pt modelId="{BEDCFBDB-E75B-4C64-B70C-59B2EAC8EA0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ভিয়েনা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C836F4-AE6C-4847-A9CE-B92C1B32A0EF}" type="parTrans" cxnId="{6CB7202D-003C-4C50-B36F-83E68534155C}">
      <dgm:prSet custT="1"/>
      <dgm:spPr/>
      <dgm:t>
        <a:bodyPr/>
        <a:lstStyle/>
        <a:p>
          <a:endParaRPr lang="en-US" sz="2000"/>
        </a:p>
      </dgm:t>
    </dgm:pt>
    <dgm:pt modelId="{E8C9E7E5-DF32-48E3-A0E6-46B71D4E5C6B}" type="sibTrans" cxnId="{6CB7202D-003C-4C50-B36F-83E68534155C}">
      <dgm:prSet/>
      <dgm:spPr/>
      <dgm:t>
        <a:bodyPr/>
        <a:lstStyle/>
        <a:p>
          <a:endParaRPr lang="en-US" sz="2000"/>
        </a:p>
      </dgm:t>
    </dgm:pt>
    <dgm:pt modelId="{2D42612B-EBB1-4A54-8046-257B247217D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ব্রেইন </a:t>
          </a:r>
        </a:p>
      </dgm:t>
    </dgm:pt>
    <dgm:pt modelId="{87E49B02-05EC-4616-8466-2C4C196875C3}" type="sibTrans" cxnId="{C4250BD9-8596-404C-A7C5-3BE80BFCAE9B}">
      <dgm:prSet/>
      <dgm:spPr/>
      <dgm:t>
        <a:bodyPr/>
        <a:lstStyle/>
        <a:p>
          <a:endParaRPr lang="en-US" sz="2000"/>
        </a:p>
      </dgm:t>
    </dgm:pt>
    <dgm:pt modelId="{A2A6F9F9-F254-4758-BB34-96207B4E5A9E}" type="parTrans" cxnId="{C4250BD9-8596-404C-A7C5-3BE80BFCAE9B}">
      <dgm:prSet custT="1"/>
      <dgm:spPr/>
      <dgm:t>
        <a:bodyPr/>
        <a:lstStyle/>
        <a:p>
          <a:endParaRPr lang="en-US" sz="2000"/>
        </a:p>
      </dgm:t>
    </dgm:pt>
    <dgm:pt modelId="{BC6B160D-D4C3-42AC-982B-17941E1FB0B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জেরুজালেম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C40A07-A4F1-4FC0-9A77-737FF3C4A43B}" type="parTrans" cxnId="{FD480709-5B80-46B7-B054-B2EE8B9DAB53}">
      <dgm:prSet custT="1"/>
      <dgm:spPr/>
      <dgm:t>
        <a:bodyPr/>
        <a:lstStyle/>
        <a:p>
          <a:endParaRPr lang="en-US" sz="2000"/>
        </a:p>
      </dgm:t>
    </dgm:pt>
    <dgm:pt modelId="{95A6961C-73A2-43C1-BAE4-16D1CB507B09}" type="sibTrans" cxnId="{FD480709-5B80-46B7-B054-B2EE8B9DAB53}">
      <dgm:prSet/>
      <dgm:spPr/>
      <dgm:t>
        <a:bodyPr/>
        <a:lstStyle/>
        <a:p>
          <a:endParaRPr lang="en-US" sz="2000"/>
        </a:p>
      </dgm:t>
    </dgm:pt>
    <dgm:pt modelId="{81C2A714-81DB-428E-A77A-E56B755B6D6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পিংপং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D619F1-1C52-4D5A-9BF5-A85A68049487}" type="parTrans" cxnId="{0DDCDFA8-C33B-4CF5-94CA-ABCAD4AC655E}">
      <dgm:prSet custT="1"/>
      <dgm:spPr/>
      <dgm:t>
        <a:bodyPr/>
        <a:lstStyle/>
        <a:p>
          <a:endParaRPr lang="en-US" sz="2000"/>
        </a:p>
      </dgm:t>
    </dgm:pt>
    <dgm:pt modelId="{A5264AF8-BC5E-468E-979E-401C0348143A}" type="sibTrans" cxnId="{0DDCDFA8-C33B-4CF5-94CA-ABCAD4AC655E}">
      <dgm:prSet/>
      <dgm:spPr/>
      <dgm:t>
        <a:bodyPr/>
        <a:lstStyle/>
        <a:p>
          <a:endParaRPr lang="en-US" sz="2000"/>
        </a:p>
      </dgm:t>
    </dgm:pt>
    <dgm:pt modelId="{D5502E8D-F9A9-43A3-894D-9320956A052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মাইকেল এঞ্জেলো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9CC9D3-15EE-499E-8674-65505AA26554}" type="parTrans" cxnId="{F78C9452-1D9B-4305-8871-BE4B2D5B25D7}">
      <dgm:prSet custT="1"/>
      <dgm:spPr/>
      <dgm:t>
        <a:bodyPr/>
        <a:lstStyle/>
        <a:p>
          <a:endParaRPr lang="en-US" sz="2000"/>
        </a:p>
      </dgm:t>
    </dgm:pt>
    <dgm:pt modelId="{7A2EF9E1-4594-47D9-BC40-82E5B1110CC6}" type="sibTrans" cxnId="{F78C9452-1D9B-4305-8871-BE4B2D5B25D7}">
      <dgm:prSet/>
      <dgm:spPr/>
      <dgm:t>
        <a:bodyPr/>
        <a:lstStyle/>
        <a:p>
          <a:endParaRPr lang="en-US" sz="2000"/>
        </a:p>
      </dgm:t>
    </dgm:pt>
    <dgm:pt modelId="{6A59210F-C67A-434E-8C85-E2141232493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CIH Virus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793C97-E16F-4DE2-9C94-A5FC9632E163}" type="parTrans" cxnId="{479F7360-6E5D-4A30-B87A-9C6FC6725ED0}">
      <dgm:prSet custT="1"/>
      <dgm:spPr/>
      <dgm:t>
        <a:bodyPr/>
        <a:lstStyle/>
        <a:p>
          <a:endParaRPr lang="en-US" sz="2000"/>
        </a:p>
      </dgm:t>
    </dgm:pt>
    <dgm:pt modelId="{FC8A51A1-0848-4859-90EA-63DA5483CD65}" type="sibTrans" cxnId="{479F7360-6E5D-4A30-B87A-9C6FC6725ED0}">
      <dgm:prSet/>
      <dgm:spPr/>
      <dgm:t>
        <a:bodyPr/>
        <a:lstStyle/>
        <a:p>
          <a:endParaRPr lang="en-US" sz="2000"/>
        </a:p>
      </dgm:t>
    </dgm:pt>
    <dgm:pt modelId="{1D6AFFA7-8297-4FD4-9183-9FD385A9382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নিমডা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742F2D-3A3E-4C42-AE17-E82A595666A7}" type="parTrans" cxnId="{08F27FFE-5502-4D56-B7CA-41FD3FBCEA84}">
      <dgm:prSet/>
      <dgm:spPr/>
      <dgm:t>
        <a:bodyPr/>
        <a:lstStyle/>
        <a:p>
          <a:endParaRPr lang="en-US"/>
        </a:p>
      </dgm:t>
    </dgm:pt>
    <dgm:pt modelId="{DB51D36E-44CC-46B3-8FAA-9818DE786114}" type="sibTrans" cxnId="{08F27FFE-5502-4D56-B7CA-41FD3FBCEA84}">
      <dgm:prSet/>
      <dgm:spPr/>
      <dgm:t>
        <a:bodyPr/>
        <a:lstStyle/>
        <a:p>
          <a:endParaRPr lang="en-US"/>
        </a:p>
      </dgm:t>
    </dgm:pt>
    <dgm:pt modelId="{376746A7-776D-4983-8444-20C945DB64E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অ্যানাকুর্নিকোভা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781E99-A4B7-4C49-B2A2-1861C94B4D9F}" type="parTrans" cxnId="{18CF3D50-8E33-40EF-AAFA-8FF8A6FA0A0B}">
      <dgm:prSet/>
      <dgm:spPr/>
      <dgm:t>
        <a:bodyPr/>
        <a:lstStyle/>
        <a:p>
          <a:endParaRPr lang="en-US"/>
        </a:p>
      </dgm:t>
    </dgm:pt>
    <dgm:pt modelId="{555B4B9E-5BE7-4854-B845-37EE421000E4}" type="sibTrans" cxnId="{18CF3D50-8E33-40EF-AAFA-8FF8A6FA0A0B}">
      <dgm:prSet/>
      <dgm:spPr/>
      <dgm:t>
        <a:bodyPr/>
        <a:lstStyle/>
        <a:p>
          <a:endParaRPr lang="en-US"/>
        </a:p>
      </dgm:t>
    </dgm:pt>
    <dgm:pt modelId="{7CACC673-093B-4947-97A2-70CC0821BFA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ডাপরোসি  ওয়ার্ম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A01231-B9DD-4F51-84DE-522C8C66280F}" type="parTrans" cxnId="{E462EFD9-692E-4617-A20E-E0E0EFCB7334}">
      <dgm:prSet/>
      <dgm:spPr/>
      <dgm:t>
        <a:bodyPr/>
        <a:lstStyle/>
        <a:p>
          <a:endParaRPr lang="en-US"/>
        </a:p>
      </dgm:t>
    </dgm:pt>
    <dgm:pt modelId="{56731B60-A42D-473F-AD6F-485352C4F239}" type="sibTrans" cxnId="{E462EFD9-692E-4617-A20E-E0E0EFCB7334}">
      <dgm:prSet/>
      <dgm:spPr/>
      <dgm:t>
        <a:bodyPr/>
        <a:lstStyle/>
        <a:p>
          <a:endParaRPr lang="en-US"/>
        </a:p>
      </dgm:t>
    </dgm:pt>
    <dgm:pt modelId="{5904F437-BD2E-424D-B8BE-0F681D50D911}" type="pres">
      <dgm:prSet presAssocID="{5DA60207-676E-415E-9789-AA2774157F6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17F843F-46EF-45B3-ABBD-00A082C3C8AC}" type="pres">
      <dgm:prSet presAssocID="{0D306C17-DA14-4B74-B2A6-EBDA47FD2D92}" presName="root1" presStyleCnt="0"/>
      <dgm:spPr/>
    </dgm:pt>
    <dgm:pt modelId="{3188FE6B-D605-46D0-8CA8-9E661A951113}" type="pres">
      <dgm:prSet presAssocID="{0D306C17-DA14-4B74-B2A6-EBDA47FD2D92}" presName="LevelOneTextNode" presStyleLbl="node0" presStyleIdx="0" presStyleCnt="1" custAng="0" custScaleX="1239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0502D2-E019-4A1D-8B6E-B0E8230C0B84}" type="pres">
      <dgm:prSet presAssocID="{0D306C17-DA14-4B74-B2A6-EBDA47FD2D92}" presName="level2hierChild" presStyleCnt="0"/>
      <dgm:spPr/>
    </dgm:pt>
    <dgm:pt modelId="{0907A685-816F-4795-91CB-5984CF88900A}" type="pres">
      <dgm:prSet presAssocID="{A2A6F9F9-F254-4758-BB34-96207B4E5A9E}" presName="conn2-1" presStyleLbl="parChTrans1D2" presStyleIdx="0" presStyleCnt="9"/>
      <dgm:spPr/>
    </dgm:pt>
    <dgm:pt modelId="{66ADCE60-9882-4436-9E8B-091BF2BD531A}" type="pres">
      <dgm:prSet presAssocID="{A2A6F9F9-F254-4758-BB34-96207B4E5A9E}" presName="connTx" presStyleLbl="parChTrans1D2" presStyleIdx="0" presStyleCnt="9"/>
      <dgm:spPr/>
    </dgm:pt>
    <dgm:pt modelId="{D2D81043-F574-4AEF-8A31-09A59DE56A86}" type="pres">
      <dgm:prSet presAssocID="{2D42612B-EBB1-4A54-8046-257B247217DC}" presName="root2" presStyleCnt="0"/>
      <dgm:spPr/>
    </dgm:pt>
    <dgm:pt modelId="{4BA70375-C41E-4D88-AC52-C90BDDA9F66B}" type="pres">
      <dgm:prSet presAssocID="{2D42612B-EBB1-4A54-8046-257B247217DC}" presName="LevelTwoTextNode" presStyleLbl="node2" presStyleIdx="0" presStyleCnt="9" custScale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81805D-8B46-435B-9682-D46FF107AF5B}" type="pres">
      <dgm:prSet presAssocID="{2D42612B-EBB1-4A54-8046-257B247217DC}" presName="level3hierChild" presStyleCnt="0"/>
      <dgm:spPr/>
    </dgm:pt>
    <dgm:pt modelId="{C225A381-FE07-4700-A896-D84C66AA767D}" type="pres">
      <dgm:prSet presAssocID="{5CC836F4-AE6C-4847-A9CE-B92C1B32A0EF}" presName="conn2-1" presStyleLbl="parChTrans1D2" presStyleIdx="1" presStyleCnt="9"/>
      <dgm:spPr/>
    </dgm:pt>
    <dgm:pt modelId="{5D3E39F6-C7F0-4D49-935C-630FCED30B93}" type="pres">
      <dgm:prSet presAssocID="{5CC836F4-AE6C-4847-A9CE-B92C1B32A0EF}" presName="connTx" presStyleLbl="parChTrans1D2" presStyleIdx="1" presStyleCnt="9"/>
      <dgm:spPr/>
    </dgm:pt>
    <dgm:pt modelId="{49A29983-9562-4B8C-90BF-A3A6DCA3279C}" type="pres">
      <dgm:prSet presAssocID="{BEDCFBDB-E75B-4C64-B70C-59B2EAC8EA0B}" presName="root2" presStyleCnt="0"/>
      <dgm:spPr/>
    </dgm:pt>
    <dgm:pt modelId="{F441A613-0190-4006-9B2D-DAAD3C805288}" type="pres">
      <dgm:prSet presAssocID="{BEDCFBDB-E75B-4C64-B70C-59B2EAC8EA0B}" presName="LevelTwoTextNode" presStyleLbl="node2" presStyleIdx="1" presStyleCnt="9" custScale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8994B1-C601-4CA1-AD5E-DB6FB7D2B881}" type="pres">
      <dgm:prSet presAssocID="{BEDCFBDB-E75B-4C64-B70C-59B2EAC8EA0B}" presName="level3hierChild" presStyleCnt="0"/>
      <dgm:spPr/>
    </dgm:pt>
    <dgm:pt modelId="{4A8EC2AF-B343-47EA-B261-2A494CD5E419}" type="pres">
      <dgm:prSet presAssocID="{95C40A07-A4F1-4FC0-9A77-737FF3C4A43B}" presName="conn2-1" presStyleLbl="parChTrans1D2" presStyleIdx="2" presStyleCnt="9"/>
      <dgm:spPr/>
    </dgm:pt>
    <dgm:pt modelId="{A874E794-963D-43E8-AD45-E96263487487}" type="pres">
      <dgm:prSet presAssocID="{95C40A07-A4F1-4FC0-9A77-737FF3C4A43B}" presName="connTx" presStyleLbl="parChTrans1D2" presStyleIdx="2" presStyleCnt="9"/>
      <dgm:spPr/>
    </dgm:pt>
    <dgm:pt modelId="{DA851159-63F2-4754-9ABC-AD9C2284799A}" type="pres">
      <dgm:prSet presAssocID="{BC6B160D-D4C3-42AC-982B-17941E1FB0B6}" presName="root2" presStyleCnt="0"/>
      <dgm:spPr/>
    </dgm:pt>
    <dgm:pt modelId="{F1C74A04-5546-4D73-9719-57C8C762CCB0}" type="pres">
      <dgm:prSet presAssocID="{BC6B160D-D4C3-42AC-982B-17941E1FB0B6}" presName="LevelTwoTextNode" presStyleLbl="node2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EAC586-7042-4529-9DD2-53749B901400}" type="pres">
      <dgm:prSet presAssocID="{BC6B160D-D4C3-42AC-982B-17941E1FB0B6}" presName="level3hierChild" presStyleCnt="0"/>
      <dgm:spPr/>
    </dgm:pt>
    <dgm:pt modelId="{4A800182-9F04-4BB8-99E4-51BCC53EB557}" type="pres">
      <dgm:prSet presAssocID="{FAD619F1-1C52-4D5A-9BF5-A85A68049487}" presName="conn2-1" presStyleLbl="parChTrans1D2" presStyleIdx="3" presStyleCnt="9"/>
      <dgm:spPr/>
    </dgm:pt>
    <dgm:pt modelId="{8F81F3EA-1E83-4196-BD66-A61F3191C307}" type="pres">
      <dgm:prSet presAssocID="{FAD619F1-1C52-4D5A-9BF5-A85A68049487}" presName="connTx" presStyleLbl="parChTrans1D2" presStyleIdx="3" presStyleCnt="9"/>
      <dgm:spPr/>
    </dgm:pt>
    <dgm:pt modelId="{4AB64DB6-B93E-47C5-8423-10F09748E313}" type="pres">
      <dgm:prSet presAssocID="{81C2A714-81DB-428E-A77A-E56B755B6D62}" presName="root2" presStyleCnt="0"/>
      <dgm:spPr/>
    </dgm:pt>
    <dgm:pt modelId="{12C316C8-93D0-42E6-862B-68A61CB93F6C}" type="pres">
      <dgm:prSet presAssocID="{81C2A714-81DB-428E-A77A-E56B755B6D62}" presName="LevelTwoTextNode" presStyleLbl="node2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DAFC99-19B7-4DC7-8E6C-C33BD120AA31}" type="pres">
      <dgm:prSet presAssocID="{81C2A714-81DB-428E-A77A-E56B755B6D62}" presName="level3hierChild" presStyleCnt="0"/>
      <dgm:spPr/>
    </dgm:pt>
    <dgm:pt modelId="{7B1CA07F-5CC0-4BD6-9580-52C7E8EBD3D2}" type="pres">
      <dgm:prSet presAssocID="{5C9CC9D3-15EE-499E-8674-65505AA26554}" presName="conn2-1" presStyleLbl="parChTrans1D2" presStyleIdx="4" presStyleCnt="9"/>
      <dgm:spPr/>
    </dgm:pt>
    <dgm:pt modelId="{F844D368-59D0-4450-B412-659E3846A655}" type="pres">
      <dgm:prSet presAssocID="{5C9CC9D3-15EE-499E-8674-65505AA26554}" presName="connTx" presStyleLbl="parChTrans1D2" presStyleIdx="4" presStyleCnt="9"/>
      <dgm:spPr/>
    </dgm:pt>
    <dgm:pt modelId="{46F7EF2D-226B-42F7-B7C0-5C26265FA26E}" type="pres">
      <dgm:prSet presAssocID="{D5502E8D-F9A9-43A3-894D-9320956A052A}" presName="root2" presStyleCnt="0"/>
      <dgm:spPr/>
    </dgm:pt>
    <dgm:pt modelId="{7576AA26-295B-4D9E-BACD-95F7394F724C}" type="pres">
      <dgm:prSet presAssocID="{D5502E8D-F9A9-43A3-894D-9320956A052A}" presName="LevelTwoTextNode" presStyleLbl="node2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421ED4-E3EC-4192-883A-0F1DD45C273B}" type="pres">
      <dgm:prSet presAssocID="{D5502E8D-F9A9-43A3-894D-9320956A052A}" presName="level3hierChild" presStyleCnt="0"/>
      <dgm:spPr/>
    </dgm:pt>
    <dgm:pt modelId="{B01D5E63-14B4-4A23-B643-FFEAC8611AEA}" type="pres">
      <dgm:prSet presAssocID="{C2793C97-E16F-4DE2-9C94-A5FC9632E163}" presName="conn2-1" presStyleLbl="parChTrans1D2" presStyleIdx="5" presStyleCnt="9"/>
      <dgm:spPr/>
    </dgm:pt>
    <dgm:pt modelId="{31A881DB-8C93-4983-8F6A-0662BB753CFB}" type="pres">
      <dgm:prSet presAssocID="{C2793C97-E16F-4DE2-9C94-A5FC9632E163}" presName="connTx" presStyleLbl="parChTrans1D2" presStyleIdx="5" presStyleCnt="9"/>
      <dgm:spPr/>
    </dgm:pt>
    <dgm:pt modelId="{BE2774AB-A024-4CB2-BB23-E3E404B24746}" type="pres">
      <dgm:prSet presAssocID="{6A59210F-C67A-434E-8C85-E2141232493C}" presName="root2" presStyleCnt="0"/>
      <dgm:spPr/>
    </dgm:pt>
    <dgm:pt modelId="{52DB55F4-F866-43CA-AAED-95CFD18E525D}" type="pres">
      <dgm:prSet presAssocID="{6A59210F-C67A-434E-8C85-E2141232493C}" presName="LevelTwoTextNode" presStyleLbl="node2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8E6F16-10B6-4E2C-99E1-BA39A8194077}" type="pres">
      <dgm:prSet presAssocID="{6A59210F-C67A-434E-8C85-E2141232493C}" presName="level3hierChild" presStyleCnt="0"/>
      <dgm:spPr/>
    </dgm:pt>
    <dgm:pt modelId="{E93705BA-4038-4141-9FFF-A4B98C8D2323}" type="pres">
      <dgm:prSet presAssocID="{9B742F2D-3A3E-4C42-AE17-E82A595666A7}" presName="conn2-1" presStyleLbl="parChTrans1D2" presStyleIdx="6" presStyleCnt="9"/>
      <dgm:spPr/>
    </dgm:pt>
    <dgm:pt modelId="{7821EB13-4D9E-4D68-BA35-0727BE15CD30}" type="pres">
      <dgm:prSet presAssocID="{9B742F2D-3A3E-4C42-AE17-E82A595666A7}" presName="connTx" presStyleLbl="parChTrans1D2" presStyleIdx="6" presStyleCnt="9"/>
      <dgm:spPr/>
    </dgm:pt>
    <dgm:pt modelId="{A797521D-0B34-457A-BDF3-3543EC63AA0D}" type="pres">
      <dgm:prSet presAssocID="{1D6AFFA7-8297-4FD4-9183-9FD385A93829}" presName="root2" presStyleCnt="0"/>
      <dgm:spPr/>
    </dgm:pt>
    <dgm:pt modelId="{7CD6574C-DC51-43B3-81B9-605089D835A6}" type="pres">
      <dgm:prSet presAssocID="{1D6AFFA7-8297-4FD4-9183-9FD385A93829}" presName="LevelTwoTextNode" presStyleLbl="node2" presStyleIdx="6" presStyleCnt="9">
        <dgm:presLayoutVars>
          <dgm:chPref val="3"/>
        </dgm:presLayoutVars>
      </dgm:prSet>
      <dgm:spPr/>
    </dgm:pt>
    <dgm:pt modelId="{17DE5BE4-AE09-4BB0-9E38-8D8B56DB1192}" type="pres">
      <dgm:prSet presAssocID="{1D6AFFA7-8297-4FD4-9183-9FD385A93829}" presName="level3hierChild" presStyleCnt="0"/>
      <dgm:spPr/>
    </dgm:pt>
    <dgm:pt modelId="{A2F675B5-7E45-43FD-8F91-02FE34F385D4}" type="pres">
      <dgm:prSet presAssocID="{EC781E99-A4B7-4C49-B2A2-1861C94B4D9F}" presName="conn2-1" presStyleLbl="parChTrans1D2" presStyleIdx="7" presStyleCnt="9"/>
      <dgm:spPr/>
    </dgm:pt>
    <dgm:pt modelId="{D401B380-6762-4B0D-9379-D7438085623F}" type="pres">
      <dgm:prSet presAssocID="{EC781E99-A4B7-4C49-B2A2-1861C94B4D9F}" presName="connTx" presStyleLbl="parChTrans1D2" presStyleIdx="7" presStyleCnt="9"/>
      <dgm:spPr/>
    </dgm:pt>
    <dgm:pt modelId="{A0FDBBDE-659E-4558-979F-9D52CFC47456}" type="pres">
      <dgm:prSet presAssocID="{376746A7-776D-4983-8444-20C945DB64E7}" presName="root2" presStyleCnt="0"/>
      <dgm:spPr/>
    </dgm:pt>
    <dgm:pt modelId="{0FB0B03B-372F-4E79-BF70-2634AB4547E7}" type="pres">
      <dgm:prSet presAssocID="{376746A7-776D-4983-8444-20C945DB64E7}" presName="LevelTwoTextNode" presStyleLbl="node2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D1F24F-664F-46E3-A57F-B7E5FEF08B53}" type="pres">
      <dgm:prSet presAssocID="{376746A7-776D-4983-8444-20C945DB64E7}" presName="level3hierChild" presStyleCnt="0"/>
      <dgm:spPr/>
    </dgm:pt>
    <dgm:pt modelId="{996FA995-A433-41CF-BE2A-39AF023E2358}" type="pres">
      <dgm:prSet presAssocID="{53A01231-B9DD-4F51-84DE-522C8C66280F}" presName="conn2-1" presStyleLbl="parChTrans1D2" presStyleIdx="8" presStyleCnt="9"/>
      <dgm:spPr/>
    </dgm:pt>
    <dgm:pt modelId="{0ACD35A5-00F0-4458-8A9E-26FE85DD99CB}" type="pres">
      <dgm:prSet presAssocID="{53A01231-B9DD-4F51-84DE-522C8C66280F}" presName="connTx" presStyleLbl="parChTrans1D2" presStyleIdx="8" presStyleCnt="9"/>
      <dgm:spPr/>
    </dgm:pt>
    <dgm:pt modelId="{AC69271D-8030-43ED-A01B-0618972B4875}" type="pres">
      <dgm:prSet presAssocID="{7CACC673-093B-4947-97A2-70CC0821BFAF}" presName="root2" presStyleCnt="0"/>
      <dgm:spPr/>
    </dgm:pt>
    <dgm:pt modelId="{A34BDDFA-3DBD-412E-BE07-09AB1E4399B2}" type="pres">
      <dgm:prSet presAssocID="{7CACC673-093B-4947-97A2-70CC0821BFAF}" presName="LevelTwoTextNode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75CBC0-21CE-4502-B581-D0AF4156DA1F}" type="pres">
      <dgm:prSet presAssocID="{7CACC673-093B-4947-97A2-70CC0821BFAF}" presName="level3hierChild" presStyleCnt="0"/>
      <dgm:spPr/>
    </dgm:pt>
  </dgm:ptLst>
  <dgm:cxnLst>
    <dgm:cxn modelId="{A1A1FA9A-B66B-48D7-8C9E-044E5F2D33F8}" type="presOf" srcId="{95C40A07-A4F1-4FC0-9A77-737FF3C4A43B}" destId="{4A8EC2AF-B343-47EA-B261-2A494CD5E419}" srcOrd="0" destOrd="0" presId="urn:microsoft.com/office/officeart/2008/layout/HorizontalMultiLevelHierarchy"/>
    <dgm:cxn modelId="{C2EF2BEF-EAAC-4F7D-B086-15B7266F4F59}" type="presOf" srcId="{BC6B160D-D4C3-42AC-982B-17941E1FB0B6}" destId="{F1C74A04-5546-4D73-9719-57C8C762CCB0}" srcOrd="0" destOrd="0" presId="urn:microsoft.com/office/officeart/2008/layout/HorizontalMultiLevelHierarchy"/>
    <dgm:cxn modelId="{E541F1B5-F282-4C7A-8C1F-F808E3159F2A}" type="presOf" srcId="{D5502E8D-F9A9-43A3-894D-9320956A052A}" destId="{7576AA26-295B-4D9E-BACD-95F7394F724C}" srcOrd="0" destOrd="0" presId="urn:microsoft.com/office/officeart/2008/layout/HorizontalMultiLevelHierarchy"/>
    <dgm:cxn modelId="{195E1CE3-C25D-4BF2-8EFD-1EA987B41AA0}" type="presOf" srcId="{A2A6F9F9-F254-4758-BB34-96207B4E5A9E}" destId="{66ADCE60-9882-4436-9E8B-091BF2BD531A}" srcOrd="1" destOrd="0" presId="urn:microsoft.com/office/officeart/2008/layout/HorizontalMultiLevelHierarchy"/>
    <dgm:cxn modelId="{5BA62103-90D3-4532-9B63-9BB03030853B}" type="presOf" srcId="{376746A7-776D-4983-8444-20C945DB64E7}" destId="{0FB0B03B-372F-4E79-BF70-2634AB4547E7}" srcOrd="0" destOrd="0" presId="urn:microsoft.com/office/officeart/2008/layout/HorizontalMultiLevelHierarchy"/>
    <dgm:cxn modelId="{08F27FFE-5502-4D56-B7CA-41FD3FBCEA84}" srcId="{0D306C17-DA14-4B74-B2A6-EBDA47FD2D92}" destId="{1D6AFFA7-8297-4FD4-9183-9FD385A93829}" srcOrd="6" destOrd="0" parTransId="{9B742F2D-3A3E-4C42-AE17-E82A595666A7}" sibTransId="{DB51D36E-44CC-46B3-8FAA-9818DE786114}"/>
    <dgm:cxn modelId="{15CE67D2-8B69-4E3C-A0BC-BC0A5E60BFAB}" type="presOf" srcId="{5CC836F4-AE6C-4847-A9CE-B92C1B32A0EF}" destId="{C225A381-FE07-4700-A896-D84C66AA767D}" srcOrd="0" destOrd="0" presId="urn:microsoft.com/office/officeart/2008/layout/HorizontalMultiLevelHierarchy"/>
    <dgm:cxn modelId="{18CF3D50-8E33-40EF-AAFA-8FF8A6FA0A0B}" srcId="{0D306C17-DA14-4B74-B2A6-EBDA47FD2D92}" destId="{376746A7-776D-4983-8444-20C945DB64E7}" srcOrd="7" destOrd="0" parTransId="{EC781E99-A4B7-4C49-B2A2-1861C94B4D9F}" sibTransId="{555B4B9E-5BE7-4854-B845-37EE421000E4}"/>
    <dgm:cxn modelId="{5EA96914-B3D7-4192-A68E-3F0DA62CF82C}" type="presOf" srcId="{BEDCFBDB-E75B-4C64-B70C-59B2EAC8EA0B}" destId="{F441A613-0190-4006-9B2D-DAAD3C805288}" srcOrd="0" destOrd="0" presId="urn:microsoft.com/office/officeart/2008/layout/HorizontalMultiLevelHierarchy"/>
    <dgm:cxn modelId="{DF3D17C6-EAEC-48B6-8861-AF4C9FBE7028}" type="presOf" srcId="{C2793C97-E16F-4DE2-9C94-A5FC9632E163}" destId="{31A881DB-8C93-4983-8F6A-0662BB753CFB}" srcOrd="1" destOrd="0" presId="urn:microsoft.com/office/officeart/2008/layout/HorizontalMultiLevelHierarchy"/>
    <dgm:cxn modelId="{E462EFD9-692E-4617-A20E-E0E0EFCB7334}" srcId="{0D306C17-DA14-4B74-B2A6-EBDA47FD2D92}" destId="{7CACC673-093B-4947-97A2-70CC0821BFAF}" srcOrd="8" destOrd="0" parTransId="{53A01231-B9DD-4F51-84DE-522C8C66280F}" sibTransId="{56731B60-A42D-473F-AD6F-485352C4F239}"/>
    <dgm:cxn modelId="{246EDA30-BBB0-44C5-B518-11B41F883F3E}" type="presOf" srcId="{EC781E99-A4B7-4C49-B2A2-1861C94B4D9F}" destId="{D401B380-6762-4B0D-9379-D7438085623F}" srcOrd="1" destOrd="0" presId="urn:microsoft.com/office/officeart/2008/layout/HorizontalMultiLevelHierarchy"/>
    <dgm:cxn modelId="{93F6310A-4F31-4300-BF26-5F117F62C752}" type="presOf" srcId="{0D306C17-DA14-4B74-B2A6-EBDA47FD2D92}" destId="{3188FE6B-D605-46D0-8CA8-9E661A951113}" srcOrd="0" destOrd="0" presId="urn:microsoft.com/office/officeart/2008/layout/HorizontalMultiLevelHierarchy"/>
    <dgm:cxn modelId="{CC8E4666-7387-4DE7-A0A1-5229F6186402}" type="presOf" srcId="{53A01231-B9DD-4F51-84DE-522C8C66280F}" destId="{0ACD35A5-00F0-4458-8A9E-26FE85DD99CB}" srcOrd="1" destOrd="0" presId="urn:microsoft.com/office/officeart/2008/layout/HorizontalMultiLevelHierarchy"/>
    <dgm:cxn modelId="{6CB7202D-003C-4C50-B36F-83E68534155C}" srcId="{0D306C17-DA14-4B74-B2A6-EBDA47FD2D92}" destId="{BEDCFBDB-E75B-4C64-B70C-59B2EAC8EA0B}" srcOrd="1" destOrd="0" parTransId="{5CC836F4-AE6C-4847-A9CE-B92C1B32A0EF}" sibTransId="{E8C9E7E5-DF32-48E3-A0E6-46B71D4E5C6B}"/>
    <dgm:cxn modelId="{53866748-DDE5-4E7B-BC8F-84118703805C}" type="presOf" srcId="{EC781E99-A4B7-4C49-B2A2-1861C94B4D9F}" destId="{A2F675B5-7E45-43FD-8F91-02FE34F385D4}" srcOrd="0" destOrd="0" presId="urn:microsoft.com/office/officeart/2008/layout/HorizontalMultiLevelHierarchy"/>
    <dgm:cxn modelId="{36BFED21-A5D1-4BE8-ACC0-DAF4B2B68D41}" type="presOf" srcId="{6A59210F-C67A-434E-8C85-E2141232493C}" destId="{52DB55F4-F866-43CA-AAED-95CFD18E525D}" srcOrd="0" destOrd="0" presId="urn:microsoft.com/office/officeart/2008/layout/HorizontalMultiLevelHierarchy"/>
    <dgm:cxn modelId="{4FEE8E9E-A314-4A81-804B-67D5FFD0DE62}" type="presOf" srcId="{FAD619F1-1C52-4D5A-9BF5-A85A68049487}" destId="{8F81F3EA-1E83-4196-BD66-A61F3191C307}" srcOrd="1" destOrd="0" presId="urn:microsoft.com/office/officeart/2008/layout/HorizontalMultiLevelHierarchy"/>
    <dgm:cxn modelId="{0DDCDFA8-C33B-4CF5-94CA-ABCAD4AC655E}" srcId="{0D306C17-DA14-4B74-B2A6-EBDA47FD2D92}" destId="{81C2A714-81DB-428E-A77A-E56B755B6D62}" srcOrd="3" destOrd="0" parTransId="{FAD619F1-1C52-4D5A-9BF5-A85A68049487}" sibTransId="{A5264AF8-BC5E-468E-979E-401C0348143A}"/>
    <dgm:cxn modelId="{D92B849A-3813-436F-B24F-BA0C8EF0357D}" type="presOf" srcId="{C2793C97-E16F-4DE2-9C94-A5FC9632E163}" destId="{B01D5E63-14B4-4A23-B643-FFEAC8611AEA}" srcOrd="0" destOrd="0" presId="urn:microsoft.com/office/officeart/2008/layout/HorizontalMultiLevelHierarchy"/>
    <dgm:cxn modelId="{461DD4F9-C18A-4CAF-B91B-A10212F2D510}" type="presOf" srcId="{A2A6F9F9-F254-4758-BB34-96207B4E5A9E}" destId="{0907A685-816F-4795-91CB-5984CF88900A}" srcOrd="0" destOrd="0" presId="urn:microsoft.com/office/officeart/2008/layout/HorizontalMultiLevelHierarchy"/>
    <dgm:cxn modelId="{F78C9452-1D9B-4305-8871-BE4B2D5B25D7}" srcId="{0D306C17-DA14-4B74-B2A6-EBDA47FD2D92}" destId="{D5502E8D-F9A9-43A3-894D-9320956A052A}" srcOrd="4" destOrd="0" parTransId="{5C9CC9D3-15EE-499E-8674-65505AA26554}" sibTransId="{7A2EF9E1-4594-47D9-BC40-82E5B1110CC6}"/>
    <dgm:cxn modelId="{479F7360-6E5D-4A30-B87A-9C6FC6725ED0}" srcId="{0D306C17-DA14-4B74-B2A6-EBDA47FD2D92}" destId="{6A59210F-C67A-434E-8C85-E2141232493C}" srcOrd="5" destOrd="0" parTransId="{C2793C97-E16F-4DE2-9C94-A5FC9632E163}" sibTransId="{FC8A51A1-0848-4859-90EA-63DA5483CD65}"/>
    <dgm:cxn modelId="{FDEF8078-58D9-42A1-8429-66650E94C914}" type="presOf" srcId="{9B742F2D-3A3E-4C42-AE17-E82A595666A7}" destId="{E93705BA-4038-4141-9FFF-A4B98C8D2323}" srcOrd="0" destOrd="0" presId="urn:microsoft.com/office/officeart/2008/layout/HorizontalMultiLevelHierarchy"/>
    <dgm:cxn modelId="{B563C54C-50B3-41DD-8E16-A5A4B469EB40}" type="presOf" srcId="{5C9CC9D3-15EE-499E-8674-65505AA26554}" destId="{7B1CA07F-5CC0-4BD6-9580-52C7E8EBD3D2}" srcOrd="0" destOrd="0" presId="urn:microsoft.com/office/officeart/2008/layout/HorizontalMultiLevelHierarchy"/>
    <dgm:cxn modelId="{4A769810-B8A1-4391-B57C-B68C1ACC0AB7}" type="presOf" srcId="{FAD619F1-1C52-4D5A-9BF5-A85A68049487}" destId="{4A800182-9F04-4BB8-99E4-51BCC53EB557}" srcOrd="0" destOrd="0" presId="urn:microsoft.com/office/officeart/2008/layout/HorizontalMultiLevelHierarchy"/>
    <dgm:cxn modelId="{7B812697-4350-4C1D-85D1-94765C6B16A7}" type="presOf" srcId="{1D6AFFA7-8297-4FD4-9183-9FD385A93829}" destId="{7CD6574C-DC51-43B3-81B9-605089D835A6}" srcOrd="0" destOrd="0" presId="urn:microsoft.com/office/officeart/2008/layout/HorizontalMultiLevelHierarchy"/>
    <dgm:cxn modelId="{EAE59F4A-F620-4461-ADE7-149EE055ACA0}" type="presOf" srcId="{81C2A714-81DB-428E-A77A-E56B755B6D62}" destId="{12C316C8-93D0-42E6-862B-68A61CB93F6C}" srcOrd="0" destOrd="0" presId="urn:microsoft.com/office/officeart/2008/layout/HorizontalMultiLevelHierarchy"/>
    <dgm:cxn modelId="{4A09DB5C-DDB2-4C44-BA80-49119FCF10A8}" type="presOf" srcId="{2D42612B-EBB1-4A54-8046-257B247217DC}" destId="{4BA70375-C41E-4D88-AC52-C90BDDA9F66B}" srcOrd="0" destOrd="0" presId="urn:microsoft.com/office/officeart/2008/layout/HorizontalMultiLevelHierarchy"/>
    <dgm:cxn modelId="{E7F9B17F-7F11-4FAB-9850-D5B3C6C3FEF9}" type="presOf" srcId="{95C40A07-A4F1-4FC0-9A77-737FF3C4A43B}" destId="{A874E794-963D-43E8-AD45-E96263487487}" srcOrd="1" destOrd="0" presId="urn:microsoft.com/office/officeart/2008/layout/HorizontalMultiLevelHierarchy"/>
    <dgm:cxn modelId="{C4D50CCA-0DC8-466F-9FEE-EEB7D2613BBD}" type="presOf" srcId="{53A01231-B9DD-4F51-84DE-522C8C66280F}" destId="{996FA995-A433-41CF-BE2A-39AF023E2358}" srcOrd="0" destOrd="0" presId="urn:microsoft.com/office/officeart/2008/layout/HorizontalMultiLevelHierarchy"/>
    <dgm:cxn modelId="{900E08AD-7B1C-4819-839B-215439216316}" srcId="{5DA60207-676E-415E-9789-AA2774157F63}" destId="{0D306C17-DA14-4B74-B2A6-EBDA47FD2D92}" srcOrd="0" destOrd="0" parTransId="{1313B110-04C6-425D-832E-94EB5FCE68FC}" sibTransId="{AD698188-B4D4-42A5-98AF-D3E1DC72CE08}"/>
    <dgm:cxn modelId="{A4D1EE27-C2EB-4C38-BEF2-BEA67B159E8A}" type="presOf" srcId="{5CC836F4-AE6C-4847-A9CE-B92C1B32A0EF}" destId="{5D3E39F6-C7F0-4D49-935C-630FCED30B93}" srcOrd="1" destOrd="0" presId="urn:microsoft.com/office/officeart/2008/layout/HorizontalMultiLevelHierarchy"/>
    <dgm:cxn modelId="{A0A4690D-3BE6-4D7B-BA8D-03D45EF17AEB}" type="presOf" srcId="{5C9CC9D3-15EE-499E-8674-65505AA26554}" destId="{F844D368-59D0-4450-B412-659E3846A655}" srcOrd="1" destOrd="0" presId="urn:microsoft.com/office/officeart/2008/layout/HorizontalMultiLevelHierarchy"/>
    <dgm:cxn modelId="{FD480709-5B80-46B7-B054-B2EE8B9DAB53}" srcId="{0D306C17-DA14-4B74-B2A6-EBDA47FD2D92}" destId="{BC6B160D-D4C3-42AC-982B-17941E1FB0B6}" srcOrd="2" destOrd="0" parTransId="{95C40A07-A4F1-4FC0-9A77-737FF3C4A43B}" sibTransId="{95A6961C-73A2-43C1-BAE4-16D1CB507B09}"/>
    <dgm:cxn modelId="{15AEF031-24E6-4762-8D9E-6D4F649A6CD4}" type="presOf" srcId="{7CACC673-093B-4947-97A2-70CC0821BFAF}" destId="{A34BDDFA-3DBD-412E-BE07-09AB1E4399B2}" srcOrd="0" destOrd="0" presId="urn:microsoft.com/office/officeart/2008/layout/HorizontalMultiLevelHierarchy"/>
    <dgm:cxn modelId="{C4250BD9-8596-404C-A7C5-3BE80BFCAE9B}" srcId="{0D306C17-DA14-4B74-B2A6-EBDA47FD2D92}" destId="{2D42612B-EBB1-4A54-8046-257B247217DC}" srcOrd="0" destOrd="0" parTransId="{A2A6F9F9-F254-4758-BB34-96207B4E5A9E}" sibTransId="{87E49B02-05EC-4616-8466-2C4C196875C3}"/>
    <dgm:cxn modelId="{D9D3C058-C231-47EA-A2CA-0660E748E086}" type="presOf" srcId="{5DA60207-676E-415E-9789-AA2774157F63}" destId="{5904F437-BD2E-424D-B8BE-0F681D50D911}" srcOrd="0" destOrd="0" presId="urn:microsoft.com/office/officeart/2008/layout/HorizontalMultiLevelHierarchy"/>
    <dgm:cxn modelId="{A0A52FA6-D99C-43C9-8559-DC8BC5938D89}" type="presOf" srcId="{9B742F2D-3A3E-4C42-AE17-E82A595666A7}" destId="{7821EB13-4D9E-4D68-BA35-0727BE15CD30}" srcOrd="1" destOrd="0" presId="urn:microsoft.com/office/officeart/2008/layout/HorizontalMultiLevelHierarchy"/>
    <dgm:cxn modelId="{7D93AB83-AD3F-4288-A44A-825608C3260D}" type="presParOf" srcId="{5904F437-BD2E-424D-B8BE-0F681D50D911}" destId="{617F843F-46EF-45B3-ABBD-00A082C3C8AC}" srcOrd="0" destOrd="0" presId="urn:microsoft.com/office/officeart/2008/layout/HorizontalMultiLevelHierarchy"/>
    <dgm:cxn modelId="{FBDAFAD0-8B15-4018-8DA6-055A6F96FA05}" type="presParOf" srcId="{617F843F-46EF-45B3-ABBD-00A082C3C8AC}" destId="{3188FE6B-D605-46D0-8CA8-9E661A951113}" srcOrd="0" destOrd="0" presId="urn:microsoft.com/office/officeart/2008/layout/HorizontalMultiLevelHierarchy"/>
    <dgm:cxn modelId="{76FD4DC9-3BFB-47DC-8721-2B2087F17940}" type="presParOf" srcId="{617F843F-46EF-45B3-ABBD-00A082C3C8AC}" destId="{950502D2-E019-4A1D-8B6E-B0E8230C0B84}" srcOrd="1" destOrd="0" presId="urn:microsoft.com/office/officeart/2008/layout/HorizontalMultiLevelHierarchy"/>
    <dgm:cxn modelId="{87477EB7-D020-4832-9B0B-5B47951B875A}" type="presParOf" srcId="{950502D2-E019-4A1D-8B6E-B0E8230C0B84}" destId="{0907A685-816F-4795-91CB-5984CF88900A}" srcOrd="0" destOrd="0" presId="urn:microsoft.com/office/officeart/2008/layout/HorizontalMultiLevelHierarchy"/>
    <dgm:cxn modelId="{D3481A2B-1403-437E-B518-62499CF71677}" type="presParOf" srcId="{0907A685-816F-4795-91CB-5984CF88900A}" destId="{66ADCE60-9882-4436-9E8B-091BF2BD531A}" srcOrd="0" destOrd="0" presId="urn:microsoft.com/office/officeart/2008/layout/HorizontalMultiLevelHierarchy"/>
    <dgm:cxn modelId="{BD3EC3A1-5BE1-46CB-91AA-D97DE20C2A4B}" type="presParOf" srcId="{950502D2-E019-4A1D-8B6E-B0E8230C0B84}" destId="{D2D81043-F574-4AEF-8A31-09A59DE56A86}" srcOrd="1" destOrd="0" presId="urn:microsoft.com/office/officeart/2008/layout/HorizontalMultiLevelHierarchy"/>
    <dgm:cxn modelId="{DFB91E62-CFCD-4230-9768-1551E35AE518}" type="presParOf" srcId="{D2D81043-F574-4AEF-8A31-09A59DE56A86}" destId="{4BA70375-C41E-4D88-AC52-C90BDDA9F66B}" srcOrd="0" destOrd="0" presId="urn:microsoft.com/office/officeart/2008/layout/HorizontalMultiLevelHierarchy"/>
    <dgm:cxn modelId="{D4AD7365-4A71-415F-89D5-3FA8D3E4591F}" type="presParOf" srcId="{D2D81043-F574-4AEF-8A31-09A59DE56A86}" destId="{9A81805D-8B46-435B-9682-D46FF107AF5B}" srcOrd="1" destOrd="0" presId="urn:microsoft.com/office/officeart/2008/layout/HorizontalMultiLevelHierarchy"/>
    <dgm:cxn modelId="{77E14C12-B43D-4B49-ADB6-807CD01D715E}" type="presParOf" srcId="{950502D2-E019-4A1D-8B6E-B0E8230C0B84}" destId="{C225A381-FE07-4700-A896-D84C66AA767D}" srcOrd="2" destOrd="0" presId="urn:microsoft.com/office/officeart/2008/layout/HorizontalMultiLevelHierarchy"/>
    <dgm:cxn modelId="{FFD472F1-C660-437C-8EAD-002AD4AA35BA}" type="presParOf" srcId="{C225A381-FE07-4700-A896-D84C66AA767D}" destId="{5D3E39F6-C7F0-4D49-935C-630FCED30B93}" srcOrd="0" destOrd="0" presId="urn:microsoft.com/office/officeart/2008/layout/HorizontalMultiLevelHierarchy"/>
    <dgm:cxn modelId="{EAD41708-33E9-46FC-A9CB-9DA25ADF4728}" type="presParOf" srcId="{950502D2-E019-4A1D-8B6E-B0E8230C0B84}" destId="{49A29983-9562-4B8C-90BF-A3A6DCA3279C}" srcOrd="3" destOrd="0" presId="urn:microsoft.com/office/officeart/2008/layout/HorizontalMultiLevelHierarchy"/>
    <dgm:cxn modelId="{675B93F3-BEE8-4507-9578-FE1338E24CF9}" type="presParOf" srcId="{49A29983-9562-4B8C-90BF-A3A6DCA3279C}" destId="{F441A613-0190-4006-9B2D-DAAD3C805288}" srcOrd="0" destOrd="0" presId="urn:microsoft.com/office/officeart/2008/layout/HorizontalMultiLevelHierarchy"/>
    <dgm:cxn modelId="{FEB1EA06-2BAF-4A82-8D7A-6B48116BC001}" type="presParOf" srcId="{49A29983-9562-4B8C-90BF-A3A6DCA3279C}" destId="{F38994B1-C601-4CA1-AD5E-DB6FB7D2B881}" srcOrd="1" destOrd="0" presId="urn:microsoft.com/office/officeart/2008/layout/HorizontalMultiLevelHierarchy"/>
    <dgm:cxn modelId="{BE5FF678-1495-4742-A734-480B80A562F2}" type="presParOf" srcId="{950502D2-E019-4A1D-8B6E-B0E8230C0B84}" destId="{4A8EC2AF-B343-47EA-B261-2A494CD5E419}" srcOrd="4" destOrd="0" presId="urn:microsoft.com/office/officeart/2008/layout/HorizontalMultiLevelHierarchy"/>
    <dgm:cxn modelId="{543CA0D8-1A34-4DD7-8B83-0B7557097213}" type="presParOf" srcId="{4A8EC2AF-B343-47EA-B261-2A494CD5E419}" destId="{A874E794-963D-43E8-AD45-E96263487487}" srcOrd="0" destOrd="0" presId="urn:microsoft.com/office/officeart/2008/layout/HorizontalMultiLevelHierarchy"/>
    <dgm:cxn modelId="{948B1EDB-C419-4B1F-B242-5D18F477D74F}" type="presParOf" srcId="{950502D2-E019-4A1D-8B6E-B0E8230C0B84}" destId="{DA851159-63F2-4754-9ABC-AD9C2284799A}" srcOrd="5" destOrd="0" presId="urn:microsoft.com/office/officeart/2008/layout/HorizontalMultiLevelHierarchy"/>
    <dgm:cxn modelId="{BC535484-7DD1-410C-89FA-92944FEC097C}" type="presParOf" srcId="{DA851159-63F2-4754-9ABC-AD9C2284799A}" destId="{F1C74A04-5546-4D73-9719-57C8C762CCB0}" srcOrd="0" destOrd="0" presId="urn:microsoft.com/office/officeart/2008/layout/HorizontalMultiLevelHierarchy"/>
    <dgm:cxn modelId="{BFDE80C0-E1FE-4945-8388-DF821490450E}" type="presParOf" srcId="{DA851159-63F2-4754-9ABC-AD9C2284799A}" destId="{5DEAC586-7042-4529-9DD2-53749B901400}" srcOrd="1" destOrd="0" presId="urn:microsoft.com/office/officeart/2008/layout/HorizontalMultiLevelHierarchy"/>
    <dgm:cxn modelId="{A5EA5B65-99DB-4A68-8A7E-EE2166B5C34B}" type="presParOf" srcId="{950502D2-E019-4A1D-8B6E-B0E8230C0B84}" destId="{4A800182-9F04-4BB8-99E4-51BCC53EB557}" srcOrd="6" destOrd="0" presId="urn:microsoft.com/office/officeart/2008/layout/HorizontalMultiLevelHierarchy"/>
    <dgm:cxn modelId="{07557592-9688-4A01-AFA8-2FA882E55797}" type="presParOf" srcId="{4A800182-9F04-4BB8-99E4-51BCC53EB557}" destId="{8F81F3EA-1E83-4196-BD66-A61F3191C307}" srcOrd="0" destOrd="0" presId="urn:microsoft.com/office/officeart/2008/layout/HorizontalMultiLevelHierarchy"/>
    <dgm:cxn modelId="{254DF1EC-603C-4841-8FD7-431281937F57}" type="presParOf" srcId="{950502D2-E019-4A1D-8B6E-B0E8230C0B84}" destId="{4AB64DB6-B93E-47C5-8423-10F09748E313}" srcOrd="7" destOrd="0" presId="urn:microsoft.com/office/officeart/2008/layout/HorizontalMultiLevelHierarchy"/>
    <dgm:cxn modelId="{CEE18E7F-9D68-464B-B8FD-CCC616F9FEB7}" type="presParOf" srcId="{4AB64DB6-B93E-47C5-8423-10F09748E313}" destId="{12C316C8-93D0-42E6-862B-68A61CB93F6C}" srcOrd="0" destOrd="0" presId="urn:microsoft.com/office/officeart/2008/layout/HorizontalMultiLevelHierarchy"/>
    <dgm:cxn modelId="{D7EF56F0-59CB-4FEF-B99D-B324B9FA8D38}" type="presParOf" srcId="{4AB64DB6-B93E-47C5-8423-10F09748E313}" destId="{8FDAFC99-19B7-4DC7-8E6C-C33BD120AA31}" srcOrd="1" destOrd="0" presId="urn:microsoft.com/office/officeart/2008/layout/HorizontalMultiLevelHierarchy"/>
    <dgm:cxn modelId="{6C927335-10E0-426A-BEDA-5BEDFAA3F810}" type="presParOf" srcId="{950502D2-E019-4A1D-8B6E-B0E8230C0B84}" destId="{7B1CA07F-5CC0-4BD6-9580-52C7E8EBD3D2}" srcOrd="8" destOrd="0" presId="urn:microsoft.com/office/officeart/2008/layout/HorizontalMultiLevelHierarchy"/>
    <dgm:cxn modelId="{95B0D1D0-1BF6-42CF-987E-9B9B5367F5A6}" type="presParOf" srcId="{7B1CA07F-5CC0-4BD6-9580-52C7E8EBD3D2}" destId="{F844D368-59D0-4450-B412-659E3846A655}" srcOrd="0" destOrd="0" presId="urn:microsoft.com/office/officeart/2008/layout/HorizontalMultiLevelHierarchy"/>
    <dgm:cxn modelId="{7BDAABE9-47FE-4BB3-AA25-17BF4B2A4423}" type="presParOf" srcId="{950502D2-E019-4A1D-8B6E-B0E8230C0B84}" destId="{46F7EF2D-226B-42F7-B7C0-5C26265FA26E}" srcOrd="9" destOrd="0" presId="urn:microsoft.com/office/officeart/2008/layout/HorizontalMultiLevelHierarchy"/>
    <dgm:cxn modelId="{B99FDEB9-02BF-4B0F-BACF-6568E53AD754}" type="presParOf" srcId="{46F7EF2D-226B-42F7-B7C0-5C26265FA26E}" destId="{7576AA26-295B-4D9E-BACD-95F7394F724C}" srcOrd="0" destOrd="0" presId="urn:microsoft.com/office/officeart/2008/layout/HorizontalMultiLevelHierarchy"/>
    <dgm:cxn modelId="{D2881FC2-7148-49ED-919D-94203C42420B}" type="presParOf" srcId="{46F7EF2D-226B-42F7-B7C0-5C26265FA26E}" destId="{A0421ED4-E3EC-4192-883A-0F1DD45C273B}" srcOrd="1" destOrd="0" presId="urn:microsoft.com/office/officeart/2008/layout/HorizontalMultiLevelHierarchy"/>
    <dgm:cxn modelId="{E1290792-DBC1-4FBE-A68A-4C26EE6C200F}" type="presParOf" srcId="{950502D2-E019-4A1D-8B6E-B0E8230C0B84}" destId="{B01D5E63-14B4-4A23-B643-FFEAC8611AEA}" srcOrd="10" destOrd="0" presId="urn:microsoft.com/office/officeart/2008/layout/HorizontalMultiLevelHierarchy"/>
    <dgm:cxn modelId="{8CD3A4E3-AB72-4BFA-A9B7-4682E2FFC97E}" type="presParOf" srcId="{B01D5E63-14B4-4A23-B643-FFEAC8611AEA}" destId="{31A881DB-8C93-4983-8F6A-0662BB753CFB}" srcOrd="0" destOrd="0" presId="urn:microsoft.com/office/officeart/2008/layout/HorizontalMultiLevelHierarchy"/>
    <dgm:cxn modelId="{E9162C73-9D65-46A9-A9F4-A301D6760CBF}" type="presParOf" srcId="{950502D2-E019-4A1D-8B6E-B0E8230C0B84}" destId="{BE2774AB-A024-4CB2-BB23-E3E404B24746}" srcOrd="11" destOrd="0" presId="urn:microsoft.com/office/officeart/2008/layout/HorizontalMultiLevelHierarchy"/>
    <dgm:cxn modelId="{4609B276-7897-43D6-8BC1-9A8337A68615}" type="presParOf" srcId="{BE2774AB-A024-4CB2-BB23-E3E404B24746}" destId="{52DB55F4-F866-43CA-AAED-95CFD18E525D}" srcOrd="0" destOrd="0" presId="urn:microsoft.com/office/officeart/2008/layout/HorizontalMultiLevelHierarchy"/>
    <dgm:cxn modelId="{D5E00936-74C6-4491-A95F-B5B97A46B5BF}" type="presParOf" srcId="{BE2774AB-A024-4CB2-BB23-E3E404B24746}" destId="{D68E6F16-10B6-4E2C-99E1-BA39A8194077}" srcOrd="1" destOrd="0" presId="urn:microsoft.com/office/officeart/2008/layout/HorizontalMultiLevelHierarchy"/>
    <dgm:cxn modelId="{8C364E2F-B510-4CAD-83A6-69913BC31CC8}" type="presParOf" srcId="{950502D2-E019-4A1D-8B6E-B0E8230C0B84}" destId="{E93705BA-4038-4141-9FFF-A4B98C8D2323}" srcOrd="12" destOrd="0" presId="urn:microsoft.com/office/officeart/2008/layout/HorizontalMultiLevelHierarchy"/>
    <dgm:cxn modelId="{011BD2C1-B891-43F4-A25E-18BDC016E969}" type="presParOf" srcId="{E93705BA-4038-4141-9FFF-A4B98C8D2323}" destId="{7821EB13-4D9E-4D68-BA35-0727BE15CD30}" srcOrd="0" destOrd="0" presId="urn:microsoft.com/office/officeart/2008/layout/HorizontalMultiLevelHierarchy"/>
    <dgm:cxn modelId="{1AB2A077-C320-4007-A356-5FFEACD5BB6F}" type="presParOf" srcId="{950502D2-E019-4A1D-8B6E-B0E8230C0B84}" destId="{A797521D-0B34-457A-BDF3-3543EC63AA0D}" srcOrd="13" destOrd="0" presId="urn:microsoft.com/office/officeart/2008/layout/HorizontalMultiLevelHierarchy"/>
    <dgm:cxn modelId="{1225AD39-56BF-41F2-A3B8-5FC20B5BF42F}" type="presParOf" srcId="{A797521D-0B34-457A-BDF3-3543EC63AA0D}" destId="{7CD6574C-DC51-43B3-81B9-605089D835A6}" srcOrd="0" destOrd="0" presId="urn:microsoft.com/office/officeart/2008/layout/HorizontalMultiLevelHierarchy"/>
    <dgm:cxn modelId="{B0336F59-240A-4DD3-9DA8-589763EEE223}" type="presParOf" srcId="{A797521D-0B34-457A-BDF3-3543EC63AA0D}" destId="{17DE5BE4-AE09-4BB0-9E38-8D8B56DB1192}" srcOrd="1" destOrd="0" presId="urn:microsoft.com/office/officeart/2008/layout/HorizontalMultiLevelHierarchy"/>
    <dgm:cxn modelId="{20D65AAE-C06E-41F3-A724-42E7C228A38B}" type="presParOf" srcId="{950502D2-E019-4A1D-8B6E-B0E8230C0B84}" destId="{A2F675B5-7E45-43FD-8F91-02FE34F385D4}" srcOrd="14" destOrd="0" presId="urn:microsoft.com/office/officeart/2008/layout/HorizontalMultiLevelHierarchy"/>
    <dgm:cxn modelId="{F80A4C5C-23D2-4536-9945-F8DB4D8C13C3}" type="presParOf" srcId="{A2F675B5-7E45-43FD-8F91-02FE34F385D4}" destId="{D401B380-6762-4B0D-9379-D7438085623F}" srcOrd="0" destOrd="0" presId="urn:microsoft.com/office/officeart/2008/layout/HorizontalMultiLevelHierarchy"/>
    <dgm:cxn modelId="{D0174EBD-7072-4C6C-AC2E-A249D54AA723}" type="presParOf" srcId="{950502D2-E019-4A1D-8B6E-B0E8230C0B84}" destId="{A0FDBBDE-659E-4558-979F-9D52CFC47456}" srcOrd="15" destOrd="0" presId="urn:microsoft.com/office/officeart/2008/layout/HorizontalMultiLevelHierarchy"/>
    <dgm:cxn modelId="{7C4FE393-F8D0-44BB-BBBC-7807C65C1AD9}" type="presParOf" srcId="{A0FDBBDE-659E-4558-979F-9D52CFC47456}" destId="{0FB0B03B-372F-4E79-BF70-2634AB4547E7}" srcOrd="0" destOrd="0" presId="urn:microsoft.com/office/officeart/2008/layout/HorizontalMultiLevelHierarchy"/>
    <dgm:cxn modelId="{7BC5EA4B-EFED-4006-90E9-4142346949AB}" type="presParOf" srcId="{A0FDBBDE-659E-4558-979F-9D52CFC47456}" destId="{66D1F24F-664F-46E3-A57F-B7E5FEF08B53}" srcOrd="1" destOrd="0" presId="urn:microsoft.com/office/officeart/2008/layout/HorizontalMultiLevelHierarchy"/>
    <dgm:cxn modelId="{A057D3F7-18F7-423B-B168-4FB43B627E3A}" type="presParOf" srcId="{950502D2-E019-4A1D-8B6E-B0E8230C0B84}" destId="{996FA995-A433-41CF-BE2A-39AF023E2358}" srcOrd="16" destOrd="0" presId="urn:microsoft.com/office/officeart/2008/layout/HorizontalMultiLevelHierarchy"/>
    <dgm:cxn modelId="{991BDF44-B1FF-46D4-BC43-C6CE2713159D}" type="presParOf" srcId="{996FA995-A433-41CF-BE2A-39AF023E2358}" destId="{0ACD35A5-00F0-4458-8A9E-26FE85DD99CB}" srcOrd="0" destOrd="0" presId="urn:microsoft.com/office/officeart/2008/layout/HorizontalMultiLevelHierarchy"/>
    <dgm:cxn modelId="{B0F90DFF-A3C9-4ACF-9EB6-74448BE816C2}" type="presParOf" srcId="{950502D2-E019-4A1D-8B6E-B0E8230C0B84}" destId="{AC69271D-8030-43ED-A01B-0618972B4875}" srcOrd="17" destOrd="0" presId="urn:microsoft.com/office/officeart/2008/layout/HorizontalMultiLevelHierarchy"/>
    <dgm:cxn modelId="{CFFE92FA-09E7-4319-8D45-82B7505AB563}" type="presParOf" srcId="{AC69271D-8030-43ED-A01B-0618972B4875}" destId="{A34BDDFA-3DBD-412E-BE07-09AB1E4399B2}" srcOrd="0" destOrd="0" presId="urn:microsoft.com/office/officeart/2008/layout/HorizontalMultiLevelHierarchy"/>
    <dgm:cxn modelId="{FF7A9745-AA82-4A9A-89E2-BBC84B200875}" type="presParOf" srcId="{AC69271D-8030-43ED-A01B-0618972B4875}" destId="{B575CBC0-21CE-4502-B581-D0AF4156DA1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A60207-676E-415E-9789-AA2774157F63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306C17-DA14-4B74-B2A6-EBDA47FD2D92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এন্টি-ভাইরাস</a:t>
          </a: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13B110-04C6-425D-832E-94EB5FCE68FC}" type="parTrans" cxnId="{900E08AD-7B1C-4819-839B-215439216316}">
      <dgm:prSet/>
      <dgm:spPr/>
      <dgm:t>
        <a:bodyPr/>
        <a:lstStyle/>
        <a:p>
          <a:endParaRPr lang="en-US" sz="2800"/>
        </a:p>
      </dgm:t>
    </dgm:pt>
    <dgm:pt modelId="{AD698188-B4D4-42A5-98AF-D3E1DC72CE08}" type="sibTrans" cxnId="{900E08AD-7B1C-4819-839B-215439216316}">
      <dgm:prSet/>
      <dgm:spPr/>
      <dgm:t>
        <a:bodyPr/>
        <a:lstStyle/>
        <a:p>
          <a:endParaRPr lang="en-US" sz="2800"/>
        </a:p>
      </dgm:t>
    </dgm:pt>
    <dgm:pt modelId="{BEDCFBDB-E75B-4C64-B70C-59B2EAC8EA0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আভাস্ট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C836F4-AE6C-4847-A9CE-B92C1B32A0EF}" type="parTrans" cxnId="{6CB7202D-003C-4C50-B36F-83E68534155C}">
      <dgm:prSet custT="1"/>
      <dgm:spPr/>
      <dgm:t>
        <a:bodyPr/>
        <a:lstStyle/>
        <a:p>
          <a:endParaRPr lang="en-US" sz="2800"/>
        </a:p>
      </dgm:t>
    </dgm:pt>
    <dgm:pt modelId="{E8C9E7E5-DF32-48E3-A0E6-46B71D4E5C6B}" type="sibTrans" cxnId="{6CB7202D-003C-4C50-B36F-83E68534155C}">
      <dgm:prSet/>
      <dgm:spPr/>
      <dgm:t>
        <a:bodyPr/>
        <a:lstStyle/>
        <a:p>
          <a:endParaRPr lang="en-US" sz="2800"/>
        </a:p>
      </dgm:t>
    </dgm:pt>
    <dgm:pt modelId="{2D42612B-EBB1-4A54-8046-257B247217D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নরটন </a:t>
          </a:r>
        </a:p>
      </dgm:t>
    </dgm:pt>
    <dgm:pt modelId="{87E49B02-05EC-4616-8466-2C4C196875C3}" type="sibTrans" cxnId="{C4250BD9-8596-404C-A7C5-3BE80BFCAE9B}">
      <dgm:prSet/>
      <dgm:spPr/>
      <dgm:t>
        <a:bodyPr/>
        <a:lstStyle/>
        <a:p>
          <a:endParaRPr lang="en-US" sz="2800"/>
        </a:p>
      </dgm:t>
    </dgm:pt>
    <dgm:pt modelId="{A2A6F9F9-F254-4758-BB34-96207B4E5A9E}" type="parTrans" cxnId="{C4250BD9-8596-404C-A7C5-3BE80BFCAE9B}">
      <dgm:prSet custT="1"/>
      <dgm:spPr/>
      <dgm:t>
        <a:bodyPr/>
        <a:lstStyle/>
        <a:p>
          <a:endParaRPr lang="en-US" sz="2800"/>
        </a:p>
      </dgm:t>
    </dgm:pt>
    <dgm:pt modelId="{BC6B160D-D4C3-42AC-982B-17941E1FB0B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ক্যাস্পারেস্কি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C40A07-A4F1-4FC0-9A77-737FF3C4A43B}" type="parTrans" cxnId="{FD480709-5B80-46B7-B054-B2EE8B9DAB53}">
      <dgm:prSet custT="1"/>
      <dgm:spPr/>
      <dgm:t>
        <a:bodyPr/>
        <a:lstStyle/>
        <a:p>
          <a:endParaRPr lang="en-US" sz="2800"/>
        </a:p>
      </dgm:t>
    </dgm:pt>
    <dgm:pt modelId="{95A6961C-73A2-43C1-BAE4-16D1CB507B09}" type="sibTrans" cxnId="{FD480709-5B80-46B7-B054-B2EE8B9DAB53}">
      <dgm:prSet/>
      <dgm:spPr/>
      <dgm:t>
        <a:bodyPr/>
        <a:lstStyle/>
        <a:p>
          <a:endParaRPr lang="en-US" sz="2800"/>
        </a:p>
      </dgm:t>
    </dgm:pt>
    <dgm:pt modelId="{8775010D-BBF7-486F-BC38-4ED743B4FFA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প্যান্ডা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F5F974-2E02-4727-B9E9-884042F03D3D}" type="parTrans" cxnId="{B51CCA6F-15DE-44C0-A0DF-44CBA586DAB5}">
      <dgm:prSet custT="1"/>
      <dgm:spPr/>
      <dgm:t>
        <a:bodyPr/>
        <a:lstStyle/>
        <a:p>
          <a:endParaRPr lang="en-US" sz="2800"/>
        </a:p>
      </dgm:t>
    </dgm:pt>
    <dgm:pt modelId="{788B4554-5512-4ECF-A4D6-A5777D0269BE}" type="sibTrans" cxnId="{B51CCA6F-15DE-44C0-A0DF-44CBA586DAB5}">
      <dgm:prSet/>
      <dgm:spPr/>
      <dgm:t>
        <a:bodyPr/>
        <a:lstStyle/>
        <a:p>
          <a:endParaRPr lang="en-US" sz="2800"/>
        </a:p>
      </dgm:t>
    </dgm:pt>
    <dgm:pt modelId="{AD2B653D-6DA2-43AB-BD04-94B00787BAA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আভিরা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0C8F7F-59AF-4882-B316-0DC488C918D5}" type="parTrans" cxnId="{600DB090-76C1-45CA-BC60-A397A5F57ADB}">
      <dgm:prSet custT="1"/>
      <dgm:spPr/>
      <dgm:t>
        <a:bodyPr/>
        <a:lstStyle/>
        <a:p>
          <a:endParaRPr lang="en-US" sz="2800"/>
        </a:p>
      </dgm:t>
    </dgm:pt>
    <dgm:pt modelId="{0F7190F6-A6A2-42E8-B23F-FD39A1925CEF}" type="sibTrans" cxnId="{600DB090-76C1-45CA-BC60-A397A5F57ADB}">
      <dgm:prSet/>
      <dgm:spPr/>
      <dgm:t>
        <a:bodyPr/>
        <a:lstStyle/>
        <a:p>
          <a:endParaRPr lang="en-US" sz="2800"/>
        </a:p>
      </dgm:t>
    </dgm:pt>
    <dgm:pt modelId="{5904F437-BD2E-424D-B8BE-0F681D50D911}" type="pres">
      <dgm:prSet presAssocID="{5DA60207-676E-415E-9789-AA2774157F6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17F843F-46EF-45B3-ABBD-00A082C3C8AC}" type="pres">
      <dgm:prSet presAssocID="{0D306C17-DA14-4B74-B2A6-EBDA47FD2D92}" presName="root1" presStyleCnt="0"/>
      <dgm:spPr/>
    </dgm:pt>
    <dgm:pt modelId="{3188FE6B-D605-46D0-8CA8-9E661A951113}" type="pres">
      <dgm:prSet presAssocID="{0D306C17-DA14-4B74-B2A6-EBDA47FD2D92}" presName="LevelOneTextNode" presStyleLbl="node0" presStyleIdx="0" presStyleCnt="1" custAng="0" custScaleX="1239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0502D2-E019-4A1D-8B6E-B0E8230C0B84}" type="pres">
      <dgm:prSet presAssocID="{0D306C17-DA14-4B74-B2A6-EBDA47FD2D92}" presName="level2hierChild" presStyleCnt="0"/>
      <dgm:spPr/>
    </dgm:pt>
    <dgm:pt modelId="{0907A685-816F-4795-91CB-5984CF88900A}" type="pres">
      <dgm:prSet presAssocID="{A2A6F9F9-F254-4758-BB34-96207B4E5A9E}" presName="conn2-1" presStyleLbl="parChTrans1D2" presStyleIdx="0" presStyleCnt="5"/>
      <dgm:spPr/>
    </dgm:pt>
    <dgm:pt modelId="{66ADCE60-9882-4436-9E8B-091BF2BD531A}" type="pres">
      <dgm:prSet presAssocID="{A2A6F9F9-F254-4758-BB34-96207B4E5A9E}" presName="connTx" presStyleLbl="parChTrans1D2" presStyleIdx="0" presStyleCnt="5"/>
      <dgm:spPr/>
    </dgm:pt>
    <dgm:pt modelId="{D2D81043-F574-4AEF-8A31-09A59DE56A86}" type="pres">
      <dgm:prSet presAssocID="{2D42612B-EBB1-4A54-8046-257B247217DC}" presName="root2" presStyleCnt="0"/>
      <dgm:spPr/>
    </dgm:pt>
    <dgm:pt modelId="{4BA70375-C41E-4D88-AC52-C90BDDA9F66B}" type="pres">
      <dgm:prSet presAssocID="{2D42612B-EBB1-4A54-8046-257B247217DC}" presName="LevelTwoTextNode" presStyleLbl="node2" presStyleIdx="0" presStyleCnt="5" custScale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81805D-8B46-435B-9682-D46FF107AF5B}" type="pres">
      <dgm:prSet presAssocID="{2D42612B-EBB1-4A54-8046-257B247217DC}" presName="level3hierChild" presStyleCnt="0"/>
      <dgm:spPr/>
    </dgm:pt>
    <dgm:pt modelId="{C225A381-FE07-4700-A896-D84C66AA767D}" type="pres">
      <dgm:prSet presAssocID="{5CC836F4-AE6C-4847-A9CE-B92C1B32A0EF}" presName="conn2-1" presStyleLbl="parChTrans1D2" presStyleIdx="1" presStyleCnt="5"/>
      <dgm:spPr/>
    </dgm:pt>
    <dgm:pt modelId="{5D3E39F6-C7F0-4D49-935C-630FCED30B93}" type="pres">
      <dgm:prSet presAssocID="{5CC836F4-AE6C-4847-A9CE-B92C1B32A0EF}" presName="connTx" presStyleLbl="parChTrans1D2" presStyleIdx="1" presStyleCnt="5"/>
      <dgm:spPr/>
    </dgm:pt>
    <dgm:pt modelId="{49A29983-9562-4B8C-90BF-A3A6DCA3279C}" type="pres">
      <dgm:prSet presAssocID="{BEDCFBDB-E75B-4C64-B70C-59B2EAC8EA0B}" presName="root2" presStyleCnt="0"/>
      <dgm:spPr/>
    </dgm:pt>
    <dgm:pt modelId="{F441A613-0190-4006-9B2D-DAAD3C805288}" type="pres">
      <dgm:prSet presAssocID="{BEDCFBDB-E75B-4C64-B70C-59B2EAC8EA0B}" presName="LevelTwoTextNode" presStyleLbl="node2" presStyleIdx="1" presStyleCnt="5" custScale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8994B1-C601-4CA1-AD5E-DB6FB7D2B881}" type="pres">
      <dgm:prSet presAssocID="{BEDCFBDB-E75B-4C64-B70C-59B2EAC8EA0B}" presName="level3hierChild" presStyleCnt="0"/>
      <dgm:spPr/>
    </dgm:pt>
    <dgm:pt modelId="{4A8EC2AF-B343-47EA-B261-2A494CD5E419}" type="pres">
      <dgm:prSet presAssocID="{95C40A07-A4F1-4FC0-9A77-737FF3C4A43B}" presName="conn2-1" presStyleLbl="parChTrans1D2" presStyleIdx="2" presStyleCnt="5"/>
      <dgm:spPr/>
    </dgm:pt>
    <dgm:pt modelId="{A874E794-963D-43E8-AD45-E96263487487}" type="pres">
      <dgm:prSet presAssocID="{95C40A07-A4F1-4FC0-9A77-737FF3C4A43B}" presName="connTx" presStyleLbl="parChTrans1D2" presStyleIdx="2" presStyleCnt="5"/>
      <dgm:spPr/>
    </dgm:pt>
    <dgm:pt modelId="{DA851159-63F2-4754-9ABC-AD9C2284799A}" type="pres">
      <dgm:prSet presAssocID="{BC6B160D-D4C3-42AC-982B-17941E1FB0B6}" presName="root2" presStyleCnt="0"/>
      <dgm:spPr/>
    </dgm:pt>
    <dgm:pt modelId="{F1C74A04-5546-4D73-9719-57C8C762CCB0}" type="pres">
      <dgm:prSet presAssocID="{BC6B160D-D4C3-42AC-982B-17941E1FB0B6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EAC586-7042-4529-9DD2-53749B901400}" type="pres">
      <dgm:prSet presAssocID="{BC6B160D-D4C3-42AC-982B-17941E1FB0B6}" presName="level3hierChild" presStyleCnt="0"/>
      <dgm:spPr/>
    </dgm:pt>
    <dgm:pt modelId="{B7983A52-7EF4-4B69-8873-18279E8CC930}" type="pres">
      <dgm:prSet presAssocID="{03F5F974-2E02-4727-B9E9-884042F03D3D}" presName="conn2-1" presStyleLbl="parChTrans1D2" presStyleIdx="3" presStyleCnt="5"/>
      <dgm:spPr/>
    </dgm:pt>
    <dgm:pt modelId="{F5EE4F4C-5CAD-437C-A660-50E064BF8D06}" type="pres">
      <dgm:prSet presAssocID="{03F5F974-2E02-4727-B9E9-884042F03D3D}" presName="connTx" presStyleLbl="parChTrans1D2" presStyleIdx="3" presStyleCnt="5"/>
      <dgm:spPr/>
    </dgm:pt>
    <dgm:pt modelId="{DE8197E1-4296-41AC-AD1E-1A58E36FD49A}" type="pres">
      <dgm:prSet presAssocID="{8775010D-BBF7-486F-BC38-4ED743B4FFA6}" presName="root2" presStyleCnt="0"/>
      <dgm:spPr/>
    </dgm:pt>
    <dgm:pt modelId="{66C2121E-1BC5-43C4-95BB-B22C282E1C38}" type="pres">
      <dgm:prSet presAssocID="{8775010D-BBF7-486F-BC38-4ED743B4FFA6}" presName="LevelTwoTextNode" presStyleLbl="node2" presStyleIdx="3" presStyleCnt="5">
        <dgm:presLayoutVars>
          <dgm:chPref val="3"/>
        </dgm:presLayoutVars>
      </dgm:prSet>
      <dgm:spPr/>
    </dgm:pt>
    <dgm:pt modelId="{8470DEB0-2269-40B2-B7C8-F4EDC46D69DD}" type="pres">
      <dgm:prSet presAssocID="{8775010D-BBF7-486F-BC38-4ED743B4FFA6}" presName="level3hierChild" presStyleCnt="0"/>
      <dgm:spPr/>
    </dgm:pt>
    <dgm:pt modelId="{DC8F52F5-BCE9-4961-8040-0DA896DBD6C0}" type="pres">
      <dgm:prSet presAssocID="{E70C8F7F-59AF-4882-B316-0DC488C918D5}" presName="conn2-1" presStyleLbl="parChTrans1D2" presStyleIdx="4" presStyleCnt="5"/>
      <dgm:spPr/>
    </dgm:pt>
    <dgm:pt modelId="{6FC9A2C4-379D-47B4-A628-1BE1EC29B9FE}" type="pres">
      <dgm:prSet presAssocID="{E70C8F7F-59AF-4882-B316-0DC488C918D5}" presName="connTx" presStyleLbl="parChTrans1D2" presStyleIdx="4" presStyleCnt="5"/>
      <dgm:spPr/>
    </dgm:pt>
    <dgm:pt modelId="{081B402D-1ED9-4D7B-8C25-31D57E763E66}" type="pres">
      <dgm:prSet presAssocID="{AD2B653D-6DA2-43AB-BD04-94B00787BAA6}" presName="root2" presStyleCnt="0"/>
      <dgm:spPr/>
    </dgm:pt>
    <dgm:pt modelId="{556F2A01-5394-4769-AF50-ED5BDAFF1071}" type="pres">
      <dgm:prSet presAssocID="{AD2B653D-6DA2-43AB-BD04-94B00787BAA6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A197AE-5B6A-4D6E-B3BF-D90BC9348D88}" type="pres">
      <dgm:prSet presAssocID="{AD2B653D-6DA2-43AB-BD04-94B00787BAA6}" presName="level3hierChild" presStyleCnt="0"/>
      <dgm:spPr/>
    </dgm:pt>
  </dgm:ptLst>
  <dgm:cxnLst>
    <dgm:cxn modelId="{12596FC4-5BFF-4633-BD92-3C4801185403}" type="presOf" srcId="{03F5F974-2E02-4727-B9E9-884042F03D3D}" destId="{F5EE4F4C-5CAD-437C-A660-50E064BF8D06}" srcOrd="1" destOrd="0" presId="urn:microsoft.com/office/officeart/2008/layout/HorizontalMultiLevelHierarchy"/>
    <dgm:cxn modelId="{0BE51C91-C3B0-4015-9257-736BE7B6DA24}" type="presOf" srcId="{5CC836F4-AE6C-4847-A9CE-B92C1B32A0EF}" destId="{5D3E39F6-C7F0-4D49-935C-630FCED30B93}" srcOrd="1" destOrd="0" presId="urn:microsoft.com/office/officeart/2008/layout/HorizontalMultiLevelHierarchy"/>
    <dgm:cxn modelId="{7572544F-0EB6-427C-AA8A-7C5E562CEF1D}" type="presOf" srcId="{A2A6F9F9-F254-4758-BB34-96207B4E5A9E}" destId="{66ADCE60-9882-4436-9E8B-091BF2BD531A}" srcOrd="1" destOrd="0" presId="urn:microsoft.com/office/officeart/2008/layout/HorizontalMultiLevelHierarchy"/>
    <dgm:cxn modelId="{4BFA7507-8788-418D-AADF-FC1860CE2D65}" type="presOf" srcId="{0D306C17-DA14-4B74-B2A6-EBDA47FD2D92}" destId="{3188FE6B-D605-46D0-8CA8-9E661A951113}" srcOrd="0" destOrd="0" presId="urn:microsoft.com/office/officeart/2008/layout/HorizontalMultiLevelHierarchy"/>
    <dgm:cxn modelId="{600DB090-76C1-45CA-BC60-A397A5F57ADB}" srcId="{0D306C17-DA14-4B74-B2A6-EBDA47FD2D92}" destId="{AD2B653D-6DA2-43AB-BD04-94B00787BAA6}" srcOrd="4" destOrd="0" parTransId="{E70C8F7F-59AF-4882-B316-0DC488C918D5}" sibTransId="{0F7190F6-A6A2-42E8-B23F-FD39A1925CEF}"/>
    <dgm:cxn modelId="{5DEE047E-424B-4D86-80B1-5B29802A23BF}" type="presOf" srcId="{95C40A07-A4F1-4FC0-9A77-737FF3C4A43B}" destId="{A874E794-963D-43E8-AD45-E96263487487}" srcOrd="1" destOrd="0" presId="urn:microsoft.com/office/officeart/2008/layout/HorizontalMultiLevelHierarchy"/>
    <dgm:cxn modelId="{8A3F537D-AACD-4B08-A4F6-2C372B1AF54A}" type="presOf" srcId="{A2A6F9F9-F254-4758-BB34-96207B4E5A9E}" destId="{0907A685-816F-4795-91CB-5984CF88900A}" srcOrd="0" destOrd="0" presId="urn:microsoft.com/office/officeart/2008/layout/HorizontalMultiLevelHierarchy"/>
    <dgm:cxn modelId="{1669F000-2D4A-433A-933B-7A155E635790}" type="presOf" srcId="{5CC836F4-AE6C-4847-A9CE-B92C1B32A0EF}" destId="{C225A381-FE07-4700-A896-D84C66AA767D}" srcOrd="0" destOrd="0" presId="urn:microsoft.com/office/officeart/2008/layout/HorizontalMultiLevelHierarchy"/>
    <dgm:cxn modelId="{521420BF-7EE8-4088-ADF0-FA74F8BA500D}" type="presOf" srcId="{2D42612B-EBB1-4A54-8046-257B247217DC}" destId="{4BA70375-C41E-4D88-AC52-C90BDDA9F66B}" srcOrd="0" destOrd="0" presId="urn:microsoft.com/office/officeart/2008/layout/HorizontalMultiLevelHierarchy"/>
    <dgm:cxn modelId="{9185D467-6C7A-431A-9E5B-9BDE1416286B}" type="presOf" srcId="{5DA60207-676E-415E-9789-AA2774157F63}" destId="{5904F437-BD2E-424D-B8BE-0F681D50D911}" srcOrd="0" destOrd="0" presId="urn:microsoft.com/office/officeart/2008/layout/HorizontalMultiLevelHierarchy"/>
    <dgm:cxn modelId="{D5164906-D527-4234-97A8-6E1541598AD9}" type="presOf" srcId="{BEDCFBDB-E75B-4C64-B70C-59B2EAC8EA0B}" destId="{F441A613-0190-4006-9B2D-DAAD3C805288}" srcOrd="0" destOrd="0" presId="urn:microsoft.com/office/officeart/2008/layout/HorizontalMultiLevelHierarchy"/>
    <dgm:cxn modelId="{FDD2A225-A9F6-4FDB-8658-FB0CAB0D4EFD}" type="presOf" srcId="{03F5F974-2E02-4727-B9E9-884042F03D3D}" destId="{B7983A52-7EF4-4B69-8873-18279E8CC930}" srcOrd="0" destOrd="0" presId="urn:microsoft.com/office/officeart/2008/layout/HorizontalMultiLevelHierarchy"/>
    <dgm:cxn modelId="{6CB7202D-003C-4C50-B36F-83E68534155C}" srcId="{0D306C17-DA14-4B74-B2A6-EBDA47FD2D92}" destId="{BEDCFBDB-E75B-4C64-B70C-59B2EAC8EA0B}" srcOrd="1" destOrd="0" parTransId="{5CC836F4-AE6C-4847-A9CE-B92C1B32A0EF}" sibTransId="{E8C9E7E5-DF32-48E3-A0E6-46B71D4E5C6B}"/>
    <dgm:cxn modelId="{EBAB30C7-3EEC-4B5E-9FF3-67CD9DF25D32}" type="presOf" srcId="{8775010D-BBF7-486F-BC38-4ED743B4FFA6}" destId="{66C2121E-1BC5-43C4-95BB-B22C282E1C38}" srcOrd="0" destOrd="0" presId="urn:microsoft.com/office/officeart/2008/layout/HorizontalMultiLevelHierarchy"/>
    <dgm:cxn modelId="{4FCD621E-41B1-4C0E-8990-8927E199DF0F}" type="presOf" srcId="{BC6B160D-D4C3-42AC-982B-17941E1FB0B6}" destId="{F1C74A04-5546-4D73-9719-57C8C762CCB0}" srcOrd="0" destOrd="0" presId="urn:microsoft.com/office/officeart/2008/layout/HorizontalMultiLevelHierarchy"/>
    <dgm:cxn modelId="{216D126A-25B1-4541-8F33-41E5DA75BE55}" type="presOf" srcId="{E70C8F7F-59AF-4882-B316-0DC488C918D5}" destId="{6FC9A2C4-379D-47B4-A628-1BE1EC29B9FE}" srcOrd="1" destOrd="0" presId="urn:microsoft.com/office/officeart/2008/layout/HorizontalMultiLevelHierarchy"/>
    <dgm:cxn modelId="{C7767D7A-815D-46DE-91CE-A66788F175CD}" type="presOf" srcId="{95C40A07-A4F1-4FC0-9A77-737FF3C4A43B}" destId="{4A8EC2AF-B343-47EA-B261-2A494CD5E419}" srcOrd="0" destOrd="0" presId="urn:microsoft.com/office/officeart/2008/layout/HorizontalMultiLevelHierarchy"/>
    <dgm:cxn modelId="{B65423F7-3016-4BE1-99D2-D97909B1C01E}" type="presOf" srcId="{E70C8F7F-59AF-4882-B316-0DC488C918D5}" destId="{DC8F52F5-BCE9-4961-8040-0DA896DBD6C0}" srcOrd="0" destOrd="0" presId="urn:microsoft.com/office/officeart/2008/layout/HorizontalMultiLevelHierarchy"/>
    <dgm:cxn modelId="{C4250BD9-8596-404C-A7C5-3BE80BFCAE9B}" srcId="{0D306C17-DA14-4B74-B2A6-EBDA47FD2D92}" destId="{2D42612B-EBB1-4A54-8046-257B247217DC}" srcOrd="0" destOrd="0" parTransId="{A2A6F9F9-F254-4758-BB34-96207B4E5A9E}" sibTransId="{87E49B02-05EC-4616-8466-2C4C196875C3}"/>
    <dgm:cxn modelId="{B51CCA6F-15DE-44C0-A0DF-44CBA586DAB5}" srcId="{0D306C17-DA14-4B74-B2A6-EBDA47FD2D92}" destId="{8775010D-BBF7-486F-BC38-4ED743B4FFA6}" srcOrd="3" destOrd="0" parTransId="{03F5F974-2E02-4727-B9E9-884042F03D3D}" sibTransId="{788B4554-5512-4ECF-A4D6-A5777D0269BE}"/>
    <dgm:cxn modelId="{FD480709-5B80-46B7-B054-B2EE8B9DAB53}" srcId="{0D306C17-DA14-4B74-B2A6-EBDA47FD2D92}" destId="{BC6B160D-D4C3-42AC-982B-17941E1FB0B6}" srcOrd="2" destOrd="0" parTransId="{95C40A07-A4F1-4FC0-9A77-737FF3C4A43B}" sibTransId="{95A6961C-73A2-43C1-BAE4-16D1CB507B09}"/>
    <dgm:cxn modelId="{B2711193-4140-4488-BB6E-247DFA164DD1}" type="presOf" srcId="{AD2B653D-6DA2-43AB-BD04-94B00787BAA6}" destId="{556F2A01-5394-4769-AF50-ED5BDAFF1071}" srcOrd="0" destOrd="0" presId="urn:microsoft.com/office/officeart/2008/layout/HorizontalMultiLevelHierarchy"/>
    <dgm:cxn modelId="{900E08AD-7B1C-4819-839B-215439216316}" srcId="{5DA60207-676E-415E-9789-AA2774157F63}" destId="{0D306C17-DA14-4B74-B2A6-EBDA47FD2D92}" srcOrd="0" destOrd="0" parTransId="{1313B110-04C6-425D-832E-94EB5FCE68FC}" sibTransId="{AD698188-B4D4-42A5-98AF-D3E1DC72CE08}"/>
    <dgm:cxn modelId="{6D00354D-6968-4C0F-9D3D-85EA2AD5230E}" type="presParOf" srcId="{5904F437-BD2E-424D-B8BE-0F681D50D911}" destId="{617F843F-46EF-45B3-ABBD-00A082C3C8AC}" srcOrd="0" destOrd="0" presId="urn:microsoft.com/office/officeart/2008/layout/HorizontalMultiLevelHierarchy"/>
    <dgm:cxn modelId="{34C84ED1-59C1-4171-93AD-53486ADB8E07}" type="presParOf" srcId="{617F843F-46EF-45B3-ABBD-00A082C3C8AC}" destId="{3188FE6B-D605-46D0-8CA8-9E661A951113}" srcOrd="0" destOrd="0" presId="urn:microsoft.com/office/officeart/2008/layout/HorizontalMultiLevelHierarchy"/>
    <dgm:cxn modelId="{3305AFA4-63AE-4BAC-8FC5-65137DE23295}" type="presParOf" srcId="{617F843F-46EF-45B3-ABBD-00A082C3C8AC}" destId="{950502D2-E019-4A1D-8B6E-B0E8230C0B84}" srcOrd="1" destOrd="0" presId="urn:microsoft.com/office/officeart/2008/layout/HorizontalMultiLevelHierarchy"/>
    <dgm:cxn modelId="{1740FF94-C0A4-4136-82CC-BB4414087E09}" type="presParOf" srcId="{950502D2-E019-4A1D-8B6E-B0E8230C0B84}" destId="{0907A685-816F-4795-91CB-5984CF88900A}" srcOrd="0" destOrd="0" presId="urn:microsoft.com/office/officeart/2008/layout/HorizontalMultiLevelHierarchy"/>
    <dgm:cxn modelId="{29FF317C-D614-4E4D-AF7A-35B209994506}" type="presParOf" srcId="{0907A685-816F-4795-91CB-5984CF88900A}" destId="{66ADCE60-9882-4436-9E8B-091BF2BD531A}" srcOrd="0" destOrd="0" presId="urn:microsoft.com/office/officeart/2008/layout/HorizontalMultiLevelHierarchy"/>
    <dgm:cxn modelId="{0F9D5E25-3DF8-4135-8FBC-F8372511C317}" type="presParOf" srcId="{950502D2-E019-4A1D-8B6E-B0E8230C0B84}" destId="{D2D81043-F574-4AEF-8A31-09A59DE56A86}" srcOrd="1" destOrd="0" presId="urn:microsoft.com/office/officeart/2008/layout/HorizontalMultiLevelHierarchy"/>
    <dgm:cxn modelId="{B8720853-4EDA-407F-A851-A10C199A6218}" type="presParOf" srcId="{D2D81043-F574-4AEF-8A31-09A59DE56A86}" destId="{4BA70375-C41E-4D88-AC52-C90BDDA9F66B}" srcOrd="0" destOrd="0" presId="urn:microsoft.com/office/officeart/2008/layout/HorizontalMultiLevelHierarchy"/>
    <dgm:cxn modelId="{C3F72A5E-C648-4E8C-A385-31A89AD0F2E6}" type="presParOf" srcId="{D2D81043-F574-4AEF-8A31-09A59DE56A86}" destId="{9A81805D-8B46-435B-9682-D46FF107AF5B}" srcOrd="1" destOrd="0" presId="urn:microsoft.com/office/officeart/2008/layout/HorizontalMultiLevelHierarchy"/>
    <dgm:cxn modelId="{9214B003-2193-4F69-8F91-C21159706915}" type="presParOf" srcId="{950502D2-E019-4A1D-8B6E-B0E8230C0B84}" destId="{C225A381-FE07-4700-A896-D84C66AA767D}" srcOrd="2" destOrd="0" presId="urn:microsoft.com/office/officeart/2008/layout/HorizontalMultiLevelHierarchy"/>
    <dgm:cxn modelId="{4756075E-292D-4F57-9F23-86C6CE63072B}" type="presParOf" srcId="{C225A381-FE07-4700-A896-D84C66AA767D}" destId="{5D3E39F6-C7F0-4D49-935C-630FCED30B93}" srcOrd="0" destOrd="0" presId="urn:microsoft.com/office/officeart/2008/layout/HorizontalMultiLevelHierarchy"/>
    <dgm:cxn modelId="{26191852-1566-4AFE-928F-D497F718F976}" type="presParOf" srcId="{950502D2-E019-4A1D-8B6E-B0E8230C0B84}" destId="{49A29983-9562-4B8C-90BF-A3A6DCA3279C}" srcOrd="3" destOrd="0" presId="urn:microsoft.com/office/officeart/2008/layout/HorizontalMultiLevelHierarchy"/>
    <dgm:cxn modelId="{733BF335-F128-4C1A-AAAF-450FB2BAB27D}" type="presParOf" srcId="{49A29983-9562-4B8C-90BF-A3A6DCA3279C}" destId="{F441A613-0190-4006-9B2D-DAAD3C805288}" srcOrd="0" destOrd="0" presId="urn:microsoft.com/office/officeart/2008/layout/HorizontalMultiLevelHierarchy"/>
    <dgm:cxn modelId="{62428DF4-4E38-4472-ADE2-35244CB25EFE}" type="presParOf" srcId="{49A29983-9562-4B8C-90BF-A3A6DCA3279C}" destId="{F38994B1-C601-4CA1-AD5E-DB6FB7D2B881}" srcOrd="1" destOrd="0" presId="urn:microsoft.com/office/officeart/2008/layout/HorizontalMultiLevelHierarchy"/>
    <dgm:cxn modelId="{567DF8B6-018C-459A-9339-0D782E78D238}" type="presParOf" srcId="{950502D2-E019-4A1D-8B6E-B0E8230C0B84}" destId="{4A8EC2AF-B343-47EA-B261-2A494CD5E419}" srcOrd="4" destOrd="0" presId="urn:microsoft.com/office/officeart/2008/layout/HorizontalMultiLevelHierarchy"/>
    <dgm:cxn modelId="{72E57FCD-81EB-4B55-A955-B1AE1CFF2AFA}" type="presParOf" srcId="{4A8EC2AF-B343-47EA-B261-2A494CD5E419}" destId="{A874E794-963D-43E8-AD45-E96263487487}" srcOrd="0" destOrd="0" presId="urn:microsoft.com/office/officeart/2008/layout/HorizontalMultiLevelHierarchy"/>
    <dgm:cxn modelId="{0CE76021-C7BB-4136-B8DF-DFE99661D18A}" type="presParOf" srcId="{950502D2-E019-4A1D-8B6E-B0E8230C0B84}" destId="{DA851159-63F2-4754-9ABC-AD9C2284799A}" srcOrd="5" destOrd="0" presId="urn:microsoft.com/office/officeart/2008/layout/HorizontalMultiLevelHierarchy"/>
    <dgm:cxn modelId="{4D5DCF27-120B-4E57-8AF9-846BA2E3F07A}" type="presParOf" srcId="{DA851159-63F2-4754-9ABC-AD9C2284799A}" destId="{F1C74A04-5546-4D73-9719-57C8C762CCB0}" srcOrd="0" destOrd="0" presId="urn:microsoft.com/office/officeart/2008/layout/HorizontalMultiLevelHierarchy"/>
    <dgm:cxn modelId="{DC578CCD-ABE6-48EC-BD10-6303422680BE}" type="presParOf" srcId="{DA851159-63F2-4754-9ABC-AD9C2284799A}" destId="{5DEAC586-7042-4529-9DD2-53749B901400}" srcOrd="1" destOrd="0" presId="urn:microsoft.com/office/officeart/2008/layout/HorizontalMultiLevelHierarchy"/>
    <dgm:cxn modelId="{99A1267E-D457-4F93-B622-BBAFBFC379C8}" type="presParOf" srcId="{950502D2-E019-4A1D-8B6E-B0E8230C0B84}" destId="{B7983A52-7EF4-4B69-8873-18279E8CC930}" srcOrd="6" destOrd="0" presId="urn:microsoft.com/office/officeart/2008/layout/HorizontalMultiLevelHierarchy"/>
    <dgm:cxn modelId="{8FB0271D-2B94-405A-86F7-2ABF4A045BCE}" type="presParOf" srcId="{B7983A52-7EF4-4B69-8873-18279E8CC930}" destId="{F5EE4F4C-5CAD-437C-A660-50E064BF8D06}" srcOrd="0" destOrd="0" presId="urn:microsoft.com/office/officeart/2008/layout/HorizontalMultiLevelHierarchy"/>
    <dgm:cxn modelId="{5DB1123D-B464-4DA9-9326-DDC2A1623B8A}" type="presParOf" srcId="{950502D2-E019-4A1D-8B6E-B0E8230C0B84}" destId="{DE8197E1-4296-41AC-AD1E-1A58E36FD49A}" srcOrd="7" destOrd="0" presId="urn:microsoft.com/office/officeart/2008/layout/HorizontalMultiLevelHierarchy"/>
    <dgm:cxn modelId="{3D7F043F-03E0-45CC-93B5-D1C64D1AE796}" type="presParOf" srcId="{DE8197E1-4296-41AC-AD1E-1A58E36FD49A}" destId="{66C2121E-1BC5-43C4-95BB-B22C282E1C38}" srcOrd="0" destOrd="0" presId="urn:microsoft.com/office/officeart/2008/layout/HorizontalMultiLevelHierarchy"/>
    <dgm:cxn modelId="{F1F62F11-655C-485D-8D63-DA9839A97942}" type="presParOf" srcId="{DE8197E1-4296-41AC-AD1E-1A58E36FD49A}" destId="{8470DEB0-2269-40B2-B7C8-F4EDC46D69DD}" srcOrd="1" destOrd="0" presId="urn:microsoft.com/office/officeart/2008/layout/HorizontalMultiLevelHierarchy"/>
    <dgm:cxn modelId="{903DA331-BE30-434B-A9BA-380896A99066}" type="presParOf" srcId="{950502D2-E019-4A1D-8B6E-B0E8230C0B84}" destId="{DC8F52F5-BCE9-4961-8040-0DA896DBD6C0}" srcOrd="8" destOrd="0" presId="urn:microsoft.com/office/officeart/2008/layout/HorizontalMultiLevelHierarchy"/>
    <dgm:cxn modelId="{537BCB41-4FD1-468A-8ECD-55C0CF70B3C3}" type="presParOf" srcId="{DC8F52F5-BCE9-4961-8040-0DA896DBD6C0}" destId="{6FC9A2C4-379D-47B4-A628-1BE1EC29B9FE}" srcOrd="0" destOrd="0" presId="urn:microsoft.com/office/officeart/2008/layout/HorizontalMultiLevelHierarchy"/>
    <dgm:cxn modelId="{B5C799D4-9FD3-4227-8D7C-5373EC870A07}" type="presParOf" srcId="{950502D2-E019-4A1D-8B6E-B0E8230C0B84}" destId="{081B402D-1ED9-4D7B-8C25-31D57E763E66}" srcOrd="9" destOrd="0" presId="urn:microsoft.com/office/officeart/2008/layout/HorizontalMultiLevelHierarchy"/>
    <dgm:cxn modelId="{4C132076-AC93-40AB-B9D6-83A5B3305FC5}" type="presParOf" srcId="{081B402D-1ED9-4D7B-8C25-31D57E763E66}" destId="{556F2A01-5394-4769-AF50-ED5BDAFF1071}" srcOrd="0" destOrd="0" presId="urn:microsoft.com/office/officeart/2008/layout/HorizontalMultiLevelHierarchy"/>
    <dgm:cxn modelId="{E96126C0-38D1-4EBF-B278-E43BC9CFC4F4}" type="presParOf" srcId="{081B402D-1ED9-4D7B-8C25-31D57E763E66}" destId="{D8A197AE-5B6A-4D6E-B3BF-D90BC9348D8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6F37E7-3DD5-4F8A-83E6-BE2FB5F7B838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7BED6E2-2581-483A-A7A6-8C1FA861E91A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হ্যাকার</a:t>
          </a:r>
          <a:endParaRPr lang="en-US" dirty="0"/>
        </a:p>
      </dgm:t>
    </dgm:pt>
    <dgm:pt modelId="{7F7B5B11-9C32-430D-A156-A0A3A4D8CCB7}" type="parTrans" cxnId="{48C291B0-636D-439A-BE59-C739E03A64E4}">
      <dgm:prSet/>
      <dgm:spPr/>
      <dgm:t>
        <a:bodyPr/>
        <a:lstStyle/>
        <a:p>
          <a:endParaRPr lang="en-US"/>
        </a:p>
      </dgm:t>
    </dgm:pt>
    <dgm:pt modelId="{9DD27981-A5AC-47DA-A5D2-6AEA22A5CD19}" type="sibTrans" cxnId="{48C291B0-636D-439A-BE59-C739E03A64E4}">
      <dgm:prSet/>
      <dgm:spPr/>
      <dgm:t>
        <a:bodyPr/>
        <a:lstStyle/>
        <a:p>
          <a:endParaRPr lang="en-US"/>
        </a:p>
      </dgm:t>
    </dgm:pt>
    <dgm:pt modelId="{A80DC466-B347-48B0-B570-CDABEF60B2FD}">
      <dgm:prSet phldrT="[Text]"/>
      <dgm:spPr>
        <a:solidFill>
          <a:schemeClr val="tx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ব্ল্যাক হ্যাট হ্যাকার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E99D1D-A31C-46D0-8441-260B969FB83F}" type="parTrans" cxnId="{FC95777C-2D44-46E2-8355-DD761A86B457}">
      <dgm:prSet/>
      <dgm:spPr/>
      <dgm:t>
        <a:bodyPr/>
        <a:lstStyle/>
        <a:p>
          <a:endParaRPr lang="en-US"/>
        </a:p>
      </dgm:t>
    </dgm:pt>
    <dgm:pt modelId="{A630719F-CA90-4EFD-BF92-7DB7A3C998DF}" type="sibTrans" cxnId="{FC95777C-2D44-46E2-8355-DD761A86B457}">
      <dgm:prSet/>
      <dgm:spPr/>
      <dgm:t>
        <a:bodyPr/>
        <a:lstStyle/>
        <a:p>
          <a:endParaRPr lang="en-US"/>
        </a:p>
      </dgm:t>
    </dgm:pt>
    <dgm:pt modelId="{B7760EDC-CF69-4EB6-AF30-65D9D86C6152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গ্রে হ্যাট হ্যাকার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C91DA8-D1E5-428B-B15E-5CF9F2B73035}" type="parTrans" cxnId="{E53F8DD4-6989-49AA-90AD-5BBDA80D1C4B}">
      <dgm:prSet/>
      <dgm:spPr/>
      <dgm:t>
        <a:bodyPr/>
        <a:lstStyle/>
        <a:p>
          <a:endParaRPr lang="en-US"/>
        </a:p>
      </dgm:t>
    </dgm:pt>
    <dgm:pt modelId="{1F7E4AD4-6C62-4833-A0F4-F013C5251558}" type="sibTrans" cxnId="{E53F8DD4-6989-49AA-90AD-5BBDA80D1C4B}">
      <dgm:prSet/>
      <dgm:spPr/>
      <dgm:t>
        <a:bodyPr/>
        <a:lstStyle/>
        <a:p>
          <a:endParaRPr lang="en-US"/>
        </a:p>
      </dgm:t>
    </dgm:pt>
    <dgm:pt modelId="{BB688CAF-4845-4C36-96B7-29298DBB7304}">
      <dgm:prSet phldrT="[Text]"/>
      <dgm:spPr>
        <a:solidFill>
          <a:schemeClr val="bg1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artDeco"/>
        </a:sp3d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হোয়াইট হ্যাট হ্যাকার/</a:t>
          </a:r>
        </a:p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এথিক্যাল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হ্যাকার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37FFEB-9489-42E4-B71E-E67C616DBADA}" type="parTrans" cxnId="{225EDE1B-6329-4526-A52D-9315E7CB4386}">
      <dgm:prSet/>
      <dgm:spPr/>
      <dgm:t>
        <a:bodyPr/>
        <a:lstStyle/>
        <a:p>
          <a:endParaRPr lang="en-US"/>
        </a:p>
      </dgm:t>
    </dgm:pt>
    <dgm:pt modelId="{864DA9FC-EEA2-48B3-B5CF-2E2669A9B28F}" type="sibTrans" cxnId="{225EDE1B-6329-4526-A52D-9315E7CB4386}">
      <dgm:prSet/>
      <dgm:spPr/>
      <dgm:t>
        <a:bodyPr/>
        <a:lstStyle/>
        <a:p>
          <a:endParaRPr lang="en-US"/>
        </a:p>
      </dgm:t>
    </dgm:pt>
    <dgm:pt modelId="{1C8D3B84-9D11-4D4A-803B-B054004786FA}" type="pres">
      <dgm:prSet presAssocID="{DF6F37E7-3DD5-4F8A-83E6-BE2FB5F7B8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59FCEDF-4904-44A1-872C-B5796967522D}" type="pres">
      <dgm:prSet presAssocID="{47BED6E2-2581-483A-A7A6-8C1FA861E91A}" presName="hierRoot1" presStyleCnt="0">
        <dgm:presLayoutVars>
          <dgm:hierBranch val="init"/>
        </dgm:presLayoutVars>
      </dgm:prSet>
      <dgm:spPr/>
    </dgm:pt>
    <dgm:pt modelId="{4A4FA4C6-701F-4D52-825E-16B259DA5CD5}" type="pres">
      <dgm:prSet presAssocID="{47BED6E2-2581-483A-A7A6-8C1FA861E91A}" presName="rootComposite1" presStyleCnt="0"/>
      <dgm:spPr/>
    </dgm:pt>
    <dgm:pt modelId="{A6A86E15-9BF5-4BEE-8101-8733459674D9}" type="pres">
      <dgm:prSet presAssocID="{47BED6E2-2581-483A-A7A6-8C1FA861E91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0116DC-4C78-4D6C-BFD8-1E0E0242D09D}" type="pres">
      <dgm:prSet presAssocID="{47BED6E2-2581-483A-A7A6-8C1FA861E91A}" presName="rootConnector1" presStyleLbl="node1" presStyleIdx="0" presStyleCnt="0"/>
      <dgm:spPr/>
    </dgm:pt>
    <dgm:pt modelId="{1FAE6AD5-7872-40E4-958D-48EFF9E462BB}" type="pres">
      <dgm:prSet presAssocID="{47BED6E2-2581-483A-A7A6-8C1FA861E91A}" presName="hierChild2" presStyleCnt="0"/>
      <dgm:spPr/>
    </dgm:pt>
    <dgm:pt modelId="{6E11D14F-4714-4AA1-BEE5-697B238368A1}" type="pres">
      <dgm:prSet presAssocID="{A8E99D1D-A31C-46D0-8441-260B969FB83F}" presName="Name37" presStyleLbl="parChTrans1D2" presStyleIdx="0" presStyleCnt="3"/>
      <dgm:spPr/>
    </dgm:pt>
    <dgm:pt modelId="{3C2DAD6E-E010-4DF4-A066-481C3E293D2B}" type="pres">
      <dgm:prSet presAssocID="{A80DC466-B347-48B0-B570-CDABEF60B2FD}" presName="hierRoot2" presStyleCnt="0">
        <dgm:presLayoutVars>
          <dgm:hierBranch val="init"/>
        </dgm:presLayoutVars>
      </dgm:prSet>
      <dgm:spPr/>
    </dgm:pt>
    <dgm:pt modelId="{56C19CC5-53E9-4BA8-9E27-6E5373CB5F45}" type="pres">
      <dgm:prSet presAssocID="{A80DC466-B347-48B0-B570-CDABEF60B2FD}" presName="rootComposite" presStyleCnt="0"/>
      <dgm:spPr/>
    </dgm:pt>
    <dgm:pt modelId="{B8888D16-9160-4C2C-BBF4-F6C300B2852C}" type="pres">
      <dgm:prSet presAssocID="{A80DC466-B347-48B0-B570-CDABEF60B2FD}" presName="rootText" presStyleLbl="node2" presStyleIdx="0" presStyleCnt="3">
        <dgm:presLayoutVars>
          <dgm:chPref val="3"/>
        </dgm:presLayoutVars>
      </dgm:prSet>
      <dgm:spPr/>
    </dgm:pt>
    <dgm:pt modelId="{537D4E29-9F5B-4722-A834-228D1009624A}" type="pres">
      <dgm:prSet presAssocID="{A80DC466-B347-48B0-B570-CDABEF60B2FD}" presName="rootConnector" presStyleLbl="node2" presStyleIdx="0" presStyleCnt="3"/>
      <dgm:spPr/>
    </dgm:pt>
    <dgm:pt modelId="{BB35B84B-EC0E-4203-AB60-1E0828B20FC3}" type="pres">
      <dgm:prSet presAssocID="{A80DC466-B347-48B0-B570-CDABEF60B2FD}" presName="hierChild4" presStyleCnt="0"/>
      <dgm:spPr/>
    </dgm:pt>
    <dgm:pt modelId="{6465EE2B-875E-4FCA-B77F-497A5FB63585}" type="pres">
      <dgm:prSet presAssocID="{A80DC466-B347-48B0-B570-CDABEF60B2FD}" presName="hierChild5" presStyleCnt="0"/>
      <dgm:spPr/>
    </dgm:pt>
    <dgm:pt modelId="{D9143AC4-072B-4106-B69D-BEE647F344F0}" type="pres">
      <dgm:prSet presAssocID="{DDC91DA8-D1E5-428B-B15E-5CF9F2B73035}" presName="Name37" presStyleLbl="parChTrans1D2" presStyleIdx="1" presStyleCnt="3"/>
      <dgm:spPr/>
    </dgm:pt>
    <dgm:pt modelId="{7BB1731C-CF46-46DD-824D-9D338207AD3F}" type="pres">
      <dgm:prSet presAssocID="{B7760EDC-CF69-4EB6-AF30-65D9D86C6152}" presName="hierRoot2" presStyleCnt="0">
        <dgm:presLayoutVars>
          <dgm:hierBranch val="init"/>
        </dgm:presLayoutVars>
      </dgm:prSet>
      <dgm:spPr/>
    </dgm:pt>
    <dgm:pt modelId="{943557E9-D229-4B43-AA45-BC30EAB6844B}" type="pres">
      <dgm:prSet presAssocID="{B7760EDC-CF69-4EB6-AF30-65D9D86C6152}" presName="rootComposite" presStyleCnt="0"/>
      <dgm:spPr/>
    </dgm:pt>
    <dgm:pt modelId="{0E18CB4A-124B-4FEA-A5B7-26285CF5B31C}" type="pres">
      <dgm:prSet presAssocID="{B7760EDC-CF69-4EB6-AF30-65D9D86C6152}" presName="rootText" presStyleLbl="node2" presStyleIdx="1" presStyleCnt="3">
        <dgm:presLayoutVars>
          <dgm:chPref val="3"/>
        </dgm:presLayoutVars>
      </dgm:prSet>
      <dgm:spPr/>
    </dgm:pt>
    <dgm:pt modelId="{F583E9F1-4654-4BA5-97EB-A3BEF758D9A1}" type="pres">
      <dgm:prSet presAssocID="{B7760EDC-CF69-4EB6-AF30-65D9D86C6152}" presName="rootConnector" presStyleLbl="node2" presStyleIdx="1" presStyleCnt="3"/>
      <dgm:spPr/>
    </dgm:pt>
    <dgm:pt modelId="{057B8457-EF65-4E0E-BBD0-A285D8040B89}" type="pres">
      <dgm:prSet presAssocID="{B7760EDC-CF69-4EB6-AF30-65D9D86C6152}" presName="hierChild4" presStyleCnt="0"/>
      <dgm:spPr/>
    </dgm:pt>
    <dgm:pt modelId="{AD34970E-91D6-4DBB-B6EC-C89B45CCA38B}" type="pres">
      <dgm:prSet presAssocID="{B7760EDC-CF69-4EB6-AF30-65D9D86C6152}" presName="hierChild5" presStyleCnt="0"/>
      <dgm:spPr/>
    </dgm:pt>
    <dgm:pt modelId="{B4EB61DE-1B45-4A00-ABC6-0DB3013FF824}" type="pres">
      <dgm:prSet presAssocID="{C437FFEB-9489-42E4-B71E-E67C616DBADA}" presName="Name37" presStyleLbl="parChTrans1D2" presStyleIdx="2" presStyleCnt="3"/>
      <dgm:spPr/>
    </dgm:pt>
    <dgm:pt modelId="{0AEF31C3-D6DD-46D8-8408-9ED3643404A6}" type="pres">
      <dgm:prSet presAssocID="{BB688CAF-4845-4C36-96B7-29298DBB7304}" presName="hierRoot2" presStyleCnt="0">
        <dgm:presLayoutVars>
          <dgm:hierBranch val="init"/>
        </dgm:presLayoutVars>
      </dgm:prSet>
      <dgm:spPr/>
    </dgm:pt>
    <dgm:pt modelId="{C99D6E8B-CAD0-4CED-9ED6-889C66A49B8C}" type="pres">
      <dgm:prSet presAssocID="{BB688CAF-4845-4C36-96B7-29298DBB7304}" presName="rootComposite" presStyleCnt="0"/>
      <dgm:spPr/>
    </dgm:pt>
    <dgm:pt modelId="{CB255BAC-524C-45AD-AC72-CE6C35A3297A}" type="pres">
      <dgm:prSet presAssocID="{BB688CAF-4845-4C36-96B7-29298DBB7304}" presName="rootText" presStyleLbl="node2" presStyleIdx="2" presStyleCnt="3" custScaleX="124096" custLinFactNeighborX="953" custLinFactNeighborY="111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453BC0-104E-4015-9E19-3169FA29395C}" type="pres">
      <dgm:prSet presAssocID="{BB688CAF-4845-4C36-96B7-29298DBB7304}" presName="rootConnector" presStyleLbl="node2" presStyleIdx="2" presStyleCnt="3"/>
      <dgm:spPr/>
    </dgm:pt>
    <dgm:pt modelId="{CF7FD93B-D91A-417E-BDD6-9570A747989F}" type="pres">
      <dgm:prSet presAssocID="{BB688CAF-4845-4C36-96B7-29298DBB7304}" presName="hierChild4" presStyleCnt="0"/>
      <dgm:spPr/>
    </dgm:pt>
    <dgm:pt modelId="{6DEE0168-EEB0-449D-A906-0FD4BF8326AF}" type="pres">
      <dgm:prSet presAssocID="{BB688CAF-4845-4C36-96B7-29298DBB7304}" presName="hierChild5" presStyleCnt="0"/>
      <dgm:spPr/>
    </dgm:pt>
    <dgm:pt modelId="{75BE4892-66D8-4837-99EF-15934D93DB3D}" type="pres">
      <dgm:prSet presAssocID="{47BED6E2-2581-483A-A7A6-8C1FA861E91A}" presName="hierChild3" presStyleCnt="0"/>
      <dgm:spPr/>
    </dgm:pt>
  </dgm:ptLst>
  <dgm:cxnLst>
    <dgm:cxn modelId="{F1D7A3A7-A458-4152-A09D-E68097F84CFF}" type="presOf" srcId="{A8E99D1D-A31C-46D0-8441-260B969FB83F}" destId="{6E11D14F-4714-4AA1-BEE5-697B238368A1}" srcOrd="0" destOrd="0" presId="urn:microsoft.com/office/officeart/2005/8/layout/orgChart1"/>
    <dgm:cxn modelId="{F0219CE0-6D5B-4F5F-B070-80C2C501968B}" type="presOf" srcId="{B7760EDC-CF69-4EB6-AF30-65D9D86C6152}" destId="{F583E9F1-4654-4BA5-97EB-A3BEF758D9A1}" srcOrd="1" destOrd="0" presId="urn:microsoft.com/office/officeart/2005/8/layout/orgChart1"/>
    <dgm:cxn modelId="{E53F8DD4-6989-49AA-90AD-5BBDA80D1C4B}" srcId="{47BED6E2-2581-483A-A7A6-8C1FA861E91A}" destId="{B7760EDC-CF69-4EB6-AF30-65D9D86C6152}" srcOrd="1" destOrd="0" parTransId="{DDC91DA8-D1E5-428B-B15E-5CF9F2B73035}" sibTransId="{1F7E4AD4-6C62-4833-A0F4-F013C5251558}"/>
    <dgm:cxn modelId="{8BFD6082-F342-4722-8662-6ECCD24AC615}" type="presOf" srcId="{DDC91DA8-D1E5-428B-B15E-5CF9F2B73035}" destId="{D9143AC4-072B-4106-B69D-BEE647F344F0}" srcOrd="0" destOrd="0" presId="urn:microsoft.com/office/officeart/2005/8/layout/orgChart1"/>
    <dgm:cxn modelId="{3E9D09F7-9738-48FE-82AA-034D6E2B8BD7}" type="presOf" srcId="{BB688CAF-4845-4C36-96B7-29298DBB7304}" destId="{A1453BC0-104E-4015-9E19-3169FA29395C}" srcOrd="1" destOrd="0" presId="urn:microsoft.com/office/officeart/2005/8/layout/orgChart1"/>
    <dgm:cxn modelId="{817B4804-4E95-4897-BCC6-45D91017202E}" type="presOf" srcId="{A80DC466-B347-48B0-B570-CDABEF60B2FD}" destId="{B8888D16-9160-4C2C-BBF4-F6C300B2852C}" srcOrd="0" destOrd="0" presId="urn:microsoft.com/office/officeart/2005/8/layout/orgChart1"/>
    <dgm:cxn modelId="{75D84DCE-B20D-406E-B526-D0291E7999D9}" type="presOf" srcId="{C437FFEB-9489-42E4-B71E-E67C616DBADA}" destId="{B4EB61DE-1B45-4A00-ABC6-0DB3013FF824}" srcOrd="0" destOrd="0" presId="urn:microsoft.com/office/officeart/2005/8/layout/orgChart1"/>
    <dgm:cxn modelId="{48C291B0-636D-439A-BE59-C739E03A64E4}" srcId="{DF6F37E7-3DD5-4F8A-83E6-BE2FB5F7B838}" destId="{47BED6E2-2581-483A-A7A6-8C1FA861E91A}" srcOrd="0" destOrd="0" parTransId="{7F7B5B11-9C32-430D-A156-A0A3A4D8CCB7}" sibTransId="{9DD27981-A5AC-47DA-A5D2-6AEA22A5CD19}"/>
    <dgm:cxn modelId="{8A2F58EF-9F5D-44B9-9560-67F2BD3E6CEE}" type="presOf" srcId="{A80DC466-B347-48B0-B570-CDABEF60B2FD}" destId="{537D4E29-9F5B-4722-A834-228D1009624A}" srcOrd="1" destOrd="0" presId="urn:microsoft.com/office/officeart/2005/8/layout/orgChart1"/>
    <dgm:cxn modelId="{C7BDB05D-8A80-403C-A4D3-3CB9B5961038}" type="presOf" srcId="{47BED6E2-2581-483A-A7A6-8C1FA861E91A}" destId="{A6A86E15-9BF5-4BEE-8101-8733459674D9}" srcOrd="0" destOrd="0" presId="urn:microsoft.com/office/officeart/2005/8/layout/orgChart1"/>
    <dgm:cxn modelId="{225EDE1B-6329-4526-A52D-9315E7CB4386}" srcId="{47BED6E2-2581-483A-A7A6-8C1FA861E91A}" destId="{BB688CAF-4845-4C36-96B7-29298DBB7304}" srcOrd="2" destOrd="0" parTransId="{C437FFEB-9489-42E4-B71E-E67C616DBADA}" sibTransId="{864DA9FC-EEA2-48B3-B5CF-2E2669A9B28F}"/>
    <dgm:cxn modelId="{66B5C296-C561-4D94-A43A-0A2ED6772AE9}" type="presOf" srcId="{B7760EDC-CF69-4EB6-AF30-65D9D86C6152}" destId="{0E18CB4A-124B-4FEA-A5B7-26285CF5B31C}" srcOrd="0" destOrd="0" presId="urn:microsoft.com/office/officeart/2005/8/layout/orgChart1"/>
    <dgm:cxn modelId="{15EF5EAD-182E-42F1-A188-B1B6E0771751}" type="presOf" srcId="{47BED6E2-2581-483A-A7A6-8C1FA861E91A}" destId="{9B0116DC-4C78-4D6C-BFD8-1E0E0242D09D}" srcOrd="1" destOrd="0" presId="urn:microsoft.com/office/officeart/2005/8/layout/orgChart1"/>
    <dgm:cxn modelId="{E5ABA833-072A-4119-AEF8-61D198F95121}" type="presOf" srcId="{BB688CAF-4845-4C36-96B7-29298DBB7304}" destId="{CB255BAC-524C-45AD-AC72-CE6C35A3297A}" srcOrd="0" destOrd="0" presId="urn:microsoft.com/office/officeart/2005/8/layout/orgChart1"/>
    <dgm:cxn modelId="{FC95777C-2D44-46E2-8355-DD761A86B457}" srcId="{47BED6E2-2581-483A-A7A6-8C1FA861E91A}" destId="{A80DC466-B347-48B0-B570-CDABEF60B2FD}" srcOrd="0" destOrd="0" parTransId="{A8E99D1D-A31C-46D0-8441-260B969FB83F}" sibTransId="{A630719F-CA90-4EFD-BF92-7DB7A3C998DF}"/>
    <dgm:cxn modelId="{382C7688-971D-4372-819E-FC428BB42009}" type="presOf" srcId="{DF6F37E7-3DD5-4F8A-83E6-BE2FB5F7B838}" destId="{1C8D3B84-9D11-4D4A-803B-B054004786FA}" srcOrd="0" destOrd="0" presId="urn:microsoft.com/office/officeart/2005/8/layout/orgChart1"/>
    <dgm:cxn modelId="{BB44B6A0-6A6C-4E04-A809-BF4A0EB95359}" type="presParOf" srcId="{1C8D3B84-9D11-4D4A-803B-B054004786FA}" destId="{B59FCEDF-4904-44A1-872C-B5796967522D}" srcOrd="0" destOrd="0" presId="urn:microsoft.com/office/officeart/2005/8/layout/orgChart1"/>
    <dgm:cxn modelId="{17706523-1413-40AA-B4A2-A9DAE0464237}" type="presParOf" srcId="{B59FCEDF-4904-44A1-872C-B5796967522D}" destId="{4A4FA4C6-701F-4D52-825E-16B259DA5CD5}" srcOrd="0" destOrd="0" presId="urn:microsoft.com/office/officeart/2005/8/layout/orgChart1"/>
    <dgm:cxn modelId="{D6C40E64-AF9F-460D-8EBF-6836CE3245B3}" type="presParOf" srcId="{4A4FA4C6-701F-4D52-825E-16B259DA5CD5}" destId="{A6A86E15-9BF5-4BEE-8101-8733459674D9}" srcOrd="0" destOrd="0" presId="urn:microsoft.com/office/officeart/2005/8/layout/orgChart1"/>
    <dgm:cxn modelId="{8D2A04DD-65FF-4D7C-A23E-D2BAA8E05A18}" type="presParOf" srcId="{4A4FA4C6-701F-4D52-825E-16B259DA5CD5}" destId="{9B0116DC-4C78-4D6C-BFD8-1E0E0242D09D}" srcOrd="1" destOrd="0" presId="urn:microsoft.com/office/officeart/2005/8/layout/orgChart1"/>
    <dgm:cxn modelId="{F16F7475-69BD-47A3-8284-D19000CEB8BC}" type="presParOf" srcId="{B59FCEDF-4904-44A1-872C-B5796967522D}" destId="{1FAE6AD5-7872-40E4-958D-48EFF9E462BB}" srcOrd="1" destOrd="0" presId="urn:microsoft.com/office/officeart/2005/8/layout/orgChart1"/>
    <dgm:cxn modelId="{82F8C20D-C824-440C-856E-01166D9CE95E}" type="presParOf" srcId="{1FAE6AD5-7872-40E4-958D-48EFF9E462BB}" destId="{6E11D14F-4714-4AA1-BEE5-697B238368A1}" srcOrd="0" destOrd="0" presId="urn:microsoft.com/office/officeart/2005/8/layout/orgChart1"/>
    <dgm:cxn modelId="{D72F8BB1-573B-4B0B-A1F8-20CCA3AE86AE}" type="presParOf" srcId="{1FAE6AD5-7872-40E4-958D-48EFF9E462BB}" destId="{3C2DAD6E-E010-4DF4-A066-481C3E293D2B}" srcOrd="1" destOrd="0" presId="urn:microsoft.com/office/officeart/2005/8/layout/orgChart1"/>
    <dgm:cxn modelId="{7F0F4175-7D96-44A3-9CFB-82A401F94E35}" type="presParOf" srcId="{3C2DAD6E-E010-4DF4-A066-481C3E293D2B}" destId="{56C19CC5-53E9-4BA8-9E27-6E5373CB5F45}" srcOrd="0" destOrd="0" presId="urn:microsoft.com/office/officeart/2005/8/layout/orgChart1"/>
    <dgm:cxn modelId="{46B9DC19-F87C-4020-A544-8FF0E6EF3F98}" type="presParOf" srcId="{56C19CC5-53E9-4BA8-9E27-6E5373CB5F45}" destId="{B8888D16-9160-4C2C-BBF4-F6C300B2852C}" srcOrd="0" destOrd="0" presId="urn:microsoft.com/office/officeart/2005/8/layout/orgChart1"/>
    <dgm:cxn modelId="{44D91D1C-DB07-429D-A502-48EA2A5E1C27}" type="presParOf" srcId="{56C19CC5-53E9-4BA8-9E27-6E5373CB5F45}" destId="{537D4E29-9F5B-4722-A834-228D1009624A}" srcOrd="1" destOrd="0" presId="urn:microsoft.com/office/officeart/2005/8/layout/orgChart1"/>
    <dgm:cxn modelId="{CCDB9714-3EE3-4B9B-B86B-A97FA0E7B441}" type="presParOf" srcId="{3C2DAD6E-E010-4DF4-A066-481C3E293D2B}" destId="{BB35B84B-EC0E-4203-AB60-1E0828B20FC3}" srcOrd="1" destOrd="0" presId="urn:microsoft.com/office/officeart/2005/8/layout/orgChart1"/>
    <dgm:cxn modelId="{2246DE38-93C2-4CC0-B5E3-B4C85A3F1927}" type="presParOf" srcId="{3C2DAD6E-E010-4DF4-A066-481C3E293D2B}" destId="{6465EE2B-875E-4FCA-B77F-497A5FB63585}" srcOrd="2" destOrd="0" presId="urn:microsoft.com/office/officeart/2005/8/layout/orgChart1"/>
    <dgm:cxn modelId="{EC44F032-863C-4F47-BF31-67D186EA1ABB}" type="presParOf" srcId="{1FAE6AD5-7872-40E4-958D-48EFF9E462BB}" destId="{D9143AC4-072B-4106-B69D-BEE647F344F0}" srcOrd="2" destOrd="0" presId="urn:microsoft.com/office/officeart/2005/8/layout/orgChart1"/>
    <dgm:cxn modelId="{9BAE1226-8BA0-4258-82B8-AAB649A59F7D}" type="presParOf" srcId="{1FAE6AD5-7872-40E4-958D-48EFF9E462BB}" destId="{7BB1731C-CF46-46DD-824D-9D338207AD3F}" srcOrd="3" destOrd="0" presId="urn:microsoft.com/office/officeart/2005/8/layout/orgChart1"/>
    <dgm:cxn modelId="{8BA41B35-9655-4D13-8110-6772A04D98CA}" type="presParOf" srcId="{7BB1731C-CF46-46DD-824D-9D338207AD3F}" destId="{943557E9-D229-4B43-AA45-BC30EAB6844B}" srcOrd="0" destOrd="0" presId="urn:microsoft.com/office/officeart/2005/8/layout/orgChart1"/>
    <dgm:cxn modelId="{FEE116E5-BCC5-479C-88DA-54CD9DBB4732}" type="presParOf" srcId="{943557E9-D229-4B43-AA45-BC30EAB6844B}" destId="{0E18CB4A-124B-4FEA-A5B7-26285CF5B31C}" srcOrd="0" destOrd="0" presId="urn:microsoft.com/office/officeart/2005/8/layout/orgChart1"/>
    <dgm:cxn modelId="{7098F185-9747-4ACE-9530-F8DA5F35D5D0}" type="presParOf" srcId="{943557E9-D229-4B43-AA45-BC30EAB6844B}" destId="{F583E9F1-4654-4BA5-97EB-A3BEF758D9A1}" srcOrd="1" destOrd="0" presId="urn:microsoft.com/office/officeart/2005/8/layout/orgChart1"/>
    <dgm:cxn modelId="{8CB6295C-5B00-48B3-8E69-F3031DAE944B}" type="presParOf" srcId="{7BB1731C-CF46-46DD-824D-9D338207AD3F}" destId="{057B8457-EF65-4E0E-BBD0-A285D8040B89}" srcOrd="1" destOrd="0" presId="urn:microsoft.com/office/officeart/2005/8/layout/orgChart1"/>
    <dgm:cxn modelId="{B8F6F0EE-FBA5-461A-86E5-594BE12F0A48}" type="presParOf" srcId="{7BB1731C-CF46-46DD-824D-9D338207AD3F}" destId="{AD34970E-91D6-4DBB-B6EC-C89B45CCA38B}" srcOrd="2" destOrd="0" presId="urn:microsoft.com/office/officeart/2005/8/layout/orgChart1"/>
    <dgm:cxn modelId="{4A5509FB-BC8D-4813-82C5-6CB10E7A6E3E}" type="presParOf" srcId="{1FAE6AD5-7872-40E4-958D-48EFF9E462BB}" destId="{B4EB61DE-1B45-4A00-ABC6-0DB3013FF824}" srcOrd="4" destOrd="0" presId="urn:microsoft.com/office/officeart/2005/8/layout/orgChart1"/>
    <dgm:cxn modelId="{138D5131-2059-46AF-80B3-7283F8A65702}" type="presParOf" srcId="{1FAE6AD5-7872-40E4-958D-48EFF9E462BB}" destId="{0AEF31C3-D6DD-46D8-8408-9ED3643404A6}" srcOrd="5" destOrd="0" presId="urn:microsoft.com/office/officeart/2005/8/layout/orgChart1"/>
    <dgm:cxn modelId="{0CD1CC19-6E12-4895-858B-A957C131C05B}" type="presParOf" srcId="{0AEF31C3-D6DD-46D8-8408-9ED3643404A6}" destId="{C99D6E8B-CAD0-4CED-9ED6-889C66A49B8C}" srcOrd="0" destOrd="0" presId="urn:microsoft.com/office/officeart/2005/8/layout/orgChart1"/>
    <dgm:cxn modelId="{183E0B1D-A2E4-4219-9F98-28D92CABE202}" type="presParOf" srcId="{C99D6E8B-CAD0-4CED-9ED6-889C66A49B8C}" destId="{CB255BAC-524C-45AD-AC72-CE6C35A3297A}" srcOrd="0" destOrd="0" presId="urn:microsoft.com/office/officeart/2005/8/layout/orgChart1"/>
    <dgm:cxn modelId="{E8F34091-00AF-4C78-91FD-64BED056ED24}" type="presParOf" srcId="{C99D6E8B-CAD0-4CED-9ED6-889C66A49B8C}" destId="{A1453BC0-104E-4015-9E19-3169FA29395C}" srcOrd="1" destOrd="0" presId="urn:microsoft.com/office/officeart/2005/8/layout/orgChart1"/>
    <dgm:cxn modelId="{6F54315C-9293-4DCC-A268-33522A53B74F}" type="presParOf" srcId="{0AEF31C3-D6DD-46D8-8408-9ED3643404A6}" destId="{CF7FD93B-D91A-417E-BDD6-9570A747989F}" srcOrd="1" destOrd="0" presId="urn:microsoft.com/office/officeart/2005/8/layout/orgChart1"/>
    <dgm:cxn modelId="{755DD467-6BCF-4554-9CDF-89356347B57E}" type="presParOf" srcId="{0AEF31C3-D6DD-46D8-8408-9ED3643404A6}" destId="{6DEE0168-EEB0-449D-A906-0FD4BF8326AF}" srcOrd="2" destOrd="0" presId="urn:microsoft.com/office/officeart/2005/8/layout/orgChart1"/>
    <dgm:cxn modelId="{AA59C156-1437-48CF-9DDD-604715F04F51}" type="presParOf" srcId="{B59FCEDF-4904-44A1-872C-B5796967522D}" destId="{75BE4892-66D8-4837-99EF-15934D93DB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7F698-E6A8-441B-9C44-54946E188C0F}">
      <dsp:nvSpPr>
        <dsp:cNvPr id="0" name=""/>
        <dsp:cNvSpPr/>
      </dsp:nvSpPr>
      <dsp:spPr>
        <a:xfrm>
          <a:off x="3880060" y="1828901"/>
          <a:ext cx="1207727" cy="1207727"/>
        </a:xfrm>
        <a:prstGeom prst="flowChartAlternateProcess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malware</a:t>
          </a:r>
          <a:endParaRPr lang="en-US" sz="2300" kern="1200" dirty="0"/>
        </a:p>
      </dsp:txBody>
      <dsp:txXfrm>
        <a:off x="3939015" y="1887856"/>
        <a:ext cx="1089817" cy="1089817"/>
      </dsp:txXfrm>
    </dsp:sp>
    <dsp:sp modelId="{60085771-D1D2-408F-9B28-2B98499DD916}">
      <dsp:nvSpPr>
        <dsp:cNvPr id="0" name=""/>
        <dsp:cNvSpPr/>
      </dsp:nvSpPr>
      <dsp:spPr>
        <a:xfrm rot="16618992">
          <a:off x="4401565" y="1264095"/>
          <a:ext cx="400715" cy="4106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454364" y="1405881"/>
        <a:ext cx="280501" cy="246377"/>
      </dsp:txXfrm>
    </dsp:sp>
    <dsp:sp modelId="{2C6D848E-4B18-4FF1-97D7-4FD79246C393}">
      <dsp:nvSpPr>
        <dsp:cNvPr id="0" name=""/>
        <dsp:cNvSpPr/>
      </dsp:nvSpPr>
      <dsp:spPr>
        <a:xfrm>
          <a:off x="4171860" y="0"/>
          <a:ext cx="1086954" cy="108695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ROOTKITS</a:t>
          </a:r>
          <a:endParaRPr lang="en-US" sz="1400" kern="1200" dirty="0"/>
        </a:p>
      </dsp:txBody>
      <dsp:txXfrm>
        <a:off x="4331041" y="159181"/>
        <a:ext cx="768592" cy="768592"/>
      </dsp:txXfrm>
    </dsp:sp>
    <dsp:sp modelId="{90A11670-5E6C-44E1-8EAF-52121C207FDB}">
      <dsp:nvSpPr>
        <dsp:cNvPr id="0" name=""/>
        <dsp:cNvSpPr/>
      </dsp:nvSpPr>
      <dsp:spPr>
        <a:xfrm rot="18466757">
          <a:off x="4892342" y="1290975"/>
          <a:ext cx="634890" cy="4106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shade val="51000"/>
                <a:satMod val="130000"/>
              </a:schemeClr>
            </a:gs>
            <a:gs pos="80000">
              <a:schemeClr val="accent5">
                <a:hueOff val="-1419125"/>
                <a:satOff val="5687"/>
                <a:lumOff val="1233"/>
                <a:alphaOff val="0"/>
                <a:shade val="93000"/>
                <a:satMod val="13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916202" y="1421782"/>
        <a:ext cx="511702" cy="246377"/>
      </dsp:txXfrm>
    </dsp:sp>
    <dsp:sp modelId="{37DBA6D1-3BF8-4423-83AB-8763970E7DA9}">
      <dsp:nvSpPr>
        <dsp:cNvPr id="0" name=""/>
        <dsp:cNvSpPr/>
      </dsp:nvSpPr>
      <dsp:spPr>
        <a:xfrm>
          <a:off x="5377195" y="35659"/>
          <a:ext cx="1086954" cy="1086954"/>
        </a:xfrm>
        <a:prstGeom prst="ellipse">
          <a:avLst/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shade val="51000"/>
                <a:satMod val="130000"/>
              </a:schemeClr>
            </a:gs>
            <a:gs pos="80000">
              <a:schemeClr val="accent5">
                <a:hueOff val="-1419125"/>
                <a:satOff val="5687"/>
                <a:lumOff val="1233"/>
                <a:alphaOff val="0"/>
                <a:shade val="93000"/>
                <a:satMod val="13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KILGER</a:t>
          </a:r>
          <a:endParaRPr lang="en-US" sz="1400" kern="1200" dirty="0"/>
        </a:p>
      </dsp:txBody>
      <dsp:txXfrm>
        <a:off x="5536376" y="194840"/>
        <a:ext cx="768592" cy="768592"/>
      </dsp:txXfrm>
    </dsp:sp>
    <dsp:sp modelId="{82EA746B-B51B-4E3E-A549-D27EB1AADB93}">
      <dsp:nvSpPr>
        <dsp:cNvPr id="0" name=""/>
        <dsp:cNvSpPr/>
      </dsp:nvSpPr>
      <dsp:spPr>
        <a:xfrm rot="20041824">
          <a:off x="5253314" y="1681759"/>
          <a:ext cx="701905" cy="4106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shade val="51000"/>
                <a:satMod val="130000"/>
              </a:schemeClr>
            </a:gs>
            <a:gs pos="80000">
              <a:schemeClr val="accent5">
                <a:hueOff val="-2838251"/>
                <a:satOff val="11375"/>
                <a:lumOff val="2465"/>
                <a:alphaOff val="0"/>
                <a:shade val="93000"/>
                <a:satMod val="13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259533" y="1790856"/>
        <a:ext cx="578717" cy="246377"/>
      </dsp:txXfrm>
    </dsp:sp>
    <dsp:sp modelId="{CC248BBD-240B-40C5-A6CC-ED1BF95334F6}">
      <dsp:nvSpPr>
        <dsp:cNvPr id="0" name=""/>
        <dsp:cNvSpPr/>
      </dsp:nvSpPr>
      <dsp:spPr>
        <a:xfrm>
          <a:off x="6162561" y="806949"/>
          <a:ext cx="1086954" cy="1086954"/>
        </a:xfrm>
        <a:prstGeom prst="ellipse">
          <a:avLst/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shade val="51000"/>
                <a:satMod val="130000"/>
              </a:schemeClr>
            </a:gs>
            <a:gs pos="80000">
              <a:schemeClr val="accent5">
                <a:hueOff val="-2838251"/>
                <a:satOff val="11375"/>
                <a:lumOff val="2465"/>
                <a:alphaOff val="0"/>
                <a:shade val="93000"/>
                <a:satMod val="13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ADWARE</a:t>
          </a:r>
          <a:endParaRPr lang="en-US" sz="1400" kern="1200" dirty="0"/>
        </a:p>
      </dsp:txBody>
      <dsp:txXfrm>
        <a:off x="6321742" y="966130"/>
        <a:ext cx="768592" cy="768592"/>
      </dsp:txXfrm>
    </dsp:sp>
    <dsp:sp modelId="{BC8E8A7A-C94D-48D0-AB94-DDB2C77129C4}">
      <dsp:nvSpPr>
        <dsp:cNvPr id="0" name=""/>
        <dsp:cNvSpPr/>
      </dsp:nvSpPr>
      <dsp:spPr>
        <a:xfrm rot="439585">
          <a:off x="5368431" y="2386211"/>
          <a:ext cx="700580" cy="4106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shade val="51000"/>
                <a:satMod val="130000"/>
              </a:schemeClr>
            </a:gs>
            <a:gs pos="80000">
              <a:schemeClr val="accent5">
                <a:hueOff val="-4257376"/>
                <a:satOff val="17062"/>
                <a:lumOff val="3698"/>
                <a:alphaOff val="0"/>
                <a:shade val="93000"/>
                <a:satMod val="13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368934" y="2460481"/>
        <a:ext cx="577392" cy="246377"/>
      </dsp:txXfrm>
    </dsp:sp>
    <dsp:sp modelId="{1C3AE666-FB37-4FD9-9658-9771CF86B570}">
      <dsp:nvSpPr>
        <dsp:cNvPr id="0" name=""/>
        <dsp:cNvSpPr/>
      </dsp:nvSpPr>
      <dsp:spPr>
        <a:xfrm>
          <a:off x="6389479" y="2204164"/>
          <a:ext cx="1086954" cy="1086954"/>
        </a:xfrm>
        <a:prstGeom prst="ellipse">
          <a:avLst/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shade val="51000"/>
                <a:satMod val="130000"/>
              </a:schemeClr>
            </a:gs>
            <a:gs pos="80000">
              <a:schemeClr val="accent5">
                <a:hueOff val="-4257376"/>
                <a:satOff val="17062"/>
                <a:lumOff val="3698"/>
                <a:alphaOff val="0"/>
                <a:shade val="93000"/>
                <a:satMod val="13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SPYWARE</a:t>
          </a:r>
          <a:endParaRPr lang="en-US" sz="1400" kern="1200" dirty="0"/>
        </a:p>
      </dsp:txBody>
      <dsp:txXfrm>
        <a:off x="6548660" y="2363345"/>
        <a:ext cx="768592" cy="768592"/>
      </dsp:txXfrm>
    </dsp:sp>
    <dsp:sp modelId="{8CB3F0F0-0E67-4CFA-AD4D-FBC06382F4A6}">
      <dsp:nvSpPr>
        <dsp:cNvPr id="0" name=""/>
        <dsp:cNvSpPr/>
      </dsp:nvSpPr>
      <dsp:spPr>
        <a:xfrm rot="2396258">
          <a:off x="5067920" y="2967577"/>
          <a:ext cx="600008" cy="4106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shade val="51000"/>
                <a:satMod val="130000"/>
              </a:schemeClr>
            </a:gs>
            <a:gs pos="80000">
              <a:schemeClr val="accent5">
                <a:hueOff val="-5676501"/>
                <a:satOff val="22749"/>
                <a:lumOff val="4930"/>
                <a:alphaOff val="0"/>
                <a:shade val="93000"/>
                <a:satMod val="13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082287" y="3010162"/>
        <a:ext cx="476820" cy="246377"/>
      </dsp:txXfrm>
    </dsp:sp>
    <dsp:sp modelId="{72EB3CAF-869F-481C-8A1E-7208E8445401}">
      <dsp:nvSpPr>
        <dsp:cNvPr id="0" name=""/>
        <dsp:cNvSpPr/>
      </dsp:nvSpPr>
      <dsp:spPr>
        <a:xfrm>
          <a:off x="5688187" y="3352577"/>
          <a:ext cx="1086954" cy="1086954"/>
        </a:xfrm>
        <a:prstGeom prst="ellipse">
          <a:avLst/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shade val="51000"/>
                <a:satMod val="130000"/>
              </a:schemeClr>
            </a:gs>
            <a:gs pos="80000">
              <a:schemeClr val="accent5">
                <a:hueOff val="-5676501"/>
                <a:satOff val="22749"/>
                <a:lumOff val="4930"/>
                <a:alphaOff val="0"/>
                <a:shade val="93000"/>
                <a:satMod val="13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DIALER</a:t>
          </a:r>
          <a:endParaRPr lang="en-US" sz="1400" kern="1200" dirty="0"/>
        </a:p>
      </dsp:txBody>
      <dsp:txXfrm>
        <a:off x="5847368" y="3511758"/>
        <a:ext cx="768592" cy="768592"/>
      </dsp:txXfrm>
    </dsp:sp>
    <dsp:sp modelId="{787AD119-FAB6-41B5-BE12-F3D4E3548F53}">
      <dsp:nvSpPr>
        <dsp:cNvPr id="0" name=""/>
        <dsp:cNvSpPr/>
      </dsp:nvSpPr>
      <dsp:spPr>
        <a:xfrm rot="10733175">
          <a:off x="3206199" y="2247661"/>
          <a:ext cx="476334" cy="4106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shade val="51000"/>
                <a:satMod val="130000"/>
              </a:schemeClr>
            </a:gs>
            <a:gs pos="80000">
              <a:schemeClr val="accent5">
                <a:hueOff val="-7095626"/>
                <a:satOff val="28436"/>
                <a:lumOff val="6163"/>
                <a:alphaOff val="0"/>
                <a:shade val="93000"/>
                <a:satMod val="13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329375" y="2328589"/>
        <a:ext cx="353146" cy="246377"/>
      </dsp:txXfrm>
    </dsp:sp>
    <dsp:sp modelId="{4E35783B-7363-4ACD-AEF8-51B88DDCB485}">
      <dsp:nvSpPr>
        <dsp:cNvPr id="0" name=""/>
        <dsp:cNvSpPr/>
      </dsp:nvSpPr>
      <dsp:spPr>
        <a:xfrm>
          <a:off x="1894748" y="1929058"/>
          <a:ext cx="1086954" cy="1086954"/>
        </a:xfrm>
        <a:prstGeom prst="ellipse">
          <a:avLst/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shade val="51000"/>
                <a:satMod val="130000"/>
              </a:schemeClr>
            </a:gs>
            <a:gs pos="80000">
              <a:schemeClr val="accent5">
                <a:hueOff val="-7095626"/>
                <a:satOff val="28436"/>
                <a:lumOff val="6163"/>
                <a:alphaOff val="0"/>
                <a:shade val="93000"/>
                <a:satMod val="13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viruses</a:t>
          </a:r>
          <a:endParaRPr lang="en-US" sz="1400" kern="1200" dirty="0"/>
        </a:p>
      </dsp:txBody>
      <dsp:txXfrm>
        <a:off x="2053929" y="2088239"/>
        <a:ext cx="768592" cy="768592"/>
      </dsp:txXfrm>
    </dsp:sp>
    <dsp:sp modelId="{646A51BE-FC5B-414E-85CB-65A22864D268}">
      <dsp:nvSpPr>
        <dsp:cNvPr id="0" name=""/>
        <dsp:cNvSpPr/>
      </dsp:nvSpPr>
      <dsp:spPr>
        <a:xfrm rot="12764458">
          <a:off x="3173033" y="1587867"/>
          <a:ext cx="632402" cy="4106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shade val="51000"/>
                <a:satMod val="130000"/>
              </a:schemeClr>
            </a:gs>
            <a:gs pos="80000">
              <a:schemeClr val="accent5">
                <a:hueOff val="-8514751"/>
                <a:satOff val="34124"/>
                <a:lumOff val="7395"/>
                <a:alphaOff val="0"/>
                <a:shade val="93000"/>
                <a:satMod val="13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286435" y="1703305"/>
        <a:ext cx="509214" cy="246377"/>
      </dsp:txXfrm>
    </dsp:sp>
    <dsp:sp modelId="{3C1F058C-6E71-4627-936F-DC6C90F8C76C}">
      <dsp:nvSpPr>
        <dsp:cNvPr id="0" name=""/>
        <dsp:cNvSpPr/>
      </dsp:nvSpPr>
      <dsp:spPr>
        <a:xfrm>
          <a:off x="1971751" y="623418"/>
          <a:ext cx="1086954" cy="1086954"/>
        </a:xfrm>
        <a:prstGeom prst="ellipse">
          <a:avLst/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shade val="51000"/>
                <a:satMod val="130000"/>
              </a:schemeClr>
            </a:gs>
            <a:gs pos="80000">
              <a:schemeClr val="accent5">
                <a:hueOff val="-8514751"/>
                <a:satOff val="34124"/>
                <a:lumOff val="7395"/>
                <a:alphaOff val="0"/>
                <a:shade val="93000"/>
                <a:satMod val="13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TROJANS</a:t>
          </a:r>
          <a:endParaRPr lang="en-US" sz="1400" kern="1200" dirty="0"/>
        </a:p>
      </dsp:txBody>
      <dsp:txXfrm>
        <a:off x="2130932" y="782599"/>
        <a:ext cx="768592" cy="768592"/>
      </dsp:txXfrm>
    </dsp:sp>
    <dsp:sp modelId="{E1E933CE-6092-4EB0-8C07-146A85538426}">
      <dsp:nvSpPr>
        <dsp:cNvPr id="0" name=""/>
        <dsp:cNvSpPr/>
      </dsp:nvSpPr>
      <dsp:spPr>
        <a:xfrm rot="14482056">
          <a:off x="3694580" y="1269540"/>
          <a:ext cx="532741" cy="4106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785689" y="1405727"/>
        <a:ext cx="409553" cy="246377"/>
      </dsp:txXfrm>
    </dsp:sp>
    <dsp:sp modelId="{14B0B1AA-D87F-480B-A889-6FEAD1303BBA}">
      <dsp:nvSpPr>
        <dsp:cNvPr id="0" name=""/>
        <dsp:cNvSpPr/>
      </dsp:nvSpPr>
      <dsp:spPr>
        <a:xfrm>
          <a:off x="2908987" y="0"/>
          <a:ext cx="1086954" cy="1086954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WORMS</a:t>
          </a:r>
          <a:endParaRPr lang="en-US" sz="1400" kern="1200" dirty="0"/>
        </a:p>
      </dsp:txBody>
      <dsp:txXfrm>
        <a:off x="3068168" y="159181"/>
        <a:ext cx="768592" cy="768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79C0F-FD12-4179-BDD2-78B7F0816D2A}">
      <dsp:nvSpPr>
        <dsp:cNvPr id="0" name=""/>
        <dsp:cNvSpPr/>
      </dsp:nvSpPr>
      <dsp:spPr>
        <a:xfrm>
          <a:off x="3048013" y="2476655"/>
          <a:ext cx="2319089" cy="2218983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ম্যালওয়্যার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/>
        </a:p>
      </dsp:txBody>
      <dsp:txXfrm>
        <a:off x="3156335" y="2584977"/>
        <a:ext cx="2102445" cy="2002339"/>
      </dsp:txXfrm>
    </dsp:sp>
    <dsp:sp modelId="{D76A2FC1-CFE9-4E16-96CC-C615A4441F07}">
      <dsp:nvSpPr>
        <dsp:cNvPr id="0" name=""/>
        <dsp:cNvSpPr/>
      </dsp:nvSpPr>
      <dsp:spPr>
        <a:xfrm rot="16980338">
          <a:off x="4050421" y="1956890"/>
          <a:ext cx="10668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6898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52D53-B7C9-43F8-8835-700F03867B93}">
      <dsp:nvSpPr>
        <dsp:cNvPr id="0" name=""/>
        <dsp:cNvSpPr/>
      </dsp:nvSpPr>
      <dsp:spPr>
        <a:xfrm>
          <a:off x="3940947" y="33045"/>
          <a:ext cx="1850251" cy="1404079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কম্পিউটার ওয়ার্ম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09488" y="101586"/>
        <a:ext cx="1713169" cy="1266997"/>
      </dsp:txXfrm>
    </dsp:sp>
    <dsp:sp modelId="{D26E3628-55E3-45E2-8C65-6DB137C3FF81}">
      <dsp:nvSpPr>
        <dsp:cNvPr id="0" name=""/>
        <dsp:cNvSpPr/>
      </dsp:nvSpPr>
      <dsp:spPr>
        <a:xfrm rot="1164880">
          <a:off x="5310292" y="4326924"/>
          <a:ext cx="19982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8201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D1A0F-FC1C-483C-AF8C-54D9AFBF2B7F}">
      <dsp:nvSpPr>
        <dsp:cNvPr id="0" name=""/>
        <dsp:cNvSpPr/>
      </dsp:nvSpPr>
      <dsp:spPr>
        <a:xfrm>
          <a:off x="7251682" y="4111906"/>
          <a:ext cx="1363923" cy="1574949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ট্রোজান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হর্স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18263" y="4178487"/>
        <a:ext cx="1230761" cy="1441787"/>
      </dsp:txXfrm>
    </dsp:sp>
    <dsp:sp modelId="{07809F27-EC4D-415C-917E-B2BE212541C9}">
      <dsp:nvSpPr>
        <dsp:cNvPr id="0" name=""/>
        <dsp:cNvSpPr/>
      </dsp:nvSpPr>
      <dsp:spPr>
        <a:xfrm rot="9797672">
          <a:off x="1876990" y="4106082"/>
          <a:ext cx="11962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6267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E7491-4F14-4171-ADD1-E4A388E3E51B}">
      <dsp:nvSpPr>
        <dsp:cNvPr id="0" name=""/>
        <dsp:cNvSpPr/>
      </dsp:nvSpPr>
      <dsp:spPr>
        <a:xfrm>
          <a:off x="1" y="3990642"/>
          <a:ext cx="1902233" cy="1145644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কম্পিউটার ভাইরাস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927" y="4046568"/>
        <a:ext cx="1790381" cy="10337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5A381-FE07-4700-A896-D84C66AA767D}">
      <dsp:nvSpPr>
        <dsp:cNvPr id="0" name=""/>
        <dsp:cNvSpPr/>
      </dsp:nvSpPr>
      <dsp:spPr>
        <a:xfrm>
          <a:off x="1471251" y="2387600"/>
          <a:ext cx="594019" cy="565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7009" y="0"/>
              </a:lnTo>
              <a:lnTo>
                <a:pt x="297009" y="565948"/>
              </a:lnTo>
              <a:lnTo>
                <a:pt x="594019" y="56594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47749" y="2650062"/>
        <a:ext cx="41023" cy="41023"/>
      </dsp:txXfrm>
    </dsp:sp>
    <dsp:sp modelId="{0907A685-816F-4795-91CB-5984CF88900A}">
      <dsp:nvSpPr>
        <dsp:cNvPr id="0" name=""/>
        <dsp:cNvSpPr/>
      </dsp:nvSpPr>
      <dsp:spPr>
        <a:xfrm>
          <a:off x="1471251" y="1821651"/>
          <a:ext cx="594019" cy="565948"/>
        </a:xfrm>
        <a:custGeom>
          <a:avLst/>
          <a:gdLst/>
          <a:ahLst/>
          <a:cxnLst/>
          <a:rect l="0" t="0" r="0" b="0"/>
          <a:pathLst>
            <a:path>
              <a:moveTo>
                <a:pt x="0" y="565948"/>
              </a:moveTo>
              <a:lnTo>
                <a:pt x="297009" y="565948"/>
              </a:lnTo>
              <a:lnTo>
                <a:pt x="297009" y="0"/>
              </a:lnTo>
              <a:lnTo>
                <a:pt x="59401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47749" y="2084114"/>
        <a:ext cx="41023" cy="41023"/>
      </dsp:txXfrm>
    </dsp:sp>
    <dsp:sp modelId="{3188FE6B-D605-46D0-8CA8-9E661A951113}">
      <dsp:nvSpPr>
        <dsp:cNvPr id="0" name=""/>
        <dsp:cNvSpPr/>
      </dsp:nvSpPr>
      <dsp:spPr>
        <a:xfrm rot="16200000">
          <a:off x="-1472976" y="1826310"/>
          <a:ext cx="4765877" cy="1122578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ভাইরাসের  প্রকারভেদ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1472976" y="1826310"/>
        <a:ext cx="4765877" cy="1122578"/>
      </dsp:txXfrm>
    </dsp:sp>
    <dsp:sp modelId="{4BA70375-C41E-4D88-AC52-C90BDDA9F66B}">
      <dsp:nvSpPr>
        <dsp:cNvPr id="0" name=""/>
        <dsp:cNvSpPr/>
      </dsp:nvSpPr>
      <dsp:spPr>
        <a:xfrm>
          <a:off x="2065270" y="1368893"/>
          <a:ext cx="3682056" cy="9055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নিবাসী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Resident Virus</a:t>
          </a: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65270" y="1368893"/>
        <a:ext cx="3682056" cy="905516"/>
      </dsp:txXfrm>
    </dsp:sp>
    <dsp:sp modelId="{F441A613-0190-4006-9B2D-DAAD3C805288}">
      <dsp:nvSpPr>
        <dsp:cNvPr id="0" name=""/>
        <dsp:cNvSpPr/>
      </dsp:nvSpPr>
      <dsp:spPr>
        <a:xfrm>
          <a:off x="2065270" y="2500789"/>
          <a:ext cx="3682056" cy="9055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অনিবাসী</a:t>
          </a:r>
          <a:endParaRPr lang="en-US" sz="28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Non- Resident Virus</a:t>
          </a: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65270" y="2500789"/>
        <a:ext cx="3682056" cy="9055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FA995-A433-41CF-BE2A-39AF023E2358}">
      <dsp:nvSpPr>
        <dsp:cNvPr id="0" name=""/>
        <dsp:cNvSpPr/>
      </dsp:nvSpPr>
      <dsp:spPr>
        <a:xfrm>
          <a:off x="3652954" y="2819400"/>
          <a:ext cx="335967" cy="2560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983" y="0"/>
              </a:lnTo>
              <a:lnTo>
                <a:pt x="167983" y="2560725"/>
              </a:lnTo>
              <a:lnTo>
                <a:pt x="335967" y="256072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756370" y="4035196"/>
        <a:ext cx="129133" cy="129133"/>
      </dsp:txXfrm>
    </dsp:sp>
    <dsp:sp modelId="{A2F675B5-7E45-43FD-8F91-02FE34F385D4}">
      <dsp:nvSpPr>
        <dsp:cNvPr id="0" name=""/>
        <dsp:cNvSpPr/>
      </dsp:nvSpPr>
      <dsp:spPr>
        <a:xfrm>
          <a:off x="3652954" y="2819400"/>
          <a:ext cx="335967" cy="1920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983" y="0"/>
              </a:lnTo>
              <a:lnTo>
                <a:pt x="167983" y="1920544"/>
              </a:lnTo>
              <a:lnTo>
                <a:pt x="335967" y="192054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772195" y="3730929"/>
        <a:ext cx="97485" cy="97485"/>
      </dsp:txXfrm>
    </dsp:sp>
    <dsp:sp modelId="{E93705BA-4038-4141-9FFF-A4B98C8D2323}">
      <dsp:nvSpPr>
        <dsp:cNvPr id="0" name=""/>
        <dsp:cNvSpPr/>
      </dsp:nvSpPr>
      <dsp:spPr>
        <a:xfrm>
          <a:off x="3652954" y="2819400"/>
          <a:ext cx="335967" cy="128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983" y="0"/>
              </a:lnTo>
              <a:lnTo>
                <a:pt x="167983" y="1280362"/>
              </a:lnTo>
              <a:lnTo>
                <a:pt x="335967" y="12803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87845" y="3426488"/>
        <a:ext cx="66185" cy="66185"/>
      </dsp:txXfrm>
    </dsp:sp>
    <dsp:sp modelId="{B01D5E63-14B4-4A23-B643-FFEAC8611AEA}">
      <dsp:nvSpPr>
        <dsp:cNvPr id="0" name=""/>
        <dsp:cNvSpPr/>
      </dsp:nvSpPr>
      <dsp:spPr>
        <a:xfrm>
          <a:off x="3652954" y="2819400"/>
          <a:ext cx="335967" cy="640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983" y="0"/>
              </a:lnTo>
              <a:lnTo>
                <a:pt x="167983" y="640181"/>
              </a:lnTo>
              <a:lnTo>
                <a:pt x="335967" y="64018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802863" y="3121416"/>
        <a:ext cx="36149" cy="36149"/>
      </dsp:txXfrm>
    </dsp:sp>
    <dsp:sp modelId="{7B1CA07F-5CC0-4BD6-9580-52C7E8EBD3D2}">
      <dsp:nvSpPr>
        <dsp:cNvPr id="0" name=""/>
        <dsp:cNvSpPr/>
      </dsp:nvSpPr>
      <dsp:spPr>
        <a:xfrm>
          <a:off x="3652954" y="2773680"/>
          <a:ext cx="3359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5967" y="457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812538" y="2811000"/>
        <a:ext cx="16798" cy="16798"/>
      </dsp:txXfrm>
    </dsp:sp>
    <dsp:sp modelId="{4A800182-9F04-4BB8-99E4-51BCC53EB557}">
      <dsp:nvSpPr>
        <dsp:cNvPr id="0" name=""/>
        <dsp:cNvSpPr/>
      </dsp:nvSpPr>
      <dsp:spPr>
        <a:xfrm>
          <a:off x="3652954" y="2179218"/>
          <a:ext cx="335967" cy="640181"/>
        </a:xfrm>
        <a:custGeom>
          <a:avLst/>
          <a:gdLst/>
          <a:ahLst/>
          <a:cxnLst/>
          <a:rect l="0" t="0" r="0" b="0"/>
          <a:pathLst>
            <a:path>
              <a:moveTo>
                <a:pt x="0" y="640181"/>
              </a:moveTo>
              <a:lnTo>
                <a:pt x="167983" y="640181"/>
              </a:lnTo>
              <a:lnTo>
                <a:pt x="167983" y="0"/>
              </a:lnTo>
              <a:lnTo>
                <a:pt x="33596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802863" y="2481234"/>
        <a:ext cx="36149" cy="36149"/>
      </dsp:txXfrm>
    </dsp:sp>
    <dsp:sp modelId="{4A8EC2AF-B343-47EA-B261-2A494CD5E419}">
      <dsp:nvSpPr>
        <dsp:cNvPr id="0" name=""/>
        <dsp:cNvSpPr/>
      </dsp:nvSpPr>
      <dsp:spPr>
        <a:xfrm>
          <a:off x="3652954" y="1539037"/>
          <a:ext cx="335967" cy="1280362"/>
        </a:xfrm>
        <a:custGeom>
          <a:avLst/>
          <a:gdLst/>
          <a:ahLst/>
          <a:cxnLst/>
          <a:rect l="0" t="0" r="0" b="0"/>
          <a:pathLst>
            <a:path>
              <a:moveTo>
                <a:pt x="0" y="1280362"/>
              </a:moveTo>
              <a:lnTo>
                <a:pt x="167983" y="1280362"/>
              </a:lnTo>
              <a:lnTo>
                <a:pt x="167983" y="0"/>
              </a:lnTo>
              <a:lnTo>
                <a:pt x="33596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787845" y="2146125"/>
        <a:ext cx="66185" cy="66185"/>
      </dsp:txXfrm>
    </dsp:sp>
    <dsp:sp modelId="{C225A381-FE07-4700-A896-D84C66AA767D}">
      <dsp:nvSpPr>
        <dsp:cNvPr id="0" name=""/>
        <dsp:cNvSpPr/>
      </dsp:nvSpPr>
      <dsp:spPr>
        <a:xfrm>
          <a:off x="3652954" y="898855"/>
          <a:ext cx="335967" cy="1920544"/>
        </a:xfrm>
        <a:custGeom>
          <a:avLst/>
          <a:gdLst/>
          <a:ahLst/>
          <a:cxnLst/>
          <a:rect l="0" t="0" r="0" b="0"/>
          <a:pathLst>
            <a:path>
              <a:moveTo>
                <a:pt x="0" y="1920544"/>
              </a:moveTo>
              <a:lnTo>
                <a:pt x="167983" y="1920544"/>
              </a:lnTo>
              <a:lnTo>
                <a:pt x="167983" y="0"/>
              </a:lnTo>
              <a:lnTo>
                <a:pt x="33596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772195" y="1810385"/>
        <a:ext cx="97485" cy="97485"/>
      </dsp:txXfrm>
    </dsp:sp>
    <dsp:sp modelId="{0907A685-816F-4795-91CB-5984CF88900A}">
      <dsp:nvSpPr>
        <dsp:cNvPr id="0" name=""/>
        <dsp:cNvSpPr/>
      </dsp:nvSpPr>
      <dsp:spPr>
        <a:xfrm>
          <a:off x="3652954" y="258674"/>
          <a:ext cx="335967" cy="2560725"/>
        </a:xfrm>
        <a:custGeom>
          <a:avLst/>
          <a:gdLst/>
          <a:ahLst/>
          <a:cxnLst/>
          <a:rect l="0" t="0" r="0" b="0"/>
          <a:pathLst>
            <a:path>
              <a:moveTo>
                <a:pt x="0" y="2560725"/>
              </a:moveTo>
              <a:lnTo>
                <a:pt x="167983" y="2560725"/>
              </a:lnTo>
              <a:lnTo>
                <a:pt x="167983" y="0"/>
              </a:lnTo>
              <a:lnTo>
                <a:pt x="33596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756370" y="1474470"/>
        <a:ext cx="129133" cy="129133"/>
      </dsp:txXfrm>
    </dsp:sp>
    <dsp:sp modelId="{3188FE6B-D605-46D0-8CA8-9E661A951113}">
      <dsp:nvSpPr>
        <dsp:cNvPr id="0" name=""/>
        <dsp:cNvSpPr/>
      </dsp:nvSpPr>
      <dsp:spPr>
        <a:xfrm rot="16200000">
          <a:off x="1987748" y="2501944"/>
          <a:ext cx="2695500" cy="634911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87748" y="2501944"/>
        <a:ext cx="2695500" cy="634911"/>
      </dsp:txXfrm>
    </dsp:sp>
    <dsp:sp modelId="{4BA70375-C41E-4D88-AC52-C90BDDA9F66B}">
      <dsp:nvSpPr>
        <dsp:cNvPr id="0" name=""/>
        <dsp:cNvSpPr/>
      </dsp:nvSpPr>
      <dsp:spPr>
        <a:xfrm>
          <a:off x="3988921" y="2601"/>
          <a:ext cx="1679835" cy="5121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ব্রেইন </a:t>
          </a:r>
        </a:p>
      </dsp:txBody>
      <dsp:txXfrm>
        <a:off x="3988921" y="2601"/>
        <a:ext cx="1679835" cy="512145"/>
      </dsp:txXfrm>
    </dsp:sp>
    <dsp:sp modelId="{F441A613-0190-4006-9B2D-DAAD3C805288}">
      <dsp:nvSpPr>
        <dsp:cNvPr id="0" name=""/>
        <dsp:cNvSpPr/>
      </dsp:nvSpPr>
      <dsp:spPr>
        <a:xfrm>
          <a:off x="3988921" y="642783"/>
          <a:ext cx="1679835" cy="5121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ভিয়েনা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88921" y="642783"/>
        <a:ext cx="1679835" cy="512145"/>
      </dsp:txXfrm>
    </dsp:sp>
    <dsp:sp modelId="{F1C74A04-5546-4D73-9719-57C8C762CCB0}">
      <dsp:nvSpPr>
        <dsp:cNvPr id="0" name=""/>
        <dsp:cNvSpPr/>
      </dsp:nvSpPr>
      <dsp:spPr>
        <a:xfrm>
          <a:off x="3988921" y="1282964"/>
          <a:ext cx="1679835" cy="5121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জেরুজালেম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88921" y="1282964"/>
        <a:ext cx="1679835" cy="512145"/>
      </dsp:txXfrm>
    </dsp:sp>
    <dsp:sp modelId="{12C316C8-93D0-42E6-862B-68A61CB93F6C}">
      <dsp:nvSpPr>
        <dsp:cNvPr id="0" name=""/>
        <dsp:cNvSpPr/>
      </dsp:nvSpPr>
      <dsp:spPr>
        <a:xfrm>
          <a:off x="3988921" y="1923146"/>
          <a:ext cx="1679835" cy="5121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পিংপং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88921" y="1923146"/>
        <a:ext cx="1679835" cy="512145"/>
      </dsp:txXfrm>
    </dsp:sp>
    <dsp:sp modelId="{7576AA26-295B-4D9E-BACD-95F7394F724C}">
      <dsp:nvSpPr>
        <dsp:cNvPr id="0" name=""/>
        <dsp:cNvSpPr/>
      </dsp:nvSpPr>
      <dsp:spPr>
        <a:xfrm>
          <a:off x="3988921" y="2563327"/>
          <a:ext cx="1679835" cy="5121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মাইকেল এঞ্জেলো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88921" y="2563327"/>
        <a:ext cx="1679835" cy="512145"/>
      </dsp:txXfrm>
    </dsp:sp>
    <dsp:sp modelId="{52DB55F4-F866-43CA-AAED-95CFD18E525D}">
      <dsp:nvSpPr>
        <dsp:cNvPr id="0" name=""/>
        <dsp:cNvSpPr/>
      </dsp:nvSpPr>
      <dsp:spPr>
        <a:xfrm>
          <a:off x="3988921" y="3203508"/>
          <a:ext cx="1679835" cy="5121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CIH Virus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88921" y="3203508"/>
        <a:ext cx="1679835" cy="512145"/>
      </dsp:txXfrm>
    </dsp:sp>
    <dsp:sp modelId="{7CD6574C-DC51-43B3-81B9-605089D835A6}">
      <dsp:nvSpPr>
        <dsp:cNvPr id="0" name=""/>
        <dsp:cNvSpPr/>
      </dsp:nvSpPr>
      <dsp:spPr>
        <a:xfrm>
          <a:off x="3988921" y="3843690"/>
          <a:ext cx="1679835" cy="5121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নিমডা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88921" y="3843690"/>
        <a:ext cx="1679835" cy="512145"/>
      </dsp:txXfrm>
    </dsp:sp>
    <dsp:sp modelId="{0FB0B03B-372F-4E79-BF70-2634AB4547E7}">
      <dsp:nvSpPr>
        <dsp:cNvPr id="0" name=""/>
        <dsp:cNvSpPr/>
      </dsp:nvSpPr>
      <dsp:spPr>
        <a:xfrm>
          <a:off x="3988921" y="4483871"/>
          <a:ext cx="1679835" cy="5121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অ্যানাকুর্নিকোভা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88921" y="4483871"/>
        <a:ext cx="1679835" cy="512145"/>
      </dsp:txXfrm>
    </dsp:sp>
    <dsp:sp modelId="{A34BDDFA-3DBD-412E-BE07-09AB1E4399B2}">
      <dsp:nvSpPr>
        <dsp:cNvPr id="0" name=""/>
        <dsp:cNvSpPr/>
      </dsp:nvSpPr>
      <dsp:spPr>
        <a:xfrm>
          <a:off x="3988921" y="5124053"/>
          <a:ext cx="1679835" cy="5121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ডাপরোসি  ওয়ার্ম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88921" y="5124053"/>
        <a:ext cx="1679835" cy="5121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F52F5-BCE9-4961-8040-0DA896DBD6C0}">
      <dsp:nvSpPr>
        <dsp:cNvPr id="0" name=""/>
        <dsp:cNvSpPr/>
      </dsp:nvSpPr>
      <dsp:spPr>
        <a:xfrm>
          <a:off x="3076759" y="2819400"/>
          <a:ext cx="616340" cy="2348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8170" y="0"/>
              </a:lnTo>
              <a:lnTo>
                <a:pt x="308170" y="2348857"/>
              </a:lnTo>
              <a:lnTo>
                <a:pt x="616340" y="23488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3324220" y="3933119"/>
        <a:ext cx="121418" cy="121418"/>
      </dsp:txXfrm>
    </dsp:sp>
    <dsp:sp modelId="{B7983A52-7EF4-4B69-8873-18279E8CC930}">
      <dsp:nvSpPr>
        <dsp:cNvPr id="0" name=""/>
        <dsp:cNvSpPr/>
      </dsp:nvSpPr>
      <dsp:spPr>
        <a:xfrm>
          <a:off x="3076759" y="2819400"/>
          <a:ext cx="616340" cy="1174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8170" y="0"/>
              </a:lnTo>
              <a:lnTo>
                <a:pt x="308170" y="1174428"/>
              </a:lnTo>
              <a:lnTo>
                <a:pt x="616340" y="11744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3351771" y="3373456"/>
        <a:ext cx="66316" cy="66316"/>
      </dsp:txXfrm>
    </dsp:sp>
    <dsp:sp modelId="{4A8EC2AF-B343-47EA-B261-2A494CD5E419}">
      <dsp:nvSpPr>
        <dsp:cNvPr id="0" name=""/>
        <dsp:cNvSpPr/>
      </dsp:nvSpPr>
      <dsp:spPr>
        <a:xfrm>
          <a:off x="3076759" y="2773680"/>
          <a:ext cx="6163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6340" y="457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3369521" y="2803991"/>
        <a:ext cx="30817" cy="30817"/>
      </dsp:txXfrm>
    </dsp:sp>
    <dsp:sp modelId="{C225A381-FE07-4700-A896-D84C66AA767D}">
      <dsp:nvSpPr>
        <dsp:cNvPr id="0" name=""/>
        <dsp:cNvSpPr/>
      </dsp:nvSpPr>
      <dsp:spPr>
        <a:xfrm>
          <a:off x="3076759" y="1644971"/>
          <a:ext cx="616340" cy="1174428"/>
        </a:xfrm>
        <a:custGeom>
          <a:avLst/>
          <a:gdLst/>
          <a:ahLst/>
          <a:cxnLst/>
          <a:rect l="0" t="0" r="0" b="0"/>
          <a:pathLst>
            <a:path>
              <a:moveTo>
                <a:pt x="0" y="1174428"/>
              </a:moveTo>
              <a:lnTo>
                <a:pt x="308170" y="1174428"/>
              </a:lnTo>
              <a:lnTo>
                <a:pt x="308170" y="0"/>
              </a:lnTo>
              <a:lnTo>
                <a:pt x="61634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3351771" y="2199027"/>
        <a:ext cx="66316" cy="66316"/>
      </dsp:txXfrm>
    </dsp:sp>
    <dsp:sp modelId="{0907A685-816F-4795-91CB-5984CF88900A}">
      <dsp:nvSpPr>
        <dsp:cNvPr id="0" name=""/>
        <dsp:cNvSpPr/>
      </dsp:nvSpPr>
      <dsp:spPr>
        <a:xfrm>
          <a:off x="3076759" y="470542"/>
          <a:ext cx="616340" cy="2348857"/>
        </a:xfrm>
        <a:custGeom>
          <a:avLst/>
          <a:gdLst/>
          <a:ahLst/>
          <a:cxnLst/>
          <a:rect l="0" t="0" r="0" b="0"/>
          <a:pathLst>
            <a:path>
              <a:moveTo>
                <a:pt x="0" y="2348857"/>
              </a:moveTo>
              <a:lnTo>
                <a:pt x="308170" y="2348857"/>
              </a:lnTo>
              <a:lnTo>
                <a:pt x="308170" y="0"/>
              </a:lnTo>
              <a:lnTo>
                <a:pt x="61634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3324220" y="1584261"/>
        <a:ext cx="121418" cy="121418"/>
      </dsp:txXfrm>
    </dsp:sp>
    <dsp:sp modelId="{3188FE6B-D605-46D0-8CA8-9E661A951113}">
      <dsp:nvSpPr>
        <dsp:cNvPr id="0" name=""/>
        <dsp:cNvSpPr/>
      </dsp:nvSpPr>
      <dsp:spPr>
        <a:xfrm rot="16200000">
          <a:off x="21897" y="2237019"/>
          <a:ext cx="4944963" cy="1164760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এন্টি-ভাইরাস</a:t>
          </a: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897" y="2237019"/>
        <a:ext cx="4944963" cy="1164760"/>
      </dsp:txXfrm>
    </dsp:sp>
    <dsp:sp modelId="{4BA70375-C41E-4D88-AC52-C90BDDA9F66B}">
      <dsp:nvSpPr>
        <dsp:cNvPr id="0" name=""/>
        <dsp:cNvSpPr/>
      </dsp:nvSpPr>
      <dsp:spPr>
        <a:xfrm>
          <a:off x="3693099" y="770"/>
          <a:ext cx="3081701" cy="9395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নরটন </a:t>
          </a:r>
        </a:p>
      </dsp:txBody>
      <dsp:txXfrm>
        <a:off x="3693099" y="770"/>
        <a:ext cx="3081701" cy="939543"/>
      </dsp:txXfrm>
    </dsp:sp>
    <dsp:sp modelId="{F441A613-0190-4006-9B2D-DAAD3C805288}">
      <dsp:nvSpPr>
        <dsp:cNvPr id="0" name=""/>
        <dsp:cNvSpPr/>
      </dsp:nvSpPr>
      <dsp:spPr>
        <a:xfrm>
          <a:off x="3693099" y="1175199"/>
          <a:ext cx="3081701" cy="9395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আভাস্ট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93099" y="1175199"/>
        <a:ext cx="3081701" cy="939543"/>
      </dsp:txXfrm>
    </dsp:sp>
    <dsp:sp modelId="{F1C74A04-5546-4D73-9719-57C8C762CCB0}">
      <dsp:nvSpPr>
        <dsp:cNvPr id="0" name=""/>
        <dsp:cNvSpPr/>
      </dsp:nvSpPr>
      <dsp:spPr>
        <a:xfrm>
          <a:off x="3693099" y="2349628"/>
          <a:ext cx="3081701" cy="9395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ক্যাস্পারেস্কি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93099" y="2349628"/>
        <a:ext cx="3081701" cy="939543"/>
      </dsp:txXfrm>
    </dsp:sp>
    <dsp:sp modelId="{66C2121E-1BC5-43C4-95BB-B22C282E1C38}">
      <dsp:nvSpPr>
        <dsp:cNvPr id="0" name=""/>
        <dsp:cNvSpPr/>
      </dsp:nvSpPr>
      <dsp:spPr>
        <a:xfrm>
          <a:off x="3693099" y="3524057"/>
          <a:ext cx="3081701" cy="9395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প্যান্ডা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93099" y="3524057"/>
        <a:ext cx="3081701" cy="939543"/>
      </dsp:txXfrm>
    </dsp:sp>
    <dsp:sp modelId="{556F2A01-5394-4769-AF50-ED5BDAFF1071}">
      <dsp:nvSpPr>
        <dsp:cNvPr id="0" name=""/>
        <dsp:cNvSpPr/>
      </dsp:nvSpPr>
      <dsp:spPr>
        <a:xfrm>
          <a:off x="3693099" y="4698486"/>
          <a:ext cx="3081701" cy="9395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আভিরা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93099" y="4698486"/>
        <a:ext cx="3081701" cy="9395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B61DE-1B45-4A00-ABC6-0DB3013FF824}">
      <dsp:nvSpPr>
        <dsp:cNvPr id="0" name=""/>
        <dsp:cNvSpPr/>
      </dsp:nvSpPr>
      <dsp:spPr>
        <a:xfrm>
          <a:off x="4495800" y="1228030"/>
          <a:ext cx="2971965" cy="515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951"/>
              </a:lnTo>
              <a:lnTo>
                <a:pt x="2971965" y="257951"/>
              </a:lnTo>
              <a:lnTo>
                <a:pt x="2971965" y="5158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43AC4-072B-4106-B69D-BEE647F344F0}">
      <dsp:nvSpPr>
        <dsp:cNvPr id="0" name=""/>
        <dsp:cNvSpPr/>
      </dsp:nvSpPr>
      <dsp:spPr>
        <a:xfrm>
          <a:off x="4199913" y="1228030"/>
          <a:ext cx="295886" cy="515738"/>
        </a:xfrm>
        <a:custGeom>
          <a:avLst/>
          <a:gdLst/>
          <a:ahLst/>
          <a:cxnLst/>
          <a:rect l="0" t="0" r="0" b="0"/>
          <a:pathLst>
            <a:path>
              <a:moveTo>
                <a:pt x="295886" y="0"/>
              </a:moveTo>
              <a:lnTo>
                <a:pt x="295886" y="257869"/>
              </a:lnTo>
              <a:lnTo>
                <a:pt x="0" y="257869"/>
              </a:lnTo>
              <a:lnTo>
                <a:pt x="0" y="5157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1D14F-4714-4AA1-BEE5-697B238368A1}">
      <dsp:nvSpPr>
        <dsp:cNvPr id="0" name=""/>
        <dsp:cNvSpPr/>
      </dsp:nvSpPr>
      <dsp:spPr>
        <a:xfrm>
          <a:off x="1228278" y="1228030"/>
          <a:ext cx="3267521" cy="515738"/>
        </a:xfrm>
        <a:custGeom>
          <a:avLst/>
          <a:gdLst/>
          <a:ahLst/>
          <a:cxnLst/>
          <a:rect l="0" t="0" r="0" b="0"/>
          <a:pathLst>
            <a:path>
              <a:moveTo>
                <a:pt x="3267521" y="0"/>
              </a:moveTo>
              <a:lnTo>
                <a:pt x="3267521" y="257869"/>
              </a:lnTo>
              <a:lnTo>
                <a:pt x="0" y="257869"/>
              </a:lnTo>
              <a:lnTo>
                <a:pt x="0" y="5157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86E15-9BF5-4BEE-8101-8733459674D9}">
      <dsp:nvSpPr>
        <dsp:cNvPr id="0" name=""/>
        <dsp:cNvSpPr/>
      </dsp:nvSpPr>
      <dsp:spPr>
        <a:xfrm>
          <a:off x="3267851" y="82"/>
          <a:ext cx="2455896" cy="12279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হ্যাকার</a:t>
          </a:r>
          <a:endParaRPr lang="en-US" sz="3500" kern="1200" dirty="0"/>
        </a:p>
      </dsp:txBody>
      <dsp:txXfrm>
        <a:off x="3267851" y="82"/>
        <a:ext cx="2455896" cy="1227948"/>
      </dsp:txXfrm>
    </dsp:sp>
    <dsp:sp modelId="{B8888D16-9160-4C2C-BBF4-F6C300B2852C}">
      <dsp:nvSpPr>
        <dsp:cNvPr id="0" name=""/>
        <dsp:cNvSpPr/>
      </dsp:nvSpPr>
      <dsp:spPr>
        <a:xfrm>
          <a:off x="330" y="1743769"/>
          <a:ext cx="2455896" cy="1227948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ব্ল্যাক হ্যাট হ্যাকার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0" y="1743769"/>
        <a:ext cx="2455896" cy="1227948"/>
      </dsp:txXfrm>
    </dsp:sp>
    <dsp:sp modelId="{0E18CB4A-124B-4FEA-A5B7-26285CF5B31C}">
      <dsp:nvSpPr>
        <dsp:cNvPr id="0" name=""/>
        <dsp:cNvSpPr/>
      </dsp:nvSpPr>
      <dsp:spPr>
        <a:xfrm>
          <a:off x="2971965" y="1743769"/>
          <a:ext cx="2455896" cy="1227948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গ্রে হ্যাট হ্যাকার</a:t>
          </a:r>
          <a:endParaRPr lang="en-US" sz="3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71965" y="1743769"/>
        <a:ext cx="2455896" cy="1227948"/>
      </dsp:txXfrm>
    </dsp:sp>
    <dsp:sp modelId="{CB255BAC-524C-45AD-AC72-CE6C35A3297A}">
      <dsp:nvSpPr>
        <dsp:cNvPr id="0" name=""/>
        <dsp:cNvSpPr/>
      </dsp:nvSpPr>
      <dsp:spPr>
        <a:xfrm>
          <a:off x="5943930" y="1743851"/>
          <a:ext cx="3047669" cy="122794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artDeco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হোয়াইট হ্যাট হ্যাকার/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এথিক্যাল</a:t>
          </a:r>
          <a:r>
            <a:rPr lang="bn-BD" sz="3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হ্যাকার</a:t>
          </a:r>
          <a:endParaRPr lang="en-US" sz="3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43930" y="1743851"/>
        <a:ext cx="3047669" cy="1227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83F98-B231-4F68-8399-582F44BEB58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D4E86-80F1-4BEF-B1CA-47952F91C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2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D4E86-80F1-4BEF-B1CA-47952F91C1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45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D4E86-80F1-4BEF-B1CA-47952F91C1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05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D4E86-80F1-4BEF-B1CA-47952F91C1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50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D4E86-80F1-4BEF-B1CA-47952F91C1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2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D4E86-80F1-4BEF-B1CA-47952F91C1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D4E86-80F1-4BEF-B1CA-47952F91C1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23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D4E86-80F1-4BEF-B1CA-47952F91C1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81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D4E86-80F1-4BEF-B1CA-47952F91C1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77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D4E86-80F1-4BEF-B1CA-47952F91C1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35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D4E86-80F1-4BEF-B1CA-47952F91C1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3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2400"/>
            <a:ext cx="9347757" cy="69916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81400" y="609600"/>
            <a:ext cx="34435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9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19400" y="0"/>
            <a:ext cx="4724400" cy="1063599"/>
          </a:xfrm>
          <a:prstGeom prst="horizontalScroll">
            <a:avLst/>
          </a:prstGeom>
          <a:gradFill flip="none" rotWithShape="1">
            <a:gsLst>
              <a:gs pos="75500">
                <a:srgbClr val="9000F3"/>
              </a:gs>
              <a:gs pos="63000">
                <a:srgbClr val="9900FF">
                  <a:shade val="67500"/>
                  <a:satMod val="115000"/>
                </a:srgbClr>
              </a:gs>
              <a:gs pos="88000">
                <a:srgbClr val="99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ভাইরাসের প্রকারভেদ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59875646"/>
              </p:ext>
            </p:extLst>
          </p:nvPr>
        </p:nvGraphicFramePr>
        <p:xfrm>
          <a:off x="1143000" y="1219200"/>
          <a:ext cx="60960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224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88FE6B-D605-46D0-8CA8-9E661A951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graphicEl>
                                              <a:dgm id="{3188FE6B-D605-46D0-8CA8-9E661A951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3188FE6B-D605-46D0-8CA8-9E661A951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07A685-816F-4795-91CB-5984CF889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0907A685-816F-4795-91CB-5984CF889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0907A685-816F-4795-91CB-5984CF889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A70375-C41E-4D88-AC52-C90BDDA9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4BA70375-C41E-4D88-AC52-C90BDDA9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BA70375-C41E-4D88-AC52-C90BDDA9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25A381-FE07-4700-A896-D84C66AA7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C225A381-FE07-4700-A896-D84C66AA7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C225A381-FE07-4700-A896-D84C66AA7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41A613-0190-4006-9B2D-DAAD3C805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F441A613-0190-4006-9B2D-DAAD3C805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F441A613-0190-4006-9B2D-DAAD3C805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33600" y="0"/>
            <a:ext cx="5410200" cy="1063599"/>
          </a:xfrm>
          <a:prstGeom prst="horizontalScroll">
            <a:avLst/>
          </a:prstGeom>
          <a:gradFill flip="none" rotWithShape="1">
            <a:gsLst>
              <a:gs pos="75500">
                <a:srgbClr val="9000F3"/>
              </a:gs>
              <a:gs pos="63000">
                <a:srgbClr val="9900FF">
                  <a:shade val="67500"/>
                  <a:satMod val="115000"/>
                </a:srgbClr>
              </a:gs>
              <a:gs pos="88000">
                <a:srgbClr val="99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বিশ্বের ক্ষতিকর কম্পিউটার ভাইরাস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85815974"/>
              </p:ext>
            </p:extLst>
          </p:nvPr>
        </p:nvGraphicFramePr>
        <p:xfrm>
          <a:off x="0" y="12192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2815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88FE6B-D605-46D0-8CA8-9E661A951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3188FE6B-D605-46D0-8CA8-9E661A951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3188FE6B-D605-46D0-8CA8-9E661A951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07A685-816F-4795-91CB-5984CF889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0907A685-816F-4795-91CB-5984CF889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0907A685-816F-4795-91CB-5984CF889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A70375-C41E-4D88-AC52-C90BDDA9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4BA70375-C41E-4D88-AC52-C90BDDA9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4BA70375-C41E-4D88-AC52-C90BDDA9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25A381-FE07-4700-A896-D84C66AA7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C225A381-FE07-4700-A896-D84C66AA7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C225A381-FE07-4700-A896-D84C66AA7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41A613-0190-4006-9B2D-DAAD3C805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441A613-0190-4006-9B2D-DAAD3C805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F441A613-0190-4006-9B2D-DAAD3C805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8EC2AF-B343-47EA-B261-2A494CD5E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4A8EC2AF-B343-47EA-B261-2A494CD5E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4A8EC2AF-B343-47EA-B261-2A494CD5E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C74A04-5546-4D73-9719-57C8C762C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F1C74A04-5546-4D73-9719-57C8C762C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F1C74A04-5546-4D73-9719-57C8C762C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800182-9F04-4BB8-99E4-51BCC53EB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4A800182-9F04-4BB8-99E4-51BCC53EB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4A800182-9F04-4BB8-99E4-51BCC53EB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C316C8-93D0-42E6-862B-68A61CB93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12C316C8-93D0-42E6-862B-68A61CB93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12C316C8-93D0-42E6-862B-68A61CB93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1CA07F-5CC0-4BD6-9580-52C7E8EBD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7B1CA07F-5CC0-4BD6-9580-52C7E8EBD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7B1CA07F-5CC0-4BD6-9580-52C7E8EBD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76AA26-295B-4D9E-BACD-95F7394F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7576AA26-295B-4D9E-BACD-95F7394F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7576AA26-295B-4D9E-BACD-95F7394F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1D5E63-14B4-4A23-B643-FFEAC8611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B01D5E63-14B4-4A23-B643-FFEAC8611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B01D5E63-14B4-4A23-B643-FFEAC8611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DB55F4-F866-43CA-AAED-95CFD18E5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52DB55F4-F866-43CA-AAED-95CFD18E5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52DB55F4-F866-43CA-AAED-95CFD18E5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3705BA-4038-4141-9FFF-A4B98C8D2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E93705BA-4038-4141-9FFF-A4B98C8D2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E93705BA-4038-4141-9FFF-A4B98C8D2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D6574C-DC51-43B3-81B9-605089D83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7CD6574C-DC51-43B3-81B9-605089D83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7CD6574C-DC51-43B3-81B9-605089D83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F675B5-7E45-43FD-8F91-02FE34F38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A2F675B5-7E45-43FD-8F91-02FE34F38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A2F675B5-7E45-43FD-8F91-02FE34F38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B0B03B-372F-4E79-BF70-2634AB454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0FB0B03B-372F-4E79-BF70-2634AB454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0FB0B03B-372F-4E79-BF70-2634AB454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6FA995-A433-41CF-BE2A-39AF023E2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996FA995-A433-41CF-BE2A-39AF023E2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996FA995-A433-41CF-BE2A-39AF023E2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4BDDFA-3DBD-412E-BE07-09AB1E439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A34BDDFA-3DBD-412E-BE07-09AB1E439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A34BDDFA-3DBD-412E-BE07-09AB1E439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8600" y="0"/>
            <a:ext cx="8229600" cy="1063599"/>
          </a:xfrm>
          <a:prstGeom prst="horizontalScroll">
            <a:avLst/>
          </a:prstGeom>
          <a:gradFill flip="none" rotWithShape="1">
            <a:gsLst>
              <a:gs pos="75500">
                <a:srgbClr val="9000F3"/>
              </a:gs>
              <a:gs pos="63000">
                <a:srgbClr val="9900FF">
                  <a:shade val="67500"/>
                  <a:satMod val="115000"/>
                </a:srgbClr>
              </a:gs>
              <a:gs pos="88000">
                <a:srgbClr val="99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ক্ষতিকর কম্পিউটার ভাইরাস থেকে নিস্কৃতির উপায়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06448904"/>
              </p:ext>
            </p:extLst>
          </p:nvPr>
        </p:nvGraphicFramePr>
        <p:xfrm>
          <a:off x="0" y="12192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79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88FE6B-D605-46D0-8CA8-9E661A951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graphicEl>
                                              <a:dgm id="{3188FE6B-D605-46D0-8CA8-9E661A951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3188FE6B-D605-46D0-8CA8-9E661A951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3188FE6B-D605-46D0-8CA8-9E661A951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3188FE6B-D605-46D0-8CA8-9E661A951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07A685-816F-4795-91CB-5984CF889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0907A685-816F-4795-91CB-5984CF889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0907A685-816F-4795-91CB-5984CF889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0907A685-816F-4795-91CB-5984CF889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0907A685-816F-4795-91CB-5984CF8890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A70375-C41E-4D88-AC52-C90BDDA9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4BA70375-C41E-4D88-AC52-C90BDDA9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4BA70375-C41E-4D88-AC52-C90BDDA9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4BA70375-C41E-4D88-AC52-C90BDDA9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graphicEl>
                                              <a:dgm id="{4BA70375-C41E-4D88-AC52-C90BDDA9F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25A381-FE07-4700-A896-D84C66AA7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C225A381-FE07-4700-A896-D84C66AA7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C225A381-FE07-4700-A896-D84C66AA7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C225A381-FE07-4700-A896-D84C66AA7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C225A381-FE07-4700-A896-D84C66AA7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41A613-0190-4006-9B2D-DAAD3C805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F441A613-0190-4006-9B2D-DAAD3C805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F441A613-0190-4006-9B2D-DAAD3C805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F441A613-0190-4006-9B2D-DAAD3C805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441A613-0190-4006-9B2D-DAAD3C8052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8EC2AF-B343-47EA-B261-2A494CD5E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graphicEl>
                                              <a:dgm id="{4A8EC2AF-B343-47EA-B261-2A494CD5E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4A8EC2AF-B343-47EA-B261-2A494CD5E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4A8EC2AF-B343-47EA-B261-2A494CD5E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graphicEl>
                                              <a:dgm id="{4A8EC2AF-B343-47EA-B261-2A494CD5E4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C74A04-5546-4D73-9719-57C8C762C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F1C74A04-5546-4D73-9719-57C8C762C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F1C74A04-5546-4D73-9719-57C8C762C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F1C74A04-5546-4D73-9719-57C8C762C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graphicEl>
                                              <a:dgm id="{F1C74A04-5546-4D73-9719-57C8C762C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983A52-7EF4-4B69-8873-18279E8CC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B7983A52-7EF4-4B69-8873-18279E8CC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B7983A52-7EF4-4B69-8873-18279E8CC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B7983A52-7EF4-4B69-8873-18279E8CC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B7983A52-7EF4-4B69-8873-18279E8CC9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C2121E-1BC5-43C4-95BB-B22C282E1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66C2121E-1BC5-43C4-95BB-B22C282E1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66C2121E-1BC5-43C4-95BB-B22C282E1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graphicEl>
                                              <a:dgm id="{66C2121E-1BC5-43C4-95BB-B22C282E1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graphicEl>
                                              <a:dgm id="{66C2121E-1BC5-43C4-95BB-B22C282E1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8F52F5-BCE9-4961-8040-0DA896DBD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DC8F52F5-BCE9-4961-8040-0DA896DBD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graphicEl>
                                              <a:dgm id="{DC8F52F5-BCE9-4961-8040-0DA896DBD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DC8F52F5-BCE9-4961-8040-0DA896DBD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DC8F52F5-BCE9-4961-8040-0DA896DBD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6F2A01-5394-4769-AF50-ED5BDAFF1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graphicEl>
                                              <a:dgm id="{556F2A01-5394-4769-AF50-ED5BDAFF1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556F2A01-5394-4769-AF50-ED5BDAFF1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556F2A01-5394-4769-AF50-ED5BDAFF1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graphicEl>
                                              <a:dgm id="{556F2A01-5394-4769-AF50-ED5BDAFF10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33600" y="0"/>
            <a:ext cx="5181600" cy="1063599"/>
          </a:xfrm>
          <a:prstGeom prst="horizontalScroll">
            <a:avLst/>
          </a:prstGeom>
          <a:gradFill flip="none" rotWithShape="1">
            <a:gsLst>
              <a:gs pos="75500">
                <a:srgbClr val="9000F3"/>
              </a:gs>
              <a:gs pos="63000">
                <a:srgbClr val="9900FF">
                  <a:shade val="67500"/>
                  <a:satMod val="115000"/>
                </a:srgbClr>
              </a:gs>
              <a:gs pos="88000">
                <a:srgbClr val="99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কম্পিউটার হ্যাকিং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57400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হ্যাকিং বলতে বুঝায় সংশ্লিষ্ট কর্তৃপক্ষের বা ব্যবহারকারীর বিনা অনুমতিতে তার কম্পিউটার সিস্টেম বা নেটওয়ার্কে প্রবেশ করা</a:t>
            </a:r>
            <a:r>
              <a:rPr lang="bn-BD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।যারা  এই কাজ করে থাকে তাদেরকে বলা হয় কম্পিউটার হ্যাকার। </a:t>
            </a:r>
            <a:endParaRPr lang="en-US" sz="28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79870"/>
            <a:ext cx="4267200" cy="3212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13" y="3479870"/>
            <a:ext cx="4094487" cy="32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86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33600" y="0"/>
            <a:ext cx="5181600" cy="1063599"/>
          </a:xfrm>
          <a:prstGeom prst="horizontalScroll">
            <a:avLst/>
          </a:prstGeom>
          <a:gradFill flip="none" rotWithShape="1">
            <a:gsLst>
              <a:gs pos="75500">
                <a:srgbClr val="9000F3"/>
              </a:gs>
              <a:gs pos="63000">
                <a:srgbClr val="9900FF">
                  <a:shade val="67500"/>
                  <a:satMod val="115000"/>
                </a:srgbClr>
              </a:gs>
              <a:gs pos="88000">
                <a:srgbClr val="99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কম্পিউটার হ্যাকার-  এর প্রকারভেদ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44224007"/>
              </p:ext>
            </p:extLst>
          </p:nvPr>
        </p:nvGraphicFramePr>
        <p:xfrm>
          <a:off x="76200" y="1031120"/>
          <a:ext cx="8991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114956"/>
            <a:ext cx="8915400" cy="271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0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A86E15-9BF5-4BEE-8101-873345967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A6A86E15-9BF5-4BEE-8101-873345967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A6A86E15-9BF5-4BEE-8101-873345967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A6A86E15-9BF5-4BEE-8101-873345967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11D14F-4714-4AA1-BEE5-697B23836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6E11D14F-4714-4AA1-BEE5-697B23836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6E11D14F-4714-4AA1-BEE5-697B23836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6E11D14F-4714-4AA1-BEE5-697B23836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888D16-9160-4C2C-BBF4-F6C300B28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B8888D16-9160-4C2C-BBF4-F6C300B285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B8888D16-9160-4C2C-BBF4-F6C300B28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B8888D16-9160-4C2C-BBF4-F6C300B28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143AC4-072B-4106-B69D-BEE647F34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D9143AC4-072B-4106-B69D-BEE647F34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D9143AC4-072B-4106-B69D-BEE647F34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D9143AC4-072B-4106-B69D-BEE647F34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18CB4A-124B-4FEA-A5B7-26285CF5B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0E18CB4A-124B-4FEA-A5B7-26285CF5B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0E18CB4A-124B-4FEA-A5B7-26285CF5B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0E18CB4A-124B-4FEA-A5B7-26285CF5B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EB61DE-1B45-4A00-ABC6-0DB3013FF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B4EB61DE-1B45-4A00-ABC6-0DB3013FF8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B4EB61DE-1B45-4A00-ABC6-0DB3013FF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B4EB61DE-1B45-4A00-ABC6-0DB3013FF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255BAC-524C-45AD-AC72-CE6C35A32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graphicEl>
                                              <a:dgm id="{CB255BAC-524C-45AD-AC72-CE6C35A329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CB255BAC-524C-45AD-AC72-CE6C35A32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CB255BAC-524C-45AD-AC72-CE6C35A32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9812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শক্তিশালী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 ব্যবহার করা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lvl="4" indent="-4572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এন্টি-ভাইরাস ব্যবহার করা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0" y="8744"/>
            <a:ext cx="8001000" cy="1063599"/>
          </a:xfrm>
          <a:prstGeom prst="horizontalScroll">
            <a:avLst/>
          </a:prstGeom>
          <a:gradFill flip="none" rotWithShape="1">
            <a:gsLst>
              <a:gs pos="75500">
                <a:srgbClr val="9000F3"/>
              </a:gs>
              <a:gs pos="63000">
                <a:srgbClr val="9900FF">
                  <a:shade val="67500"/>
                  <a:satMod val="115000"/>
                </a:srgbClr>
              </a:gs>
              <a:gs pos="88000">
                <a:srgbClr val="99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 রক্ষায় করণীয় কাজ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8744"/>
            <a:ext cx="8001000" cy="1063599"/>
          </a:xfrm>
          <a:prstGeom prst="horizontalScroll">
            <a:avLst/>
          </a:prstGeom>
          <a:gradFill flip="none" rotWithShape="1">
            <a:gsLst>
              <a:gs pos="75500">
                <a:srgbClr val="9000F3"/>
              </a:gs>
              <a:gs pos="63000">
                <a:srgbClr val="9900FF">
                  <a:shade val="67500"/>
                  <a:satMod val="115000"/>
                </a:srgbClr>
              </a:gs>
              <a:gs pos="88000">
                <a:srgbClr val="99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শক্তিশালী পাসওয়ার্ড তৈরী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6248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 পাসওয়ার্ড ব্যবহার করা </a:t>
            </a:r>
          </a:p>
          <a:p>
            <a:pPr marL="342900" indent="-342900">
              <a:buAutoNum type="arabicPeriod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 বর্ণ ব্যবহার করা</a:t>
            </a:r>
          </a:p>
          <a:p>
            <a:pPr marL="342900" indent="-342900">
              <a:buAutoNum type="arabicPeriod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জটিল পাসওয়ার্ড ব্যবহার করা </a:t>
            </a:r>
          </a:p>
          <a:p>
            <a:pPr marL="342900" indent="-342900">
              <a:buAutoNum type="arabicPeriod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পাসওয়ার্ডের শক্তিমত্তা যাচাই করা</a:t>
            </a:r>
          </a:p>
          <a:p>
            <a:pPr marL="342900" indent="-342900">
              <a:buAutoNum type="arabicPeriod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লগ আউট করা</a:t>
            </a:r>
          </a:p>
          <a:p>
            <a:pPr marL="342900" indent="-342900">
              <a:buAutoNum type="arabicPeriod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 ম্যানেজার  ব্যবহার করা</a:t>
            </a:r>
          </a:p>
          <a:p>
            <a:pPr marL="342900" indent="-342900">
              <a:buAutoNum type="arabicPeriod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 পাসওয়ার্ড পরিবর্তন করা।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9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0672" y="17526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 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বা ম্যালওয়্যার কম্পিউটারের কি কি ক্ষতি করে-বর্ণনা </a:t>
            </a:r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 ।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828800" y="66569"/>
            <a:ext cx="4953000" cy="1063599"/>
          </a:xfrm>
          <a:prstGeom prst="horizontalScroll">
            <a:avLst/>
          </a:prstGeom>
          <a:gradFill flip="none" rotWithShape="1">
            <a:gsLst>
              <a:gs pos="75500">
                <a:srgbClr val="9000F3"/>
              </a:gs>
              <a:gs pos="63000">
                <a:srgbClr val="9900FF">
                  <a:shade val="67500"/>
                  <a:satMod val="115000"/>
                </a:srgbClr>
              </a:gs>
              <a:gs pos="88000">
                <a:srgbClr val="99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10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057400"/>
            <a:ext cx="5562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১.হ্যাকিং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২.হোয়াইট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হ্যাট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হ্যাকারকে কেন এথিক্যাল হ্যাকার বলা হয়?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 কত প্রকার ও কি কি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828800" y="66569"/>
            <a:ext cx="4953000" cy="1063599"/>
          </a:xfrm>
          <a:prstGeom prst="horizontalScroll">
            <a:avLst/>
          </a:prstGeom>
          <a:gradFill flip="none" rotWithShape="1">
            <a:gsLst>
              <a:gs pos="75500">
                <a:srgbClr val="9000F3"/>
              </a:gs>
              <a:gs pos="63000">
                <a:srgbClr val="9900FF">
                  <a:shade val="67500"/>
                  <a:satMod val="115000"/>
                </a:srgbClr>
              </a:gs>
              <a:gs pos="88000">
                <a:srgbClr val="99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04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971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ওয়ার্মের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 পার্থক্য লিখ 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828800" y="66569"/>
            <a:ext cx="4953000" cy="1063599"/>
          </a:xfrm>
          <a:prstGeom prst="horizontalScroll">
            <a:avLst/>
          </a:prstGeom>
          <a:gradFill flip="none" rotWithShape="1">
            <a:gsLst>
              <a:gs pos="75500">
                <a:srgbClr val="9000F3"/>
              </a:gs>
              <a:gs pos="63000">
                <a:srgbClr val="9900FF">
                  <a:shade val="67500"/>
                  <a:satMod val="115000"/>
                </a:srgbClr>
              </a:gs>
              <a:gs pos="88000">
                <a:srgbClr val="99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07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rizontal Scroll 9"/>
          <p:cNvSpPr/>
          <p:nvPr/>
        </p:nvSpPr>
        <p:spPr>
          <a:xfrm>
            <a:off x="2667000" y="-39141"/>
            <a:ext cx="4191000" cy="1063599"/>
          </a:xfrm>
          <a:prstGeom prst="horizontalScroll">
            <a:avLst/>
          </a:prstGeom>
          <a:gradFill flip="none" rotWithShape="1">
            <a:gsLst>
              <a:gs pos="75500">
                <a:srgbClr val="9000F3"/>
              </a:gs>
              <a:gs pos="63000">
                <a:srgbClr val="9900FF">
                  <a:shade val="67500"/>
                  <a:satMod val="115000"/>
                </a:srgbClr>
              </a:gs>
              <a:gs pos="88000">
                <a:srgbClr val="99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0A04E07-A639-4D5A-90E5-B81712A1D704}"/>
              </a:ext>
            </a:extLst>
          </p:cNvPr>
          <p:cNvSpPr/>
          <p:nvPr/>
        </p:nvSpPr>
        <p:spPr>
          <a:xfrm>
            <a:off x="0" y="3810000"/>
            <a:ext cx="7633974" cy="255454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ি: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অধ্যায়-৩</a:t>
            </a:r>
          </a:p>
          <a:p>
            <a:pPr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নিরাপদ ও নৈতিক ব্যবহার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 ১৬, ১৭  ও ১৮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D05E1FD-84B8-4052-91C3-776F69FE0A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42219" y="4689640"/>
            <a:ext cx="3072248" cy="11148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882BE0E-4751-48BA-8823-E5E4C5C2BEBA}"/>
              </a:ext>
            </a:extLst>
          </p:cNvPr>
          <p:cNvSpPr txBox="1"/>
          <p:nvPr/>
        </p:nvSpPr>
        <p:spPr>
          <a:xfrm>
            <a:off x="2667000" y="87997"/>
            <a:ext cx="3954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28" y="1119760"/>
            <a:ext cx="6179636" cy="2419124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খন্দকার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আব্দুল্যাহ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মামুন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বিন্দুবাসিনী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বালিকা উচ্চ বিদ্যালয়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ফোন-০১৫৫২-৪৩৭১৫৩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al_mamun1972@yahoo.com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41" y="1177829"/>
            <a:ext cx="2133600" cy="2488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903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4933661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9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71800" y="-152400"/>
            <a:ext cx="4191000" cy="1063599"/>
          </a:xfrm>
          <a:prstGeom prst="horizontalScroll">
            <a:avLst/>
          </a:prstGeom>
          <a:gradFill flip="none" rotWithShape="1">
            <a:gsLst>
              <a:gs pos="75500">
                <a:srgbClr val="9000F3"/>
              </a:gs>
              <a:gs pos="63000">
                <a:srgbClr val="9900FF">
                  <a:shade val="67500"/>
                  <a:satMod val="115000"/>
                </a:srgbClr>
              </a:gs>
              <a:gs pos="88000">
                <a:srgbClr val="99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ছবিগুলো লক্ষ্য কর........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798"/>
            <a:ext cx="4458793" cy="2716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2" y="1036507"/>
            <a:ext cx="4114800" cy="2493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066800"/>
            <a:ext cx="3276600" cy="2476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369890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ফ্রেডরিক  বি কোহেন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4022" y="3609918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 ভন নিউম্যান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623227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হ্যাকিং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88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956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 সফটওয়্যার ,কম্পিউটার ভাইরাস ও  তার  নিরাপত্তা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514600" y="228600"/>
            <a:ext cx="4191000" cy="1063599"/>
          </a:xfrm>
          <a:prstGeom prst="horizontalScroll">
            <a:avLst/>
          </a:prstGeom>
          <a:gradFill flip="none" rotWithShape="1">
            <a:gsLst>
              <a:gs pos="75500">
                <a:srgbClr val="9000F3"/>
              </a:gs>
              <a:gs pos="63000">
                <a:srgbClr val="9900FF">
                  <a:shade val="67500"/>
                  <a:satMod val="115000"/>
                </a:srgbClr>
              </a:gs>
              <a:gs pos="88000">
                <a:srgbClr val="99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আজকের পাঠ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9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92" y="1828800"/>
            <a:ext cx="87505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ম্যালওয়্যারের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বর্ণনা করতে পারবে।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সম্পর্কে ব্যাখ্যা করতে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কম্পিঊটারের  নিরাপত্তা রক্ষায় করণীয় কাজগুলো ব্যাখ্যা করতে পারবে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হ্যাকিং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 পারবে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749446" y="0"/>
            <a:ext cx="3276600" cy="1063599"/>
          </a:xfrm>
          <a:prstGeom prst="horizontalScroll">
            <a:avLst/>
          </a:prstGeom>
          <a:gradFill flip="none" rotWithShape="1">
            <a:gsLst>
              <a:gs pos="75500">
                <a:srgbClr val="9000F3"/>
              </a:gs>
              <a:gs pos="63000">
                <a:srgbClr val="9900FF">
                  <a:shade val="67500"/>
                  <a:satMod val="115000"/>
                </a:srgbClr>
              </a:gs>
              <a:gs pos="88000">
                <a:srgbClr val="99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7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446" y="1063599"/>
            <a:ext cx="8750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ম্যালওয়্যারঃ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এমন ধরণের প্রোগ্রামিং কোড বা প্রোগ্রামসমূহ  যা কম্পিউটারের জন্য ক্ষতিকর অর্থাৎ ক্ষতিকারক সফটওয়্যারকে ম্যালওয়্যার বা ম্যালিসিয়াস বলে।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819400" y="0"/>
            <a:ext cx="3276600" cy="1063599"/>
          </a:xfrm>
          <a:prstGeom prst="horizontalScroll">
            <a:avLst/>
          </a:prstGeom>
          <a:gradFill flip="none" rotWithShape="1">
            <a:gsLst>
              <a:gs pos="75500">
                <a:srgbClr val="9000F3"/>
              </a:gs>
              <a:gs pos="63000">
                <a:srgbClr val="9900FF">
                  <a:shade val="67500"/>
                  <a:satMod val="115000"/>
                </a:srgbClr>
              </a:gs>
              <a:gs pos="88000">
                <a:srgbClr val="99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 সফটওয়্যার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60197683"/>
              </p:ext>
            </p:extLst>
          </p:nvPr>
        </p:nvGraphicFramePr>
        <p:xfrm>
          <a:off x="-21236" y="2286000"/>
          <a:ext cx="9131508" cy="4820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21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2000"/>
            <a:ext cx="6019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ক্ষতি করেঃ</a:t>
            </a:r>
          </a:p>
          <a:p>
            <a:endParaRPr lang="bn-BD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 সফটওয়্যারকে কাঙ্ক্ষিত  কর্মসম্পাদনে বাধার সৃষ্টি  করে।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ব্যবহারকারীর  কম্পিউটারে রক্ষিত  তথ্য চুরি করে।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ব্যবহারকারীর অজান্তে তার কম্পিউটার সিস্টেমের প্রবেশাধিকার লাভ করে/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132" y="1828800"/>
            <a:ext cx="325911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6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0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 বেশি দেখা যায় যে সব ম্যালওয়্যার</a:t>
            </a:r>
            <a:r>
              <a:rPr lang="en-US" sz="32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50508908"/>
              </p:ext>
            </p:extLst>
          </p:nvPr>
        </p:nvGraphicFramePr>
        <p:xfrm>
          <a:off x="304800" y="1038570"/>
          <a:ext cx="8839200" cy="581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037999"/>
            <a:ext cx="2514600" cy="1672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245" y="3144694"/>
            <a:ext cx="2390775" cy="1914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8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879C0F-FD12-4179-BDD2-78B7F0816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AD879C0F-FD12-4179-BDD2-78B7F0816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AD879C0F-FD12-4179-BDD2-78B7F0816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6A2FC1-CFE9-4E16-96CC-C615A4441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D76A2FC1-CFE9-4E16-96CC-C615A4441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D76A2FC1-CFE9-4E16-96CC-C615A4441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B52D53-B7C9-43F8-8835-700F03867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53B52D53-B7C9-43F8-8835-700F03867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53B52D53-B7C9-43F8-8835-700F03867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6E3628-55E3-45E2-8C65-6DB137C3F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D26E3628-55E3-45E2-8C65-6DB137C3F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D26E3628-55E3-45E2-8C65-6DB137C3F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9D1A0F-FC1C-483C-AF8C-54D9AFBF2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C19D1A0F-FC1C-483C-AF8C-54D9AFBF2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C19D1A0F-FC1C-483C-AF8C-54D9AFBF2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809F27-EC4D-415C-917E-B2BE21254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07809F27-EC4D-415C-917E-B2BE21254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07809F27-EC4D-415C-917E-B2BE21254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4E7491-4F14-4171-ADD1-E4A388E3E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474E7491-4F14-4171-ADD1-E4A388E3E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>
                                            <p:graphicEl>
                                              <a:dgm id="{474E7491-4F14-4171-ADD1-E4A388E3E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200" y="37338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হলো এমন ধরণের ম্যালওয়্যার, যা </a:t>
            </a:r>
            <a:r>
              <a:rPr lang="bn-BD" sz="36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পুনরুৎপাদনে  সক্ষম  এবং এক কম্পিউটার থেকে অন্য কম্পিউটারে সংক্রমিত  হতে পারে।</a:t>
            </a:r>
            <a:endParaRPr lang="en-US" sz="36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3514038" cy="2209800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2819400" y="0"/>
            <a:ext cx="3276600" cy="1063599"/>
          </a:xfrm>
          <a:prstGeom prst="horizontalScroll">
            <a:avLst/>
          </a:prstGeom>
          <a:gradFill flip="none" rotWithShape="1">
            <a:gsLst>
              <a:gs pos="75500">
                <a:srgbClr val="9000F3"/>
              </a:gs>
              <a:gs pos="63000">
                <a:srgbClr val="9900FF">
                  <a:shade val="67500"/>
                  <a:satMod val="115000"/>
                </a:srgbClr>
              </a:gs>
              <a:gs pos="88000">
                <a:srgbClr val="99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6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406</Words>
  <Application>Microsoft Office PowerPoint</Application>
  <PresentationFormat>On-screen Show (4:3)</PresentationFormat>
  <Paragraphs>117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csl tb</cp:lastModifiedBy>
  <cp:revision>164</cp:revision>
  <dcterms:created xsi:type="dcterms:W3CDTF">2006-08-16T00:00:00Z</dcterms:created>
  <dcterms:modified xsi:type="dcterms:W3CDTF">2020-04-14T18:56:58Z</dcterms:modified>
</cp:coreProperties>
</file>