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1" r:id="rId4"/>
    <p:sldId id="267" r:id="rId5"/>
    <p:sldId id="259" r:id="rId6"/>
    <p:sldId id="260" r:id="rId7"/>
    <p:sldId id="264" r:id="rId8"/>
    <p:sldId id="270" r:id="rId9"/>
    <p:sldId id="261" r:id="rId10"/>
    <p:sldId id="262" r:id="rId11"/>
    <p:sldId id="263" r:id="rId12"/>
    <p:sldId id="265" r:id="rId13"/>
    <p:sldId id="266" r:id="rId14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CE3D-FBD4-4442-A3ED-459D64970A2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C6B9-C3D2-49C3-9C43-573F64DA6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13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CE3D-FBD4-4442-A3ED-459D64970A2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C6B9-C3D2-49C3-9C43-573F64DA6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2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365125"/>
            <a:ext cx="256317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65125"/>
            <a:ext cx="7540943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CE3D-FBD4-4442-A3ED-459D64970A2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C6B9-C3D2-49C3-9C43-573F64DA6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8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CE3D-FBD4-4442-A3ED-459D64970A2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C6B9-C3D2-49C3-9C43-573F64DA6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3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39"/>
            <a:ext cx="1025271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64"/>
            <a:ext cx="102527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CE3D-FBD4-4442-A3ED-459D64970A2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C6B9-C3D2-49C3-9C43-573F64DA6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5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25625"/>
            <a:ext cx="50520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825625"/>
            <a:ext cx="50520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CE3D-FBD4-4442-A3ED-459D64970A2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C6B9-C3D2-49C3-9C43-573F64DA6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9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65126"/>
            <a:ext cx="1025271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4" y="1681163"/>
            <a:ext cx="50288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4" y="2505075"/>
            <a:ext cx="502884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681163"/>
            <a:ext cx="50536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505075"/>
            <a:ext cx="505360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CE3D-FBD4-4442-A3ED-459D64970A2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C6B9-C3D2-49C3-9C43-573F64DA6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2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CE3D-FBD4-4442-A3ED-459D64970A2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C6B9-C3D2-49C3-9C43-573F64DA6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6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CE3D-FBD4-4442-A3ED-459D64970A2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C6B9-C3D2-49C3-9C43-573F64DA6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9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87426"/>
            <a:ext cx="601789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CE3D-FBD4-4442-A3ED-459D64970A2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C6B9-C3D2-49C3-9C43-573F64DA6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08" y="987426"/>
            <a:ext cx="601789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CE3D-FBD4-4442-A3ED-459D64970A2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C6B9-C3D2-49C3-9C43-573F64DA6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65126"/>
            <a:ext cx="10252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825625"/>
            <a:ext cx="102527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3CE3D-FBD4-4442-A3ED-459D64970A2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FC6B9-C3D2-49C3-9C43-573F64DA6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9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6581" y="-560417"/>
            <a:ext cx="77231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39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4" y="2585470"/>
            <a:ext cx="11180618" cy="38984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182412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78300" y="2216128"/>
            <a:ext cx="6141212" cy="1444752"/>
          </a:xfrm>
          <a:prstGeom prst="roundRect">
            <a:avLst>
              <a:gd name="adj" fmla="val 50000"/>
            </a:avLst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 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705612" y="3978656"/>
            <a:ext cx="10222992" cy="2377440"/>
          </a:xfrm>
          <a:prstGeom prst="round2SameRect">
            <a:avLst>
              <a:gd name="adj1" fmla="val 50000"/>
              <a:gd name="adj2" fmla="val 0"/>
            </a:avLst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দলে পাঁচটি করে কেন্দ্রীয় ব্যাংকের উদ্দ্যেশ্য লিখ। </a:t>
            </a:r>
            <a:endParaRPr lang="en-US" sz="4000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161056"/>
            <a:ext cx="3697510" cy="2347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9675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566928" y="4170218"/>
            <a:ext cx="10826496" cy="2358598"/>
          </a:xfrm>
          <a:prstGeom prst="flowChartAlternateProcess">
            <a:avLst/>
          </a:prstGeom>
          <a:solidFill>
            <a:srgbClr val="FFC0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b="1" dirty="0">
                <a:latin typeface="NikoshBAN" pitchFamily="2" charset="0"/>
                <a:cs typeface="NikoshBAN" pitchFamily="2" charset="0"/>
              </a:rPr>
              <a:t>কেন্দ্রীয় ব্যাংককে সকল ব্যাংকের ব্যাংকার বলা হয়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কেন? 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b="1" dirty="0">
                <a:latin typeface="NikoshBAN" pitchFamily="2" charset="0"/>
                <a:cs typeface="NikoshBAN" pitchFamily="2" charset="0"/>
              </a:rPr>
              <a:t>কেন্দ্রীয় ব্যাংক কোন কোন নোট ও মুদ্রা প্রচলন করে ?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852160" y="402336"/>
            <a:ext cx="5541264" cy="2578608"/>
          </a:xfrm>
          <a:prstGeom prst="wedgeEllipseCallout">
            <a:avLst>
              <a:gd name="adj1" fmla="val -47568"/>
              <a:gd name="adj2" fmla="val 90772"/>
            </a:avLst>
          </a:prstGeom>
          <a:solidFill>
            <a:schemeClr val="tx2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" y="192024"/>
            <a:ext cx="5359769" cy="3429000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1374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273892" y="2130136"/>
            <a:ext cx="3933444" cy="1242060"/>
          </a:xfrm>
          <a:prstGeom prst="flowChartPunchedTap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59958" y="4261658"/>
            <a:ext cx="11448288" cy="1645920"/>
          </a:xfrm>
          <a:prstGeom prst="flowChartTerminator">
            <a:avLst/>
          </a:prstGeom>
          <a:solidFill>
            <a:srgbClr val="7030A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ব্যাংকের কার্যাবলী ব্যাখ্যা কর।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3" y="609946"/>
            <a:ext cx="4378902" cy="3040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456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8170" y="2696645"/>
            <a:ext cx="983894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7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070" y="0"/>
            <a:ext cx="3790950" cy="3710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784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443926"/>
            <a:ext cx="2499360" cy="3122234"/>
          </a:xfrm>
          <a:prstGeom prst="bevel">
            <a:avLst>
              <a:gd name="adj" fmla="val 13641"/>
            </a:avLst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35280"/>
            <a:ext cx="2593657" cy="3230880"/>
          </a:xfrm>
          <a:prstGeom prst="bevel">
            <a:avLst/>
          </a:prstGeom>
        </p:spPr>
      </p:pic>
      <p:sp>
        <p:nvSpPr>
          <p:cNvPr id="6" name="Bevel 5"/>
          <p:cNvSpPr/>
          <p:nvPr/>
        </p:nvSpPr>
        <p:spPr>
          <a:xfrm>
            <a:off x="3975100" y="916940"/>
            <a:ext cx="3429000" cy="1310640"/>
          </a:xfrm>
          <a:prstGeom prst="bevel">
            <a:avLst>
              <a:gd name="adj" fmla="val 1838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6378257" y="3860800"/>
            <a:ext cx="4826000" cy="28321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 নবম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ফিন্যান্স ও ব্যাকিং 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ত্রয়োদশ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624840" y="3860800"/>
            <a:ext cx="4764578" cy="28321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সজীব চন্দ্র দাস 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(ব্যবসায় শিক্ষা) 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চকতাতারদী আলহাজ্ব লায়ন এম. এ বাতেন উচ্চ বিদ্যালয়,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মনোহরদী,নরসিংদী। 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০১৭২৬-৬৮৬৮৬৭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3" y="266700"/>
            <a:ext cx="4475389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1" y="266700"/>
            <a:ext cx="4483100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92" y="3733800"/>
            <a:ext cx="4475389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602" y="3733800"/>
            <a:ext cx="4483100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14536" y="3199368"/>
            <a:ext cx="1401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2600" y="3199368"/>
            <a:ext cx="173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 লেনদেন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8600" y="6489700"/>
            <a:ext cx="212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বৈদেশিক মুদ্রা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1200" y="6477000"/>
            <a:ext cx="151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টাকা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8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956" y="937260"/>
            <a:ext cx="4962524" cy="5029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937260"/>
            <a:ext cx="5394960" cy="5029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67192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232" y="1810512"/>
            <a:ext cx="106070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7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273552" y="640080"/>
            <a:ext cx="4462272" cy="1243584"/>
          </a:xfrm>
          <a:prstGeom prst="flowChartAlternateProcess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676656" y="2834640"/>
            <a:ext cx="10351008" cy="3145536"/>
          </a:xfrm>
          <a:prstGeom prst="round2DiagRect">
            <a:avLst>
              <a:gd name="adj1" fmla="val 42830"/>
              <a:gd name="adj2" fmla="val 0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 সম্পর্কে বলতে পারবে;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কেন্দ্রীয়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ব্যাংকের উদ্দেশ্য চিহ্নিত করতে পারবে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কেন্দ্রীয় ব্যাংকের কার্যাবলি বিশ্লেষ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786384" y="1847088"/>
            <a:ext cx="9912096" cy="4535424"/>
          </a:xfrm>
          <a:prstGeom prst="frame">
            <a:avLst>
              <a:gd name="adj1" fmla="val 56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0FA3FC-5FD9-4FF3-8DB8-2AA4CA9D46BD}"/>
              </a:ext>
            </a:extLst>
          </p:cNvPr>
          <p:cNvSpPr txBox="1"/>
          <p:nvPr/>
        </p:nvSpPr>
        <p:spPr>
          <a:xfrm>
            <a:off x="3238716" y="508260"/>
            <a:ext cx="52910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</a:t>
            </a:r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6600" dirty="0"/>
          </a:p>
        </p:txBody>
      </p:sp>
      <p:sp>
        <p:nvSpPr>
          <p:cNvPr id="5" name="Rectangle 4"/>
          <p:cNvSpPr/>
          <p:nvPr/>
        </p:nvSpPr>
        <p:spPr>
          <a:xfrm>
            <a:off x="1499614" y="2375862"/>
            <a:ext cx="876924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এস,এন সেনের মতে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 হচ্ছে ব্যা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 সমাজের নেতা ,রাজা ও সূর্য সব কিছু । নেতার মত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 রাজত্ব শাসন করে এবং সূর্যের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ও মুদ্রাবাজারে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জগতে আলো ও শক্তি দেয়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।’’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4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733800" y="53340"/>
            <a:ext cx="4297680" cy="13716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ব্যাংকের উদ্দ্যেশ্য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8610600" y="1394460"/>
            <a:ext cx="3108960" cy="68199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 ব্যাংক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4393035" y="1607820"/>
            <a:ext cx="3160395" cy="876300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 সমুহের ব্যাংকার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8610600" y="2221230"/>
            <a:ext cx="3108960" cy="750570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জনকল্যান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4393035" y="2712720"/>
            <a:ext cx="3160395" cy="792480"/>
          </a:xfrm>
          <a:prstGeom prst="beve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নিকাশ ঘর  হিসাবে কাজ করা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8610600" y="3108960"/>
            <a:ext cx="3108960" cy="67437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 সুষম বন্টন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8610600" y="3955415"/>
            <a:ext cx="3108960" cy="807720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মুল্ধন গঠনে সহায়তা করা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8610600" y="4819015"/>
            <a:ext cx="3108960" cy="954405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সুসংগঠিত ব্যাংকিং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ব্যবস্থা গড়ে তোলা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4393036" y="5886450"/>
            <a:ext cx="3160395" cy="81534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মূল্যস্তর স্থিতিশীল রাখা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350520" y="1607820"/>
            <a:ext cx="3169920" cy="84582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বলিষ্ঠ মুদ্রা বাজার গঠন ও নিয়ন্ত্রন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4393035" y="3783330"/>
            <a:ext cx="3160395" cy="82296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 নিয়ন্ত্রন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Bevel 12"/>
          <p:cNvSpPr/>
          <p:nvPr/>
        </p:nvSpPr>
        <p:spPr>
          <a:xfrm>
            <a:off x="4393035" y="4785360"/>
            <a:ext cx="3160395" cy="716280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সরকারকে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  দেয়া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Bevel 13"/>
          <p:cNvSpPr/>
          <p:nvPr/>
        </p:nvSpPr>
        <p:spPr>
          <a:xfrm>
            <a:off x="8610600" y="5897880"/>
            <a:ext cx="3108960" cy="792480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ব্যাংকব্যবস্থার পথদর্শক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Bevel 14"/>
          <p:cNvSpPr/>
          <p:nvPr/>
        </p:nvSpPr>
        <p:spPr>
          <a:xfrm>
            <a:off x="350520" y="2596515"/>
            <a:ext cx="3169920" cy="79248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উন্নয়ন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Bevel 15"/>
          <p:cNvSpPr/>
          <p:nvPr/>
        </p:nvSpPr>
        <p:spPr>
          <a:xfrm>
            <a:off x="350520" y="3672840"/>
            <a:ext cx="3169920" cy="822960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 ও মুদ্রার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Bevel 16"/>
          <p:cNvSpPr/>
          <p:nvPr/>
        </p:nvSpPr>
        <p:spPr>
          <a:xfrm>
            <a:off x="350520" y="4806315"/>
            <a:ext cx="3169920" cy="731520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বৈদেশিক মুদ্রার নিয়ন্ত্রন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350520" y="5913120"/>
            <a:ext cx="3169920" cy="777240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দেশের মুদ্রার মান নিয়ন্ত্রন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034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536717" y="1280837"/>
            <a:ext cx="5507828" cy="1371600"/>
          </a:xfrm>
          <a:prstGeom prst="flowChartAlternateProcess">
            <a:avLst/>
          </a:prstGeom>
          <a:solidFill>
            <a:srgbClr val="FFC0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595376" y="3397504"/>
            <a:ext cx="9912096" cy="2395728"/>
          </a:xfrm>
          <a:prstGeom prst="round2DiagRect">
            <a:avLst>
              <a:gd name="adj1" fmla="val 42621"/>
              <a:gd name="adj2" fmla="val 0"/>
            </a:avLst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কেন্দ্রীয় ব্যাংকের নাম কি?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0" y="9237"/>
            <a:ext cx="3941514" cy="3015734"/>
          </a:xfrm>
          <a:prstGeom prst="pentagon">
            <a:avLst/>
          </a:prstGeom>
        </p:spPr>
      </p:pic>
    </p:spTree>
    <p:extLst>
      <p:ext uri="{BB962C8B-B14F-4D97-AF65-F5344CB8AC3E}">
        <p14:creationId xmlns:p14="http://schemas.microsoft.com/office/powerpoint/2010/main" val="275588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221</Words>
  <Application>Microsoft Office PowerPoint</Application>
  <PresentationFormat>Custom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68</cp:revision>
  <dcterms:created xsi:type="dcterms:W3CDTF">2020-04-06T07:09:14Z</dcterms:created>
  <dcterms:modified xsi:type="dcterms:W3CDTF">2020-04-14T18:08:06Z</dcterms:modified>
</cp:coreProperties>
</file>