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6" r:id="rId3"/>
    <p:sldId id="263" r:id="rId4"/>
    <p:sldId id="280" r:id="rId5"/>
    <p:sldId id="267" r:id="rId6"/>
    <p:sldId id="256" r:id="rId7"/>
    <p:sldId id="270" r:id="rId8"/>
    <p:sldId id="273" r:id="rId9"/>
    <p:sldId id="274" r:id="rId10"/>
    <p:sldId id="257" r:id="rId11"/>
    <p:sldId id="275" r:id="rId12"/>
    <p:sldId id="277" r:id="rId13"/>
    <p:sldId id="258" r:id="rId14"/>
    <p:sldId id="279" r:id="rId15"/>
    <p:sldId id="269" r:id="rId16"/>
    <p:sldId id="259" r:id="rId17"/>
    <p:sldId id="260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19" autoAdjust="0"/>
  </p:normalViewPr>
  <p:slideViewPr>
    <p:cSldViewPr>
      <p:cViewPr varScale="1">
        <p:scale>
          <a:sx n="77" d="100"/>
          <a:sy n="77" d="100"/>
        </p:scale>
        <p:origin x="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21A9F-EB42-448E-8DBF-40E7A06876E4}" type="doc">
      <dgm:prSet loTypeId="urn:microsoft.com/office/officeart/2005/8/layout/radial1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E7023A-2095-481D-9E60-498D4FA567A6}">
      <dgm:prSet phldrT="[Text]"/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31A8161-C299-4270-B7C5-ECD7A7FCDC96}" type="parTrans" cxnId="{2C7C37C4-EAAE-4D91-8EE2-21797450EB9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015C2D7-967F-4A6D-A3E7-289A039289A6}" type="sibTrans" cxnId="{2C7C37C4-EAAE-4D91-8EE2-21797450EB9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7898A30-F6B3-446A-BAB9-31B8563AFD30}">
      <dgm:prSet phldrT="[Text]" custT="1"/>
      <dgm:spPr/>
      <dgm:t>
        <a:bodyPr/>
        <a:lstStyle/>
        <a:p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খুদে বার্তা </a:t>
          </a:r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(SMS)</a:t>
          </a:r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236877E-397D-4F2B-892B-674B3BEA6D20}" type="parTrans" cxnId="{5B61B59F-D717-4731-B6CE-8A0188F441B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334CD70-7B48-4C2D-A4CD-B978EB245690}" type="sibTrans" cxnId="{5B61B59F-D717-4731-B6CE-8A0188F441B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F5641CB-B712-41B6-994E-0F5958FFB200}">
      <dgm:prSet phldrT="[Text]" custT="1"/>
      <dgm:spPr/>
      <dgm:t>
        <a:bodyPr/>
        <a:lstStyle/>
        <a:p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ভিডিও শেয়রিং সাই</a:t>
          </a:r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C90AA61-AA02-45C9-9F34-2867875CCB67}" type="parTrans" cxnId="{C75B952B-1D8F-4DBD-8269-5222C165B43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765A9F7-B2A5-46D7-AE31-A6FF42E14CCB}" type="sibTrans" cxnId="{C75B952B-1D8F-4DBD-8269-5222C165B43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7DD9975-2E21-4B50-AC3E-C372F464E9E7}">
      <dgm:prSet phldrT="[Text]" custT="1"/>
      <dgm:spPr/>
      <dgm:t>
        <a:bodyPr/>
        <a:lstStyle/>
        <a:p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ইউটিউব 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47257DE-F928-4544-8CDA-B83B0FB731B2}" type="parTrans" cxnId="{3069C877-A10A-44D7-AED8-A53EA53A3C3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66A68C2-A2EA-46CE-9B55-7336BBA7E7F9}" type="sibTrans" cxnId="{3069C877-A10A-44D7-AED8-A53EA53A3C3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ED8A1FE-3E15-4FC5-91C4-D24F2F5638E3}">
      <dgm:prSet phldrT="[Text]" custT="1"/>
      <dgm:spPr/>
      <dgm:t>
        <a:bodyPr/>
        <a:lstStyle/>
        <a:p>
          <a:r>
            <a: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ই-কার্ড 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988F9D0-FBD7-4841-87BF-C8FFE0CDE08F}" type="parTrans" cxnId="{E5C6A1A3-B0DA-4379-818D-2D6617D9450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98A8378-D00B-4994-8A33-03B2F19E5D23}" type="sibTrans" cxnId="{E5C6A1A3-B0DA-4379-818D-2D6617D9450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567681B-A24D-4CC1-89EA-24AADB274173}" type="pres">
      <dgm:prSet presAssocID="{12421A9F-EB42-448E-8DBF-40E7A06876E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D3CB2F-E199-4DBB-A823-36F660FBD79F}" type="pres">
      <dgm:prSet presAssocID="{25E7023A-2095-481D-9E60-498D4FA567A6}" presName="centerShape" presStyleLbl="node0" presStyleIdx="0" presStyleCnt="1"/>
      <dgm:spPr/>
      <dgm:t>
        <a:bodyPr/>
        <a:lstStyle/>
        <a:p>
          <a:endParaRPr lang="en-US"/>
        </a:p>
      </dgm:t>
    </dgm:pt>
    <dgm:pt modelId="{2C3BAB46-15CA-48A0-A2F4-9A92373942DF}" type="pres">
      <dgm:prSet presAssocID="{6236877E-397D-4F2B-892B-674B3BEA6D20}" presName="Name9" presStyleLbl="parChTrans1D2" presStyleIdx="0" presStyleCnt="4"/>
      <dgm:spPr/>
      <dgm:t>
        <a:bodyPr/>
        <a:lstStyle/>
        <a:p>
          <a:endParaRPr lang="en-US"/>
        </a:p>
      </dgm:t>
    </dgm:pt>
    <dgm:pt modelId="{E555065D-4E1C-4267-B25C-907EDA513DFF}" type="pres">
      <dgm:prSet presAssocID="{6236877E-397D-4F2B-892B-674B3BEA6D2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175B242-E5C5-40CD-8776-E250054A1A6D}" type="pres">
      <dgm:prSet presAssocID="{07898A30-F6B3-446A-BAB9-31B8563AFD3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1A0F0-7BD9-481C-8166-3826C168549D}" type="pres">
      <dgm:prSet presAssocID="{BC90AA61-AA02-45C9-9F34-2867875CCB67}" presName="Name9" presStyleLbl="parChTrans1D2" presStyleIdx="1" presStyleCnt="4"/>
      <dgm:spPr/>
      <dgm:t>
        <a:bodyPr/>
        <a:lstStyle/>
        <a:p>
          <a:endParaRPr lang="en-US"/>
        </a:p>
      </dgm:t>
    </dgm:pt>
    <dgm:pt modelId="{7A67DFD4-CE37-467E-9619-3277289B2123}" type="pres">
      <dgm:prSet presAssocID="{BC90AA61-AA02-45C9-9F34-2867875CCB6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3980A3B-751C-4A69-B665-8CC59EE4018F}" type="pres">
      <dgm:prSet presAssocID="{9F5641CB-B712-41B6-994E-0F5958FFB20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0CF6F-B2FE-499E-9AEE-D0112CD155E1}" type="pres">
      <dgm:prSet presAssocID="{A47257DE-F928-4544-8CDA-B83B0FB731B2}" presName="Name9" presStyleLbl="parChTrans1D2" presStyleIdx="2" presStyleCnt="4"/>
      <dgm:spPr/>
      <dgm:t>
        <a:bodyPr/>
        <a:lstStyle/>
        <a:p>
          <a:endParaRPr lang="en-US"/>
        </a:p>
      </dgm:t>
    </dgm:pt>
    <dgm:pt modelId="{B58CAC6E-82F4-4973-B6E4-99B3AA94E24B}" type="pres">
      <dgm:prSet presAssocID="{A47257DE-F928-4544-8CDA-B83B0FB731B2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BEF75AB-6598-46A2-B92F-A358AB120561}" type="pres">
      <dgm:prSet presAssocID="{07DD9975-2E21-4B50-AC3E-C372F464E9E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392BC-5981-40EE-A4C3-ED48E1834643}" type="pres">
      <dgm:prSet presAssocID="{9988F9D0-FBD7-4841-87BF-C8FFE0CDE08F}" presName="Name9" presStyleLbl="parChTrans1D2" presStyleIdx="3" presStyleCnt="4"/>
      <dgm:spPr/>
      <dgm:t>
        <a:bodyPr/>
        <a:lstStyle/>
        <a:p>
          <a:endParaRPr lang="en-US"/>
        </a:p>
      </dgm:t>
    </dgm:pt>
    <dgm:pt modelId="{067F87F5-9623-4E1C-81D3-FE5A77849A5A}" type="pres">
      <dgm:prSet presAssocID="{9988F9D0-FBD7-4841-87BF-C8FFE0CDE08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39CFCFA-1312-4478-A06A-7BD66CD1CDB0}" type="pres">
      <dgm:prSet presAssocID="{BED8A1FE-3E15-4FC5-91C4-D24F2F5638E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8C9E19-29C5-4DEC-9D18-91011165E5FB}" type="presOf" srcId="{A47257DE-F928-4544-8CDA-B83B0FB731B2}" destId="{8160CF6F-B2FE-499E-9AEE-D0112CD155E1}" srcOrd="0" destOrd="0" presId="urn:microsoft.com/office/officeart/2005/8/layout/radial1"/>
    <dgm:cxn modelId="{56F22B4F-9EAA-47D9-B414-2EC14896F94B}" type="presOf" srcId="{6236877E-397D-4F2B-892B-674B3BEA6D20}" destId="{2C3BAB46-15CA-48A0-A2F4-9A92373942DF}" srcOrd="0" destOrd="0" presId="urn:microsoft.com/office/officeart/2005/8/layout/radial1"/>
    <dgm:cxn modelId="{0F0EFC67-5819-4448-82D8-B0909E962C80}" type="presOf" srcId="{9988F9D0-FBD7-4841-87BF-C8FFE0CDE08F}" destId="{3C1392BC-5981-40EE-A4C3-ED48E1834643}" srcOrd="0" destOrd="0" presId="urn:microsoft.com/office/officeart/2005/8/layout/radial1"/>
    <dgm:cxn modelId="{A6E05B8C-70B8-4E53-B049-8286F1B6218B}" type="presOf" srcId="{9988F9D0-FBD7-4841-87BF-C8FFE0CDE08F}" destId="{067F87F5-9623-4E1C-81D3-FE5A77849A5A}" srcOrd="1" destOrd="0" presId="urn:microsoft.com/office/officeart/2005/8/layout/radial1"/>
    <dgm:cxn modelId="{107A6430-0E63-4B25-98ED-4F836CB9352C}" type="presOf" srcId="{25E7023A-2095-481D-9E60-498D4FA567A6}" destId="{ACD3CB2F-E199-4DBB-A823-36F660FBD79F}" srcOrd="0" destOrd="0" presId="urn:microsoft.com/office/officeart/2005/8/layout/radial1"/>
    <dgm:cxn modelId="{FD589BDA-E497-46C5-AFBA-2003A4D5F565}" type="presOf" srcId="{6236877E-397D-4F2B-892B-674B3BEA6D20}" destId="{E555065D-4E1C-4267-B25C-907EDA513DFF}" srcOrd="1" destOrd="0" presId="urn:microsoft.com/office/officeart/2005/8/layout/radial1"/>
    <dgm:cxn modelId="{3849158B-1408-4DE4-B05E-50695A7F11E5}" type="presOf" srcId="{9F5641CB-B712-41B6-994E-0F5958FFB200}" destId="{93980A3B-751C-4A69-B665-8CC59EE4018F}" srcOrd="0" destOrd="0" presId="urn:microsoft.com/office/officeart/2005/8/layout/radial1"/>
    <dgm:cxn modelId="{C75B952B-1D8F-4DBD-8269-5222C165B430}" srcId="{25E7023A-2095-481D-9E60-498D4FA567A6}" destId="{9F5641CB-B712-41B6-994E-0F5958FFB200}" srcOrd="1" destOrd="0" parTransId="{BC90AA61-AA02-45C9-9F34-2867875CCB67}" sibTransId="{2765A9F7-B2A5-46D7-AE31-A6FF42E14CCB}"/>
    <dgm:cxn modelId="{3EBC727A-EB79-496D-A0AA-5F42F462B206}" type="presOf" srcId="{BC90AA61-AA02-45C9-9F34-2867875CCB67}" destId="{9961A0F0-7BD9-481C-8166-3826C168549D}" srcOrd="0" destOrd="0" presId="urn:microsoft.com/office/officeart/2005/8/layout/radial1"/>
    <dgm:cxn modelId="{4D3D5422-BA9D-4947-893B-056ACA7FAD51}" type="presOf" srcId="{07898A30-F6B3-446A-BAB9-31B8563AFD30}" destId="{2175B242-E5C5-40CD-8776-E250054A1A6D}" srcOrd="0" destOrd="0" presId="urn:microsoft.com/office/officeart/2005/8/layout/radial1"/>
    <dgm:cxn modelId="{E5C6A1A3-B0DA-4379-818D-2D6617D9450F}" srcId="{25E7023A-2095-481D-9E60-498D4FA567A6}" destId="{BED8A1FE-3E15-4FC5-91C4-D24F2F5638E3}" srcOrd="3" destOrd="0" parTransId="{9988F9D0-FBD7-4841-87BF-C8FFE0CDE08F}" sibTransId="{698A8378-D00B-4994-8A33-03B2F19E5D23}"/>
    <dgm:cxn modelId="{3069C877-A10A-44D7-AED8-A53EA53A3C38}" srcId="{25E7023A-2095-481D-9E60-498D4FA567A6}" destId="{07DD9975-2E21-4B50-AC3E-C372F464E9E7}" srcOrd="2" destOrd="0" parTransId="{A47257DE-F928-4544-8CDA-B83B0FB731B2}" sibTransId="{A66A68C2-A2EA-46CE-9B55-7336BBA7E7F9}"/>
    <dgm:cxn modelId="{2C7C37C4-EAAE-4D91-8EE2-21797450EB95}" srcId="{12421A9F-EB42-448E-8DBF-40E7A06876E4}" destId="{25E7023A-2095-481D-9E60-498D4FA567A6}" srcOrd="0" destOrd="0" parTransId="{731A8161-C299-4270-B7C5-ECD7A7FCDC96}" sibTransId="{8015C2D7-967F-4A6D-A3E7-289A039289A6}"/>
    <dgm:cxn modelId="{E6162E84-A2AA-4E16-A5A3-1A19D2FACEC7}" type="presOf" srcId="{07DD9975-2E21-4B50-AC3E-C372F464E9E7}" destId="{BBEF75AB-6598-46A2-B92F-A358AB120561}" srcOrd="0" destOrd="0" presId="urn:microsoft.com/office/officeart/2005/8/layout/radial1"/>
    <dgm:cxn modelId="{A0EE1ADF-F01B-4C8F-A658-9C384C1BE478}" type="presOf" srcId="{12421A9F-EB42-448E-8DBF-40E7A06876E4}" destId="{1567681B-A24D-4CC1-89EA-24AADB274173}" srcOrd="0" destOrd="0" presId="urn:microsoft.com/office/officeart/2005/8/layout/radial1"/>
    <dgm:cxn modelId="{4A4EECEF-FC7C-4C25-8A36-E916804178D8}" type="presOf" srcId="{A47257DE-F928-4544-8CDA-B83B0FB731B2}" destId="{B58CAC6E-82F4-4973-B6E4-99B3AA94E24B}" srcOrd="1" destOrd="0" presId="urn:microsoft.com/office/officeart/2005/8/layout/radial1"/>
    <dgm:cxn modelId="{5B61B59F-D717-4731-B6CE-8A0188F441BF}" srcId="{25E7023A-2095-481D-9E60-498D4FA567A6}" destId="{07898A30-F6B3-446A-BAB9-31B8563AFD30}" srcOrd="0" destOrd="0" parTransId="{6236877E-397D-4F2B-892B-674B3BEA6D20}" sibTransId="{9334CD70-7B48-4C2D-A4CD-B978EB245690}"/>
    <dgm:cxn modelId="{303D1791-4B63-4D44-AD1A-FE77AC2FEABD}" type="presOf" srcId="{BC90AA61-AA02-45C9-9F34-2867875CCB67}" destId="{7A67DFD4-CE37-467E-9619-3277289B2123}" srcOrd="1" destOrd="0" presId="urn:microsoft.com/office/officeart/2005/8/layout/radial1"/>
    <dgm:cxn modelId="{66CA7CAF-EF38-432C-A2E5-C8104176A18E}" type="presOf" srcId="{BED8A1FE-3E15-4FC5-91C4-D24F2F5638E3}" destId="{A39CFCFA-1312-4478-A06A-7BD66CD1CDB0}" srcOrd="0" destOrd="0" presId="urn:microsoft.com/office/officeart/2005/8/layout/radial1"/>
    <dgm:cxn modelId="{AD92077D-C014-4AE8-A5AD-A11B150B21DD}" type="presParOf" srcId="{1567681B-A24D-4CC1-89EA-24AADB274173}" destId="{ACD3CB2F-E199-4DBB-A823-36F660FBD79F}" srcOrd="0" destOrd="0" presId="urn:microsoft.com/office/officeart/2005/8/layout/radial1"/>
    <dgm:cxn modelId="{D28F9437-0116-4F87-A1D5-80D4B6349801}" type="presParOf" srcId="{1567681B-A24D-4CC1-89EA-24AADB274173}" destId="{2C3BAB46-15CA-48A0-A2F4-9A92373942DF}" srcOrd="1" destOrd="0" presId="urn:microsoft.com/office/officeart/2005/8/layout/radial1"/>
    <dgm:cxn modelId="{4FA33838-B282-4A65-B2AD-DBC04EA03706}" type="presParOf" srcId="{2C3BAB46-15CA-48A0-A2F4-9A92373942DF}" destId="{E555065D-4E1C-4267-B25C-907EDA513DFF}" srcOrd="0" destOrd="0" presId="urn:microsoft.com/office/officeart/2005/8/layout/radial1"/>
    <dgm:cxn modelId="{34CBD785-B745-4FA5-B0ED-027EC2881BB3}" type="presParOf" srcId="{1567681B-A24D-4CC1-89EA-24AADB274173}" destId="{2175B242-E5C5-40CD-8776-E250054A1A6D}" srcOrd="2" destOrd="0" presId="urn:microsoft.com/office/officeart/2005/8/layout/radial1"/>
    <dgm:cxn modelId="{F924D07B-5147-4FE8-A44A-4D6FFCE76AD5}" type="presParOf" srcId="{1567681B-A24D-4CC1-89EA-24AADB274173}" destId="{9961A0F0-7BD9-481C-8166-3826C168549D}" srcOrd="3" destOrd="0" presId="urn:microsoft.com/office/officeart/2005/8/layout/radial1"/>
    <dgm:cxn modelId="{FA1C3C2D-5D96-4A0A-8439-774135A62C2C}" type="presParOf" srcId="{9961A0F0-7BD9-481C-8166-3826C168549D}" destId="{7A67DFD4-CE37-467E-9619-3277289B2123}" srcOrd="0" destOrd="0" presId="urn:microsoft.com/office/officeart/2005/8/layout/radial1"/>
    <dgm:cxn modelId="{DADBDB76-9929-4CB0-AE9D-69B012BB27AC}" type="presParOf" srcId="{1567681B-A24D-4CC1-89EA-24AADB274173}" destId="{93980A3B-751C-4A69-B665-8CC59EE4018F}" srcOrd="4" destOrd="0" presId="urn:microsoft.com/office/officeart/2005/8/layout/radial1"/>
    <dgm:cxn modelId="{37EE4A99-D234-435F-9C99-F943E0FA4769}" type="presParOf" srcId="{1567681B-A24D-4CC1-89EA-24AADB274173}" destId="{8160CF6F-B2FE-499E-9AEE-D0112CD155E1}" srcOrd="5" destOrd="0" presId="urn:microsoft.com/office/officeart/2005/8/layout/radial1"/>
    <dgm:cxn modelId="{561AAAED-B207-4A59-A404-1FAD039CDD77}" type="presParOf" srcId="{8160CF6F-B2FE-499E-9AEE-D0112CD155E1}" destId="{B58CAC6E-82F4-4973-B6E4-99B3AA94E24B}" srcOrd="0" destOrd="0" presId="urn:microsoft.com/office/officeart/2005/8/layout/radial1"/>
    <dgm:cxn modelId="{6F99A737-F150-4B19-91EF-374DF600AC8E}" type="presParOf" srcId="{1567681B-A24D-4CC1-89EA-24AADB274173}" destId="{BBEF75AB-6598-46A2-B92F-A358AB120561}" srcOrd="6" destOrd="0" presId="urn:microsoft.com/office/officeart/2005/8/layout/radial1"/>
    <dgm:cxn modelId="{C2055F45-E5FE-4D79-AFA4-C023522DFCCC}" type="presParOf" srcId="{1567681B-A24D-4CC1-89EA-24AADB274173}" destId="{3C1392BC-5981-40EE-A4C3-ED48E1834643}" srcOrd="7" destOrd="0" presId="urn:microsoft.com/office/officeart/2005/8/layout/radial1"/>
    <dgm:cxn modelId="{3A8BD1BC-A6E9-4201-A2FC-19954782D4F8}" type="presParOf" srcId="{3C1392BC-5981-40EE-A4C3-ED48E1834643}" destId="{067F87F5-9623-4E1C-81D3-FE5A77849A5A}" srcOrd="0" destOrd="0" presId="urn:microsoft.com/office/officeart/2005/8/layout/radial1"/>
    <dgm:cxn modelId="{5B934208-7585-4949-A61C-B2B686F9CA22}" type="presParOf" srcId="{1567681B-A24D-4CC1-89EA-24AADB274173}" destId="{A39CFCFA-1312-4478-A06A-7BD66CD1CDB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3CB2F-E199-4DBB-A823-36F660FBD79F}">
      <dsp:nvSpPr>
        <dsp:cNvPr id="0" name=""/>
        <dsp:cNvSpPr/>
      </dsp:nvSpPr>
      <dsp:spPr>
        <a:xfrm>
          <a:off x="3300515" y="2043215"/>
          <a:ext cx="1552369" cy="155236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27854" y="2270554"/>
        <a:ext cx="1097691" cy="1097691"/>
      </dsp:txXfrm>
    </dsp:sp>
    <dsp:sp modelId="{2C3BAB46-15CA-48A0-A2F4-9A92373942DF}">
      <dsp:nvSpPr>
        <dsp:cNvPr id="0" name=""/>
        <dsp:cNvSpPr/>
      </dsp:nvSpPr>
      <dsp:spPr>
        <a:xfrm rot="16200000">
          <a:off x="3842375" y="1791754"/>
          <a:ext cx="468649" cy="34271"/>
        </a:xfrm>
        <a:custGeom>
          <a:avLst/>
          <a:gdLst/>
          <a:ahLst/>
          <a:cxnLst/>
          <a:rect l="0" t="0" r="0" b="0"/>
          <a:pathLst>
            <a:path>
              <a:moveTo>
                <a:pt x="0" y="17135"/>
              </a:moveTo>
              <a:lnTo>
                <a:pt x="468649" y="171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4064983" y="1797174"/>
        <a:ext cx="23432" cy="23432"/>
      </dsp:txXfrm>
    </dsp:sp>
    <dsp:sp modelId="{2175B242-E5C5-40CD-8776-E250054A1A6D}">
      <dsp:nvSpPr>
        <dsp:cNvPr id="0" name=""/>
        <dsp:cNvSpPr/>
      </dsp:nvSpPr>
      <dsp:spPr>
        <a:xfrm>
          <a:off x="3300515" y="22195"/>
          <a:ext cx="1552369" cy="15523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খুদে বার্তা </a:t>
          </a: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(SMS)</a:t>
          </a:r>
          <a:r>
            <a:rPr lang="bn-BD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27854" y="249534"/>
        <a:ext cx="1097691" cy="1097691"/>
      </dsp:txXfrm>
    </dsp:sp>
    <dsp:sp modelId="{9961A0F0-7BD9-481C-8166-3826C168549D}">
      <dsp:nvSpPr>
        <dsp:cNvPr id="0" name=""/>
        <dsp:cNvSpPr/>
      </dsp:nvSpPr>
      <dsp:spPr>
        <a:xfrm>
          <a:off x="4852884" y="2802264"/>
          <a:ext cx="468649" cy="34271"/>
        </a:xfrm>
        <a:custGeom>
          <a:avLst/>
          <a:gdLst/>
          <a:ahLst/>
          <a:cxnLst/>
          <a:rect l="0" t="0" r="0" b="0"/>
          <a:pathLst>
            <a:path>
              <a:moveTo>
                <a:pt x="0" y="17135"/>
              </a:moveTo>
              <a:lnTo>
                <a:pt x="468649" y="171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5075493" y="2807683"/>
        <a:ext cx="23432" cy="23432"/>
      </dsp:txXfrm>
    </dsp:sp>
    <dsp:sp modelId="{93980A3B-751C-4A69-B665-8CC59EE4018F}">
      <dsp:nvSpPr>
        <dsp:cNvPr id="0" name=""/>
        <dsp:cNvSpPr/>
      </dsp:nvSpPr>
      <dsp:spPr>
        <a:xfrm>
          <a:off x="5321534" y="2043215"/>
          <a:ext cx="1552369" cy="1552369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ভিডিও শেয়রিং সাই</a:t>
          </a:r>
          <a:r>
            <a:rPr lang="bn-IN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548873" y="2270554"/>
        <a:ext cx="1097691" cy="1097691"/>
      </dsp:txXfrm>
    </dsp:sp>
    <dsp:sp modelId="{8160CF6F-B2FE-499E-9AEE-D0112CD155E1}">
      <dsp:nvSpPr>
        <dsp:cNvPr id="0" name=""/>
        <dsp:cNvSpPr/>
      </dsp:nvSpPr>
      <dsp:spPr>
        <a:xfrm rot="5400000">
          <a:off x="3842375" y="3812774"/>
          <a:ext cx="468649" cy="34271"/>
        </a:xfrm>
        <a:custGeom>
          <a:avLst/>
          <a:gdLst/>
          <a:ahLst/>
          <a:cxnLst/>
          <a:rect l="0" t="0" r="0" b="0"/>
          <a:pathLst>
            <a:path>
              <a:moveTo>
                <a:pt x="0" y="17135"/>
              </a:moveTo>
              <a:lnTo>
                <a:pt x="468649" y="171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4064983" y="3818193"/>
        <a:ext cx="23432" cy="23432"/>
      </dsp:txXfrm>
    </dsp:sp>
    <dsp:sp modelId="{BBEF75AB-6598-46A2-B92F-A358AB120561}">
      <dsp:nvSpPr>
        <dsp:cNvPr id="0" name=""/>
        <dsp:cNvSpPr/>
      </dsp:nvSpPr>
      <dsp:spPr>
        <a:xfrm>
          <a:off x="3300515" y="4064234"/>
          <a:ext cx="1552369" cy="1552369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ইউটিউব 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27854" y="4291573"/>
        <a:ext cx="1097691" cy="1097691"/>
      </dsp:txXfrm>
    </dsp:sp>
    <dsp:sp modelId="{3C1392BC-5981-40EE-A4C3-ED48E1834643}">
      <dsp:nvSpPr>
        <dsp:cNvPr id="0" name=""/>
        <dsp:cNvSpPr/>
      </dsp:nvSpPr>
      <dsp:spPr>
        <a:xfrm rot="10800000">
          <a:off x="2831865" y="2802264"/>
          <a:ext cx="468649" cy="34271"/>
        </a:xfrm>
        <a:custGeom>
          <a:avLst/>
          <a:gdLst/>
          <a:ahLst/>
          <a:cxnLst/>
          <a:rect l="0" t="0" r="0" b="0"/>
          <a:pathLst>
            <a:path>
              <a:moveTo>
                <a:pt x="0" y="17135"/>
              </a:moveTo>
              <a:lnTo>
                <a:pt x="468649" y="171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 rot="10800000">
        <a:off x="3054474" y="2807683"/>
        <a:ext cx="23432" cy="23432"/>
      </dsp:txXfrm>
    </dsp:sp>
    <dsp:sp modelId="{A39CFCFA-1312-4478-A06A-7BD66CD1CDB0}">
      <dsp:nvSpPr>
        <dsp:cNvPr id="0" name=""/>
        <dsp:cNvSpPr/>
      </dsp:nvSpPr>
      <dsp:spPr>
        <a:xfrm>
          <a:off x="1279495" y="2043215"/>
          <a:ext cx="1552369" cy="1552369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ই-কার্ড 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506834" y="2270554"/>
        <a:ext cx="1097691" cy="1097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DFD99-904D-431C-B386-782DE3865C2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36414-0355-457F-8568-7CF16010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6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77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</a:t>
            </a:r>
            <a:r>
              <a:rPr lang="bn-IN" baseline="0" dirty="0" smtClean="0"/>
              <a:t> কারো সাহায্য না নিয়ে বাড়ি থেকে কাজটি করে নিয়ে আসবে।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6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বর্তমানে</a:t>
            </a:r>
            <a:r>
              <a:rPr lang="bn-BD" baseline="0" dirty="0" smtClean="0"/>
              <a:t> মানুষ সামাজিক যোগাযোগের জন্য এগুলো বেশি ব্যবহার করে।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23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কাজ শেষে</a:t>
            </a:r>
            <a:r>
              <a:rPr lang="bn-BD" baseline="0" dirty="0" smtClean="0"/>
              <a:t> কয়েকজনের উপস্থাপন শিক্ষক শুনবেন।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81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3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8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পাঠ্য</a:t>
            </a:r>
            <a:r>
              <a:rPr lang="bn-BD" baseline="0" dirty="0" smtClean="0"/>
              <a:t>পস্তুকের ১৩ নং পেজে এই কাজ দেওয়া আছে তাই এই কাজ টি দেওয়া হল শিক্ষক চাইলে অন্য কাজ দিতে পারেন।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 </a:t>
            </a:r>
            <a:r>
              <a:rPr lang="bn-BD" baseline="0" dirty="0" smtClean="0"/>
              <a:t> উত্তর করার পর উত্তর যাচাইয়ের জন্য সম্ভাব্য সমাধানটি প্রদর্শন করতে হবে। সম্ভাব্য সমাধান আগে দেখানো যাবে না। প্রয়োজনে মোবাইলের মাধ্যমে এস এম এস পাঠনো এর ব্যবহারিক 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23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তোমরা</a:t>
            </a:r>
            <a:r>
              <a:rPr lang="bn-BD" baseline="0" dirty="0" smtClean="0"/>
              <a:t> এই পাঠ থেকে নতুন কি কি শিখলে ? তারপর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35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 মাউস ক্লিক করলে</a:t>
            </a:r>
            <a:r>
              <a:rPr lang="bn-BD" baseline="0" dirty="0" smtClean="0"/>
              <a:t> সঠিক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6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9/13/2019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9/13/2019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9/13/2019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9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9/13/2019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9/13/2019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9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9/13/2019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7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9/13/2019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1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9/13/2019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9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9/13/2019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6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9/13/2019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9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9/13/2019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4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42863"/>
            <a:ext cx="9229726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89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5334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9600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337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3272135"/>
            <a:ext cx="354228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গুরুত্বপূর্ণ ঘটনার ছবি তুলে রাখা হয়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8678" y="3424535"/>
            <a:ext cx="318904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গুরুত্বপূর্ণ ঘটনা ভিডিও করা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034" y="5943600"/>
            <a:ext cx="411480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ছবিগুলো ওয়েবসাইটে আপলোড করা যায়।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1860" y="6076890"/>
            <a:ext cx="40386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ভিডিও ওয়েব সাইটে আপলোড করা যায়।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3" y="1066800"/>
            <a:ext cx="3189044" cy="2114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78" y="1124371"/>
            <a:ext cx="3189044" cy="21862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/>
          <a:stretch/>
        </p:blipFill>
        <p:spPr>
          <a:xfrm>
            <a:off x="729773" y="3795969"/>
            <a:ext cx="3189044" cy="21476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78" y="3955329"/>
            <a:ext cx="3189044" cy="21215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590799" y="358323"/>
            <a:ext cx="393036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স্মৃতি সংরক্ষণ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ওবিনিময়</a:t>
            </a:r>
            <a:endParaRPr lang="en-US" sz="3200" b="1" strike="sngStrike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7514" y="2884951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প্রয়োজনে ছবিগুলো ডাউনলোড করা যায়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700144"/>
            <a:ext cx="4222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 /ভিডিও অন্যান্য বন্ধু-বান্ধব্দের মাঝে শেয়ার করা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9402" y="5724241"/>
            <a:ext cx="4155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ভিডিও শেয়ারিং এর জন্য ইউটিউব একটি জন প্রিয় ওয়েবসাইট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7157" y="2868415"/>
            <a:ext cx="4160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প্রইয়োজনে ভিডিও ডাউনলোড করা যায়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2629" y="387881"/>
            <a:ext cx="3582865" cy="2893276"/>
            <a:chOff x="252629" y="588818"/>
            <a:chExt cx="3582865" cy="28932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588818"/>
              <a:ext cx="3302094" cy="21013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629" y="2486732"/>
              <a:ext cx="866341" cy="99536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350327" y="652000"/>
            <a:ext cx="4593214" cy="2648450"/>
            <a:chOff x="4350327" y="762000"/>
            <a:chExt cx="4593214" cy="25384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0327" y="762000"/>
              <a:ext cx="3897018" cy="1948933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2305088"/>
              <a:ext cx="866341" cy="99536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7" y="3276636"/>
            <a:ext cx="3461473" cy="2505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02" y="3300450"/>
            <a:ext cx="3917398" cy="24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3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352800"/>
            <a:ext cx="7772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ea typeface="Calibri"/>
                <a:cs typeface="NikoshBAN"/>
              </a:rPr>
              <a:t>তোমাদের ক্লাসের কোন একটি অনুষ্ঠানের জন্যে </a:t>
            </a:r>
            <a:r>
              <a:rPr lang="bn-BD" sz="4400" dirty="0" smtClean="0">
                <a:ea typeface="Calibri"/>
                <a:cs typeface="NikoshBAN"/>
              </a:rPr>
              <a:t>এসএমএস </a:t>
            </a:r>
            <a:r>
              <a:rPr lang="bn-BD" sz="4400" dirty="0">
                <a:ea typeface="Calibri"/>
                <a:cs typeface="NikoshBAN"/>
              </a:rPr>
              <a:t>ব্যবহার করে অথিতিদের আমন্ত্রণ জানাও। </a:t>
            </a:r>
            <a:endParaRPr lang="en-US" sz="4400" dirty="0">
              <a:ea typeface="Calibri"/>
              <a:cs typeface="Vrind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6400" y="796159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C000">
                          <a:shade val="20000"/>
                          <a:satMod val="245000"/>
                        </a:srgbClr>
                      </a:gs>
                      <a:gs pos="43000">
                        <a:srgbClr val="FFC000">
                          <a:satMod val="255000"/>
                        </a:srgbClr>
                      </a:gs>
                      <a:gs pos="48000">
                        <a:srgbClr val="FFC000">
                          <a:shade val="85000"/>
                          <a:satMod val="255000"/>
                        </a:srgbClr>
                      </a:gs>
                      <a:gs pos="100000">
                        <a:srgbClr val="FFC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1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162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মোবাইল ফোনের অপশনে গিয়ে প্রথমে মেসজটি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টাইপ করতে হবে।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তারপর অতিথিদের মোবাইল নম্বর টাইপ করতে হবে।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অতঃপর সেন্ড অপশনে চাপ দিলে এস এম এস টি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অতিথিদের কাছে পৌঁছে যাবে।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3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7933887"/>
              </p:ext>
            </p:extLst>
          </p:nvPr>
        </p:nvGraphicFramePr>
        <p:xfrm>
          <a:off x="457200" y="533400"/>
          <a:ext cx="8153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314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3CB2F-E199-4DBB-A823-36F660FBD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3BAB46-15CA-48A0-A2F4-9A9237394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75B242-E5C5-40CD-8776-E250054A1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61A0F0-7BD9-481C-8166-3826C1685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980A3B-751C-4A69-B665-8CC59EE40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60CF6F-B2FE-499E-9AEE-D0112CD15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EF75AB-6598-46A2-B92F-A358AB120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392BC-5981-40EE-A4C3-ED48E1834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9CFCFA-1312-4478-A06A-7BD66CD1C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2013" y="442064"/>
            <a:ext cx="179247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4800" b="1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237" y="1316043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. SMS 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এর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পূর্ণনাম</a:t>
            </a: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-</a:t>
            </a:r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lvl="1"/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	 </a:t>
            </a: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lvl="1"/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২।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www.picasa.google.com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ইন্টারনেটের এ ঠিকানায় কাজ করা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যা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 smtClean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6248400" y="2514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-Shape 4"/>
          <p:cNvSpPr/>
          <p:nvPr/>
        </p:nvSpPr>
        <p:spPr>
          <a:xfrm rot="19213881">
            <a:off x="7222527" y="2059364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7636" y="1905000"/>
            <a:ext cx="6019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Short Message Service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514600"/>
            <a:ext cx="5555673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Short Mail Service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048000"/>
            <a:ext cx="55626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Short Mail System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7527" y="3581400"/>
            <a:ext cx="6380018" cy="5334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Short Memory Storage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089073" y="3124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7148945" y="3657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06186" y="4606636"/>
            <a:ext cx="3522518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অডিও সম্পাদনার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8704" y="4565073"/>
            <a:ext cx="40005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ভিডিও সম্পাদনার</a:t>
            </a:r>
            <a:endParaRPr lang="en-US" sz="40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3282" y="5247409"/>
            <a:ext cx="3522518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ছবি আপলোডের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99709" y="5247409"/>
            <a:ext cx="2971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লেখালেখির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</a:t>
            </a:r>
          </a:p>
        </p:txBody>
      </p:sp>
      <p:sp>
        <p:nvSpPr>
          <p:cNvPr id="24" name="Multiply 23"/>
          <p:cNvSpPr/>
          <p:nvPr/>
        </p:nvSpPr>
        <p:spPr>
          <a:xfrm>
            <a:off x="4495800" y="462268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8382000" y="458555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L-Shape 25"/>
          <p:cNvSpPr/>
          <p:nvPr/>
        </p:nvSpPr>
        <p:spPr>
          <a:xfrm rot="19213881">
            <a:off x="4400270" y="5310447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7467600" y="525184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5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2895600"/>
            <a:ext cx="7391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ea typeface="Calibri"/>
                <a:cs typeface="NikoshBAN" pitchFamily="2" charset="0"/>
              </a:rPr>
              <a:t>তুমি সামাজিক যোগাযোগের জন্য আইসিটি থেকে কী কী সুবিধা পেতে পার বর্ণনা কর। </a:t>
            </a:r>
            <a:endParaRPr lang="en-US" sz="44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pic>
        <p:nvPicPr>
          <p:cNvPr id="4" name="Picture 3" descr="home-icon.jpg"/>
          <p:cNvPicPr>
            <a:picLocks noChangeAspect="1"/>
          </p:cNvPicPr>
          <p:nvPr/>
        </p:nvPicPr>
        <p:blipFill>
          <a:blip r:embed="rId3">
            <a:lum bright="40000" contrast="-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317148"/>
            <a:ext cx="2819400" cy="2286308"/>
          </a:xfrm>
          <a:prstGeom prst="ellipse">
            <a:avLst/>
          </a:prstGeom>
          <a:ln w="34925">
            <a:solidFill>
              <a:sysClr val="windowText" lastClr="000000"/>
            </a:solidFill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343400" y="1075581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বাড়ির কাজ  </a:t>
            </a:r>
            <a:endParaRPr lang="en-US" sz="4800" b="1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1388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581400"/>
            <a:ext cx="7467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16" y="1447800"/>
            <a:ext cx="440956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981200" y="416915"/>
            <a:ext cx="4038600" cy="761999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004838" y="1371600"/>
            <a:ext cx="4361267" cy="5150482"/>
            <a:chOff x="424584" y="1295400"/>
            <a:chExt cx="4361267" cy="5150482"/>
          </a:xfrm>
        </p:grpSpPr>
        <p:sp>
          <p:nvSpPr>
            <p:cNvPr id="11" name="Rectangle 10"/>
            <p:cNvSpPr/>
            <p:nvPr/>
          </p:nvSpPr>
          <p:spPr>
            <a:xfrm>
              <a:off x="424584" y="3124199"/>
              <a:ext cx="4361267" cy="33216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কামরুজ্জামান সরদার</a:t>
              </a:r>
              <a:endPara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নিশ্চিন্তপুর মাধ্যমিক বিদ্যালয়</a:t>
              </a:r>
            </a:p>
            <a:p>
              <a:pPr algn="ctr"/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বাবুপাড়া,পাংশা, রাজবাড়ি</a:t>
              </a:r>
              <a:endPara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মোবাইল-০১</a:t>
              </a:r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৭১১৫১৪৩০৮</a:t>
              </a:r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E-mail: 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kmsarder1983@gmail.com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281" y="1295400"/>
              <a:ext cx="2098651" cy="2209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49018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914400"/>
            <a:ext cx="5715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৭ম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১ম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৬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7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4845" y="10668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সমাজ জীবনে তথ্য ও যোগাযোগ প্রযুক্তি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496" y="4648200"/>
            <a:ext cx="3844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সমাজে বাস করি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4701" y="4684509"/>
            <a:ext cx="420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সামাজিক জীবনে  যোগাযোগ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8" y="2314596"/>
            <a:ext cx="3747655" cy="23556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22" y="2351047"/>
            <a:ext cx="3747655" cy="23334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355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371600"/>
            <a:ext cx="830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সামাজিক সম্পর্ক উন্নয়নে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আইসিটি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ব্যবহারের </a:t>
            </a:r>
            <a:endParaRPr lang="en-US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ক্ষেত্র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চিহ্নিত করতে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SMS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কার্ড এর ব্যবহার বর্ণনা করতে </a:t>
            </a:r>
          </a:p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পারবে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স্মৃতি সংরক্ষণ ও বিনিময়ে বিভিন্ন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ওয়েবসাইটসমূহের সুবিধা বর্ণনা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hi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533400"/>
            <a:ext cx="2064989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শিখনফল </a:t>
            </a:r>
            <a:endParaRPr lang="en-US" sz="4800" b="1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4348" y="3805207"/>
            <a:ext cx="4133852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মানুষে মানুষে মিলে সমাজ গড়ে উঠেছে।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48" y="5095534"/>
            <a:ext cx="4119563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একসময় চিঠিপত্রই ছিল  দূর থেকে মানুষের যোগাযোগের একমাত্র মাধ্যম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51" y="3893260"/>
            <a:ext cx="3447086" cy="24045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" y="588153"/>
            <a:ext cx="8077200" cy="31066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000" y="588153"/>
            <a:ext cx="280511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সামাজিক যোগাযোগ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2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6473" y="2662535"/>
            <a:ext cx="3283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টেলিফোনের মাধ্যমে যোগাযোগ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2837" y="2579716"/>
            <a:ext cx="4080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ইমেইল ও সামাজিক যোগাযোগ মাধ্যমে সামাজিক সম্পর্ক উন্নয়ন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9873" y="5943600"/>
            <a:ext cx="389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এসএমএস এর মাধ্যমে দাওয়াত দেওয়া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23" y="491909"/>
            <a:ext cx="3175000" cy="20878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73" y="3410713"/>
            <a:ext cx="3264477" cy="24284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5" y="3467590"/>
            <a:ext cx="3212360" cy="22907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26473" y="5896005"/>
            <a:ext cx="379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ফোনের মাধ্যমে যোগাযোগ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5" y="491909"/>
            <a:ext cx="3222255" cy="21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0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4049" y="1524000"/>
            <a:ext cx="3677951" cy="95410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ই-কার্ডের মাধ্যমে বিভিন্ন দিবসের শুভেচ্ছা পাঠানো যায়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6" y="629100"/>
            <a:ext cx="3831771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81400"/>
            <a:ext cx="5352439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681163" y="5681662"/>
            <a:ext cx="4876801" cy="5232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-মেইল করে দাওয়াত পাঠানো হয়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7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914399"/>
            <a:ext cx="276870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362200"/>
            <a:ext cx="8000999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তোমার বন্ধু ও আত্মীয়দের সাথে সামাজিক সম্পর্ক উন্নয়নের জন্য তুমি কিভাবে আইসিটির সাহায্য নিতে পার।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3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474</Words>
  <Application>Microsoft Office PowerPoint</Application>
  <PresentationFormat>On-screen Show (4:3)</PresentationFormat>
  <Paragraphs>94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NikoshBAN</vt:lpstr>
      <vt:lpstr>SolaimanLipi</vt:lpstr>
      <vt:lpstr>Times New Roman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KAMRUL</cp:lastModifiedBy>
  <cp:revision>117</cp:revision>
  <dcterms:created xsi:type="dcterms:W3CDTF">2015-03-31T15:15:49Z</dcterms:created>
  <dcterms:modified xsi:type="dcterms:W3CDTF">2019-09-13T13:51:57Z</dcterms:modified>
</cp:coreProperties>
</file>