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7FC7-4F98-4E99-B72B-25F65D5679F8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A8C6-706D-4C6A-8AA5-E6BCB6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4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7FC7-4F98-4E99-B72B-25F65D5679F8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A8C6-706D-4C6A-8AA5-E6BCB6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3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7FC7-4F98-4E99-B72B-25F65D5679F8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A8C6-706D-4C6A-8AA5-E6BCB6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7FC7-4F98-4E99-B72B-25F65D5679F8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A8C6-706D-4C6A-8AA5-E6BCB6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7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7FC7-4F98-4E99-B72B-25F65D5679F8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A8C6-706D-4C6A-8AA5-E6BCB6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7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7FC7-4F98-4E99-B72B-25F65D5679F8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A8C6-706D-4C6A-8AA5-E6BCB6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1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7FC7-4F98-4E99-B72B-25F65D5679F8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A8C6-706D-4C6A-8AA5-E6BCB6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47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7FC7-4F98-4E99-B72B-25F65D5679F8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A8C6-706D-4C6A-8AA5-E6BCB6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0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7FC7-4F98-4E99-B72B-25F65D5679F8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A8C6-706D-4C6A-8AA5-E6BCB6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69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7FC7-4F98-4E99-B72B-25F65D5679F8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A8C6-706D-4C6A-8AA5-E6BCB6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88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7FC7-4F98-4E99-B72B-25F65D5679F8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A8C6-706D-4C6A-8AA5-E6BCB6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30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97FC7-4F98-4E99-B72B-25F65D5679F8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3A8C6-706D-4C6A-8AA5-E6BCB6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9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9456" y="2546710"/>
            <a:ext cx="823092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Welcome </a:t>
            </a:r>
            <a:endParaRPr lang="en-US" sz="8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775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811"/>
    </mc:Choice>
    <mc:Fallback xmlns="">
      <p:transition spd="slow" advTm="8581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38016" y="195733"/>
            <a:ext cx="453542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VERB</a:t>
            </a:r>
            <a:endParaRPr lang="en-US" sz="9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603" y="1765393"/>
            <a:ext cx="8096250" cy="45529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4156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373"/>
    </mc:Choice>
    <mc:Fallback xmlns="">
      <p:transition spd="slow" advTm="793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438912"/>
            <a:ext cx="6327648" cy="132343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VERB</a:t>
            </a:r>
            <a:endParaRPr lang="en-US" sz="8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1909658"/>
            <a:ext cx="6327648" cy="64633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Action Verbs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2703296"/>
            <a:ext cx="6327648" cy="64633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Helping Verbs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3571976"/>
            <a:ext cx="6327648" cy="64633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Linking Verbs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4440656"/>
            <a:ext cx="6327648" cy="64633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Transitive Verbs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5217896"/>
            <a:ext cx="6327648" cy="64633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Intransitive Verbs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881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246"/>
    </mc:Choice>
    <mc:Fallback xmlns="">
      <p:transition spd="slow" advTm="342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8760" y="306431"/>
            <a:ext cx="9372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What is verb?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6755" y="1563624"/>
            <a:ext cx="9436608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verb is a doing word.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476755" y="2482262"/>
            <a:ext cx="9436608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verb is a word which expresses action or a state of being.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70"/>
          <a:stretch/>
        </p:blipFill>
        <p:spPr>
          <a:xfrm>
            <a:off x="8625840" y="3717422"/>
            <a:ext cx="2145792" cy="26193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760" y="3893343"/>
            <a:ext cx="2930187" cy="2443449"/>
          </a:xfrm>
          <a:prstGeom prst="rect">
            <a:avLst/>
          </a:prstGeom>
        </p:spPr>
      </p:pic>
      <p:sp>
        <p:nvSpPr>
          <p:cNvPr id="8" name="Left Arrow 7"/>
          <p:cNvSpPr/>
          <p:nvPr/>
        </p:nvSpPr>
        <p:spPr>
          <a:xfrm>
            <a:off x="3542835" y="3893343"/>
            <a:ext cx="4599432" cy="1024128"/>
          </a:xfrm>
          <a:prstGeom prst="lef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She cooks food.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517136" y="5156214"/>
            <a:ext cx="4521244" cy="1006841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He runs fast.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02590" y="4162499"/>
            <a:ext cx="1098210" cy="54864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83288" y="5394460"/>
            <a:ext cx="1098210" cy="54864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906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126"/>
    </mc:Choice>
    <mc:Fallback xmlns="">
      <p:transition spd="slow" advTm="991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0559" y="489311"/>
            <a:ext cx="8614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Commonly used Helping verb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772797"/>
              </p:ext>
            </p:extLst>
          </p:nvPr>
        </p:nvGraphicFramePr>
        <p:xfrm>
          <a:off x="841248" y="2084831"/>
          <a:ext cx="10570464" cy="3306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308"/>
                <a:gridCol w="1321308"/>
                <a:gridCol w="1321308"/>
                <a:gridCol w="1321308"/>
                <a:gridCol w="1321308"/>
                <a:gridCol w="1321308"/>
                <a:gridCol w="1321308"/>
                <a:gridCol w="1321308"/>
              </a:tblGrid>
              <a:tr h="11064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Were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Does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Did</a:t>
                      </a:r>
                      <a:endParaRPr lang="en-US" sz="2400" dirty="0"/>
                    </a:p>
                  </a:txBody>
                  <a:tcPr/>
                </a:tc>
              </a:tr>
              <a:tr h="109997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Have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Had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Shall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Should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Will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Would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Can</a:t>
                      </a:r>
                      <a:endParaRPr lang="en-US" sz="2400" dirty="0"/>
                    </a:p>
                  </a:txBody>
                  <a:tcPr/>
                </a:tc>
              </a:tr>
              <a:tr h="109997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Could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Might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Must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Ought to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Need to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Dare to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Used to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79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273"/>
    </mc:Choice>
    <mc:Fallback xmlns="">
      <p:transition spd="slow" advTm="8327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2384" y="571607"/>
            <a:ext cx="847129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Action Verbs----Linking Verbs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Up-Down Arrow 2"/>
          <p:cNvSpPr/>
          <p:nvPr/>
        </p:nvSpPr>
        <p:spPr>
          <a:xfrm>
            <a:off x="5934456" y="1773936"/>
            <a:ext cx="100584" cy="4773168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59536" y="2084832"/>
            <a:ext cx="4946904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An action verb expresses either physical or mental activity.</a:t>
            </a:r>
            <a:endParaRPr lang="en-US" sz="2800" dirty="0"/>
          </a:p>
        </p:txBody>
      </p:sp>
      <p:sp>
        <p:nvSpPr>
          <p:cNvPr id="5" name="Down Arrow 4"/>
          <p:cNvSpPr/>
          <p:nvPr/>
        </p:nvSpPr>
        <p:spPr>
          <a:xfrm>
            <a:off x="3090672" y="3038939"/>
            <a:ext cx="356616" cy="448056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50392" y="3486995"/>
            <a:ext cx="494690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have done the sum in the morning.</a:t>
            </a:r>
          </a:p>
          <a:p>
            <a:r>
              <a:rPr lang="en-US" sz="2400" dirty="0" smtClean="0"/>
              <a:t>Open your book.</a:t>
            </a:r>
            <a:endParaRPr lang="en-US" sz="2400" dirty="0"/>
          </a:p>
        </p:txBody>
      </p:sp>
      <p:sp>
        <p:nvSpPr>
          <p:cNvPr id="7" name="Down Arrow 6"/>
          <p:cNvSpPr/>
          <p:nvPr/>
        </p:nvSpPr>
        <p:spPr>
          <a:xfrm>
            <a:off x="3090672" y="4317992"/>
            <a:ext cx="356616" cy="448056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50392" y="4766048"/>
            <a:ext cx="494690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understand the sum clearly.</a:t>
            </a:r>
          </a:p>
          <a:p>
            <a:r>
              <a:rPr lang="en-US" sz="2400" dirty="0" smtClean="0"/>
              <a:t>She looks very beautiful.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163056" y="1939353"/>
            <a:ext cx="4946904" cy="18158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 linking verb connects or links the subjects to a word or group of word which  describes the subjects.</a:t>
            </a:r>
            <a:endParaRPr lang="en-US" sz="2800" dirty="0"/>
          </a:p>
        </p:txBody>
      </p:sp>
      <p:sp>
        <p:nvSpPr>
          <p:cNvPr id="11" name="Down Arrow 10"/>
          <p:cNvSpPr/>
          <p:nvPr/>
        </p:nvSpPr>
        <p:spPr>
          <a:xfrm>
            <a:off x="8458200" y="3678465"/>
            <a:ext cx="356616" cy="448056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198702" y="4172241"/>
            <a:ext cx="4946904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Sumon</a:t>
            </a:r>
            <a:r>
              <a:rPr lang="en-US" sz="2800" dirty="0" smtClean="0"/>
              <a:t> is a student.</a:t>
            </a:r>
          </a:p>
          <a:p>
            <a:r>
              <a:rPr lang="en-US" sz="2800" dirty="0" smtClean="0"/>
              <a:t>The class has appeared perfect.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5266944"/>
            <a:ext cx="4946904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Some linking verbs from the verbs (Be)</a:t>
            </a:r>
          </a:p>
          <a:p>
            <a:r>
              <a:rPr lang="en-US" sz="2000" dirty="0" smtClean="0"/>
              <a:t>Am, is, are, was, were, have been, has been, had been, shall be, will be, may be, can be, should be.</a:t>
            </a:r>
            <a:endParaRPr lang="en-US" sz="2000" dirty="0"/>
          </a:p>
        </p:txBody>
      </p:sp>
      <p:sp>
        <p:nvSpPr>
          <p:cNvPr id="16" name="Oval 15"/>
          <p:cNvSpPr/>
          <p:nvPr/>
        </p:nvSpPr>
        <p:spPr>
          <a:xfrm>
            <a:off x="1051560" y="4766048"/>
            <a:ext cx="1508760" cy="42774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051560" y="3486995"/>
            <a:ext cx="1376637" cy="426637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50392" y="3907619"/>
            <a:ext cx="822960" cy="426637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426464" y="5190690"/>
            <a:ext cx="724894" cy="426637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614434" y="4649294"/>
            <a:ext cx="2020824" cy="426637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306056" y="4222657"/>
            <a:ext cx="411480" cy="426637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583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8915"/>
    </mc:Choice>
    <mc:Fallback xmlns="">
      <p:transition spd="slow" advTm="2789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61204" y="1577447"/>
            <a:ext cx="58318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Other linking verbs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4899" y="2852928"/>
            <a:ext cx="8284464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Appear, Seem, Look, Become, Stay, Sound, Taste, Remain, Grow, Smell, Feel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072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72"/>
    </mc:Choice>
    <mc:Fallback xmlns="">
      <p:transition spd="slow" advTm="1537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5728" y="508736"/>
            <a:ext cx="723290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Transitive Verbs---Intransitive Verbs</a:t>
            </a:r>
          </a:p>
          <a:p>
            <a:endParaRPr lang="en-US" sz="3600" dirty="0"/>
          </a:p>
        </p:txBody>
      </p:sp>
      <p:sp>
        <p:nvSpPr>
          <p:cNvPr id="3" name="Left-Right Arrow 2"/>
          <p:cNvSpPr/>
          <p:nvPr/>
        </p:nvSpPr>
        <p:spPr>
          <a:xfrm>
            <a:off x="1993392" y="1133856"/>
            <a:ext cx="7534656" cy="118872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Up-Down Arrow 3"/>
          <p:cNvSpPr/>
          <p:nvPr/>
        </p:nvSpPr>
        <p:spPr>
          <a:xfrm>
            <a:off x="5623560" y="1316736"/>
            <a:ext cx="137160" cy="5010912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6616" y="2075688"/>
            <a:ext cx="5148072" cy="181588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 Transitive verb is a verb that expresses an action directed towards a person, place, thing or idea.(Object)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65760" y="4297680"/>
            <a:ext cx="5138928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He plays Football.</a:t>
            </a:r>
          </a:p>
          <a:p>
            <a:r>
              <a:rPr lang="en-US" sz="2800" dirty="0" smtClean="0"/>
              <a:t>He teaches me English Grammar.</a:t>
            </a:r>
          </a:p>
          <a:p>
            <a:r>
              <a:rPr lang="en-US" sz="2800" dirty="0" smtClean="0"/>
              <a:t>I see a bird.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907024" y="2075688"/>
            <a:ext cx="5148072" cy="181588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An Intransitive verb tells something about the subject or expresses action without the action passing to the receiver.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907024" y="4288536"/>
            <a:ext cx="5138928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He goes to school.</a:t>
            </a:r>
          </a:p>
          <a:p>
            <a:r>
              <a:rPr lang="en-US" sz="2800" dirty="0" smtClean="0"/>
              <a:t>The baby walks.</a:t>
            </a:r>
          </a:p>
          <a:p>
            <a:r>
              <a:rPr lang="en-US" sz="2800" dirty="0" smtClean="0"/>
              <a:t>I am here in front of you.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>
            <a:off x="813815" y="4373963"/>
            <a:ext cx="941833" cy="426637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13816" y="4767714"/>
            <a:ext cx="1330917" cy="426637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6927" y="5206710"/>
            <a:ext cx="667513" cy="426637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09944" y="4368593"/>
            <a:ext cx="831639" cy="426637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387887" y="4780073"/>
            <a:ext cx="887433" cy="426637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117337" y="5224563"/>
            <a:ext cx="603504" cy="426637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726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2178"/>
    </mc:Choice>
    <mc:Fallback xmlns="">
      <p:transition spd="slow" advTm="2421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2|3.6|2.8|1.5|3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5.1|32.8|8.3|4.4|5.3|13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15|34.4|52.8|9.3|30.3|80.7|10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9|38.6|85.4|6.1|42.7|49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294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24</cp:revision>
  <dcterms:created xsi:type="dcterms:W3CDTF">2020-04-10T05:38:59Z</dcterms:created>
  <dcterms:modified xsi:type="dcterms:W3CDTF">2020-04-14T08:25:36Z</dcterms:modified>
</cp:coreProperties>
</file>