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70" r:id="rId8"/>
    <p:sldId id="261" r:id="rId9"/>
    <p:sldId id="262" r:id="rId10"/>
    <p:sldId id="268" r:id="rId11"/>
    <p:sldId id="263" r:id="rId12"/>
    <p:sldId id="269" r:id="rId13"/>
    <p:sldId id="264" r:id="rId14"/>
    <p:sldId id="265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>
        <p:scale>
          <a:sx n="79" d="100"/>
          <a:sy n="79" d="100"/>
        </p:scale>
        <p:origin x="-300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F7E5-30F1-43B8-A862-31FFD110A01A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EA86-A524-4186-9742-D6F603DB2B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6030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F7E5-30F1-43B8-A862-31FFD110A01A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EA86-A524-4186-9742-D6F603DB2B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65642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F7E5-30F1-43B8-A862-31FFD110A01A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EA86-A524-4186-9742-D6F603DB2B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9312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F7E5-30F1-43B8-A862-31FFD110A01A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EA86-A524-4186-9742-D6F603DB2B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50031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F7E5-30F1-43B8-A862-31FFD110A01A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EA86-A524-4186-9742-D6F603DB2B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27961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F7E5-30F1-43B8-A862-31FFD110A01A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EA86-A524-4186-9742-D6F603DB2B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381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F7E5-30F1-43B8-A862-31FFD110A01A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EA86-A524-4186-9742-D6F603DB2B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33937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F7E5-30F1-43B8-A862-31FFD110A01A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EA86-A524-4186-9742-D6F603DB2B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4561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F7E5-30F1-43B8-A862-31FFD110A01A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EA86-A524-4186-9742-D6F603DB2B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65964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F7E5-30F1-43B8-A862-31FFD110A01A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EA86-A524-4186-9742-D6F603DB2B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6064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F7E5-30F1-43B8-A862-31FFD110A01A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EA86-A524-4186-9742-D6F603DB2B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83085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F7E5-30F1-43B8-A862-31FFD110A01A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EA86-A524-4186-9742-D6F603DB2B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4095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F7E5-30F1-43B8-A862-31FFD110A01A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EA86-A524-4186-9742-D6F603DB2B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2010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F7E5-30F1-43B8-A862-31FFD110A01A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EA86-A524-4186-9742-D6F603DB2B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32157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F7E5-30F1-43B8-A862-31FFD110A01A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EA86-A524-4186-9742-D6F603DB2B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59625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F7E5-30F1-43B8-A862-31FFD110A01A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EA86-A524-4186-9742-D6F603DB2B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1065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F7E5-30F1-43B8-A862-31FFD110A01A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EA86-A524-4186-9742-D6F603DB2B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3626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928F7E5-30F1-43B8-A862-31FFD110A01A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7EA86-A524-4186-9742-D6F603DB2B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70566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07874" y="103523"/>
            <a:ext cx="337624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6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স্বাগতম</a:t>
            </a:r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6" name="Picture 5" descr="s-0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126" y="1094874"/>
            <a:ext cx="9998242" cy="44486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59901760"/>
      </p:ext>
    </p:extLst>
  </p:cSld>
  <p:clrMapOvr>
    <a:masterClrMapping/>
  </p:clrMapOvr>
  <p:transition spd="slow" advClick="0" advTm="0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92504"/>
            <a:ext cx="5550569" cy="5173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085" y="5807060"/>
            <a:ext cx="47644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rgbClr val="FFFF00"/>
                </a:solidFill>
                <a:latin typeface="NikoshBAN" panose="02000000000000000000" pitchFamily="2" charset="0"/>
              </a:rPr>
              <a:t>গোলাপের রেড স্কেল  পোকা  </a:t>
            </a:r>
            <a:r>
              <a:rPr lang="bn-BD" sz="2800" b="1" dirty="0" smtClean="0">
                <a:ln w="50800"/>
                <a:solidFill>
                  <a:srgbClr val="FFFF00"/>
                </a:solidFill>
              </a:rPr>
              <a:t> 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873" y="240632"/>
            <a:ext cx="4926628" cy="5125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321136" y="5574813"/>
            <a:ext cx="40014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NikoshBAN" panose="02000000000000000000" pitchFamily="2" charset="0"/>
              </a:rPr>
              <a:t>গোলাপের </a:t>
            </a:r>
            <a:r>
              <a:rPr lang="bn-BD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NikoshBAN" panose="02000000000000000000" pitchFamily="2" charset="0"/>
              </a:rPr>
              <a:t>বিটল  </a:t>
            </a:r>
            <a:r>
              <a:rPr lang="bn-BD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NikoshBAN" panose="02000000000000000000" pitchFamily="2" charset="0"/>
              </a:rPr>
              <a:t>পোকা  </a:t>
            </a:r>
            <a:r>
              <a:rPr lang="bn-BD" sz="2800" b="1" dirty="0">
                <a:ln w="50800"/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endParaRPr lang="en-US" sz="2800" dirty="0">
              <a:solidFill>
                <a:schemeClr val="bg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4231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42359" y="50486"/>
            <a:ext cx="2423948" cy="584775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68758" y="5919537"/>
            <a:ext cx="5569935" cy="46166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 বাগানের  </a:t>
            </a:r>
            <a:r>
              <a:rPr lang="bn-BD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পরিচর্যার ধাপ গুলো লিখ।</a:t>
            </a:r>
            <a:endParaRPr lang="en-US" sz="2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47" y="898585"/>
            <a:ext cx="9697453" cy="499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380462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Click="0" advTm="7000">
        <p14:vortex dir="r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54" y="0"/>
            <a:ext cx="6192252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066" y="126582"/>
            <a:ext cx="4540166" cy="4902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90467" y="5782997"/>
            <a:ext cx="4517583" cy="461665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r>
              <a:rPr lang="as-IN" sz="2400" dirty="0"/>
              <a:t>গোলাপের </a:t>
            </a:r>
            <a:r>
              <a:rPr lang="bn-BD" sz="2400" dirty="0"/>
              <a:t> </a:t>
            </a:r>
            <a:r>
              <a:rPr lang="bn-BD" sz="2400" dirty="0" smtClean="0"/>
              <a:t>কালো দাগ পড়া  রোগ 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7812976" y="5598331"/>
            <a:ext cx="3557384" cy="3693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as-IN" dirty="0"/>
              <a:t>গোলাপের </a:t>
            </a:r>
            <a:r>
              <a:rPr lang="bn-BD" dirty="0"/>
              <a:t> </a:t>
            </a:r>
            <a:r>
              <a:rPr lang="bn-BD" dirty="0" smtClean="0"/>
              <a:t>পাউডারি মিল্ডিউ  </a:t>
            </a:r>
            <a:r>
              <a:rPr lang="bn-BD" dirty="0"/>
              <a:t>রোগ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57915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1839321" y="-3088"/>
            <a:ext cx="6895606" cy="1015663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05503" y="5727032"/>
            <a:ext cx="9518381" cy="523220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 গোলাপ চাষ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করতে কোন সার কী পরিমান দেওয়া প্রয়োজন?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03" y="1236195"/>
            <a:ext cx="10117275" cy="4117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040395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 advClick="0" advTm="6000">
        <p14:shred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4499811" y="0"/>
            <a:ext cx="3188368" cy="1167063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কাজ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4135" y="5081941"/>
            <a:ext cx="9144000" cy="1200329"/>
          </a:xfrm>
          <a:prstGeom prst="rect">
            <a:avLst/>
          </a:prstGeom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পাশে</a:t>
            </a:r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গোলাপ  চাষ করলে</a:t>
            </a:r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তুমি</a:t>
            </a:r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কীভাবে যত্ন 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নিবে তার একটি তালিকা তৈরি করে আনবে।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16" y="1067442"/>
            <a:ext cx="10840451" cy="3686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104121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Click="0" advTm="6000">
        <p:blinds dir="vert"/>
      </p:transition>
    </mc:Choice>
    <mc:Fallback>
      <p:transition spd="slow" advClick="0" advTm="6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6001" y="5558589"/>
            <a:ext cx="6771405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FF0000"/>
                </a:solidFill>
              </a:rPr>
              <a:t>ধন্যবাদ</a:t>
            </a:r>
            <a:r>
              <a:rPr lang="en-US" sz="7200" dirty="0" smtClean="0">
                <a:solidFill>
                  <a:srgbClr val="FF0000"/>
                </a:solidFill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</a:rPr>
              <a:t>সবাইকে</a:t>
            </a:r>
            <a:r>
              <a:rPr lang="en-US" sz="7200" dirty="0" smtClean="0">
                <a:solidFill>
                  <a:srgbClr val="FF0000"/>
                </a:solidFill>
              </a:rPr>
              <a:t> </a:t>
            </a:r>
            <a:endParaRPr lang="en-US" sz="7200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5560"/>
            <a:ext cx="11466094" cy="5542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671692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5105" y="3031958"/>
            <a:ext cx="6096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bn-BD" sz="3600" b="1" dirty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5027791" y="372345"/>
            <a:ext cx="2624436" cy="120032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dirty="0"/>
          </a:p>
        </p:txBody>
      </p:sp>
      <p:sp>
        <p:nvSpPr>
          <p:cNvPr id="6" name="Rectangle 5"/>
          <p:cNvSpPr/>
          <p:nvPr/>
        </p:nvSpPr>
        <p:spPr>
          <a:xfrm>
            <a:off x="7652227" y="2909934"/>
            <a:ext cx="40160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নবম/দশম</a:t>
            </a:r>
          </a:p>
          <a:p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কৃষিশিক্ষা</a:t>
            </a:r>
          </a:p>
          <a:p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9704" y="2690336"/>
            <a:ext cx="477653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আমির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শিক্ষক 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পাল্লা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মাহবুব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উচ্চ বিদ্যালয়। 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পাল্লা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–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চাটখিল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–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নোয়াখালী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মোবাইলঃ ০১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৩০৯১০৭২৬১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pic>
        <p:nvPicPr>
          <p:cNvPr id="8" name="Picture 7" descr="21703 Head Sir, Amir Hoss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2526" y="256754"/>
            <a:ext cx="2406316" cy="20172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501955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6000">
        <p14:reveal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58256" y="156963"/>
            <a:ext cx="4020056" cy="1938992"/>
          </a:xfrm>
          <a:prstGeom prst="rect">
            <a:avLst/>
          </a:prstGeom>
          <a:solidFill>
            <a:srgbClr val="00B050"/>
          </a:solidFill>
          <a:ln w="762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2213812" y="2586789"/>
            <a:ext cx="8160752" cy="3386297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9600" b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8800" b="1" u="sng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গোলাপ</a:t>
            </a:r>
            <a:r>
              <a:rPr lang="en-US" sz="8800" b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u="sng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8800" b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800" b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1462500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00225" y="93288"/>
            <a:ext cx="2579426" cy="769441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3922295" y="3795306"/>
            <a:ext cx="6978316" cy="1877437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800" b="1" u="sng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গোলাপ</a:t>
            </a:r>
            <a:r>
              <a:rPr lang="en-US" sz="2800" b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u="sng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2800" b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জাত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চিহ্নিত করতে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। 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b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2800" b="1" u="sng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গোলাপ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চাষ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পদ্ধতি ব্যাখ্যা করতে পারবে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3980339" y="1933668"/>
            <a:ext cx="3819197" cy="52322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শিক্ষার্থীরা...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1953183"/>
      </p:ext>
    </p:extLst>
  </p:cSld>
  <p:clrMapOvr>
    <a:masterClrMapping/>
  </p:clrMapOvr>
  <p:transition spd="med" advClick="0" advTm="6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6696" y="6148146"/>
            <a:ext cx="2211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</a:rPr>
              <a:t>লাল গোলাপ </a:t>
            </a:r>
            <a:r>
              <a:rPr lang="bn-BD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39725" y="2616154"/>
            <a:ext cx="31522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কমলা  গোলাপ           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6356" y="2582276"/>
            <a:ext cx="27318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BD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হলুদ গোলাপ </a:t>
            </a:r>
            <a:endParaRPr lang="en-US" sz="3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19" y="-1"/>
            <a:ext cx="3429207" cy="2582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96" y="3492252"/>
            <a:ext cx="3429207" cy="2655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906" y="115302"/>
            <a:ext cx="3728536" cy="2466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341" y="1"/>
            <a:ext cx="3315954" cy="2582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174958" y="2756805"/>
            <a:ext cx="29322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গোলাপী   </a:t>
            </a:r>
            <a:r>
              <a:rPr lang="bn-BD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 </a:t>
            </a:r>
            <a:endParaRPr lang="en-US" sz="28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341" y="3477543"/>
            <a:ext cx="3315954" cy="2670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4264733" y="6282163"/>
            <a:ext cx="2387192" cy="523220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</a:rPr>
              <a:t>সাদা  </a:t>
            </a:r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</a:rPr>
              <a:t>গোলাপ </a:t>
            </a:r>
            <a:r>
              <a:rPr lang="bn-BD" sz="28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907" y="3492252"/>
            <a:ext cx="3728536" cy="2655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8367526" y="6302034"/>
            <a:ext cx="2459328" cy="5232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</a:rPr>
              <a:t>রানী   </a:t>
            </a:r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</a:rPr>
              <a:t>গোলাপ </a:t>
            </a:r>
            <a:r>
              <a:rPr lang="bn-BD" sz="28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8524500"/>
      </p:ext>
    </p:extLst>
  </p:cSld>
  <p:clrMapOvr>
    <a:masterClrMapping/>
  </p:clrMapOvr>
  <p:transition spd="slow" advClick="0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88" y="745959"/>
            <a:ext cx="5036251" cy="535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76696" y="5005135"/>
            <a:ext cx="4011034" cy="76944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bn-BD" sz="4400" dirty="0" smtClean="0"/>
              <a:t>কালো </a:t>
            </a:r>
            <a:r>
              <a:rPr lang="as-IN" sz="4400" dirty="0" smtClean="0"/>
              <a:t>  </a:t>
            </a:r>
            <a:r>
              <a:rPr lang="as-IN" sz="4400" dirty="0"/>
              <a:t>গোলাপ </a:t>
            </a:r>
            <a:endParaRPr lang="en-US" sz="4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561" y="745957"/>
            <a:ext cx="5635011" cy="53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354368" y="5004555"/>
            <a:ext cx="4203395" cy="769441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bn-BD" sz="4400" dirty="0" smtClean="0"/>
              <a:t>মিশ্রিত </a:t>
            </a:r>
            <a:r>
              <a:rPr lang="as-IN" sz="4400" dirty="0" smtClean="0"/>
              <a:t>  </a:t>
            </a:r>
            <a:r>
              <a:rPr lang="as-IN" sz="4400" dirty="0"/>
              <a:t>গোলাপ </a:t>
            </a:r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28635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49" y="210553"/>
            <a:ext cx="4243279" cy="30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93162" y="3469287"/>
            <a:ext cx="2476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dirty="0" smtClean="0">
                <a:solidFill>
                  <a:srgbClr val="00B0F0"/>
                </a:solidFill>
              </a:rPr>
              <a:t>গোলাপ</a:t>
            </a:r>
            <a:r>
              <a:rPr lang="bn-BD" dirty="0" smtClean="0">
                <a:solidFill>
                  <a:srgbClr val="00B0F0"/>
                </a:solidFill>
              </a:rPr>
              <a:t>     চোখ কলম  </a:t>
            </a:r>
            <a:r>
              <a:rPr lang="as-IN" dirty="0" smtClean="0">
                <a:solidFill>
                  <a:srgbClr val="00B0F0"/>
                </a:solidFill>
              </a:rPr>
              <a:t> 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979" y="210552"/>
            <a:ext cx="4439653" cy="3033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5215" y="3244334"/>
            <a:ext cx="21868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dirty="0">
                <a:solidFill>
                  <a:srgbClr val="FFFF00"/>
                </a:solidFill>
              </a:rPr>
              <a:t>গোলাপ</a:t>
            </a:r>
            <a:r>
              <a:rPr lang="bn-BD" dirty="0">
                <a:solidFill>
                  <a:srgbClr val="FFFF00"/>
                </a:solidFill>
              </a:rPr>
              <a:t>  </a:t>
            </a:r>
            <a:r>
              <a:rPr lang="bn-BD" dirty="0" smtClean="0">
                <a:solidFill>
                  <a:srgbClr val="FFFF00"/>
                </a:solidFill>
              </a:rPr>
              <a:t>গুটি</a:t>
            </a:r>
            <a:r>
              <a:rPr lang="bn-BD" dirty="0">
                <a:solidFill>
                  <a:srgbClr val="FFFF00"/>
                </a:solidFill>
              </a:rPr>
              <a:t>কলম  </a:t>
            </a:r>
            <a:r>
              <a:rPr lang="as-IN" dirty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49" y="3890665"/>
            <a:ext cx="2952750" cy="2425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5886" y="6488668"/>
            <a:ext cx="2520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dirty="0"/>
              <a:t>গোলাপ</a:t>
            </a:r>
            <a:r>
              <a:rPr lang="bn-BD" dirty="0"/>
              <a:t>  </a:t>
            </a:r>
            <a:r>
              <a:rPr lang="bn-BD" dirty="0" smtClean="0"/>
              <a:t>জোড়   কলম  </a:t>
            </a:r>
            <a:r>
              <a:rPr lang="as-IN" dirty="0" smtClean="0"/>
              <a:t> </a:t>
            </a:r>
            <a:endParaRPr lang="en-US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872" y="4096753"/>
            <a:ext cx="3963975" cy="2219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4944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63536" y="300215"/>
            <a:ext cx="5174815" cy="1323439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 flipH="1">
            <a:off x="1756611" y="2055770"/>
            <a:ext cx="9047748" cy="1938992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marL="1143000" indent="-1143000" algn="ctr">
              <a:buFont typeface="Wingdings" pitchFamily="2" charset="2"/>
              <a:buChar char="v"/>
            </a:pP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 শ্রেনির গোলাপের   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3586765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/>
          <p:nvPr/>
        </p:nvSpPr>
        <p:spPr>
          <a:xfrm>
            <a:off x="6031606" y="103773"/>
            <a:ext cx="3361386" cy="584775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মিষ্টি কুমড়ার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পরিচর্যা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29585" y="3606576"/>
            <a:ext cx="27445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আগাছা নিধন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12299" y="3244334"/>
            <a:ext cx="1393330" cy="523220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algn="ctr"/>
            <a:r>
              <a:rPr lang="bn-IN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সেচ প্রয়োগ</a:t>
            </a:r>
            <a:endParaRPr lang="en-US" sz="2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29585" y="6135474"/>
            <a:ext cx="38282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গোলাপের কলমের  ছবি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64310" y="6110942"/>
            <a:ext cx="30893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ক্ষতিকর পোকামাকড় দমন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06" y="529390"/>
            <a:ext cx="4286498" cy="150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37" y="2033524"/>
            <a:ext cx="4286497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06" y="4185762"/>
            <a:ext cx="4286498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238" y="685800"/>
            <a:ext cx="5207962" cy="2683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684" y="3947452"/>
            <a:ext cx="3729790" cy="2163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745" y="3947452"/>
            <a:ext cx="1482391" cy="2287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38779162"/>
      </p:ext>
    </p:extLst>
  </p:cSld>
  <p:clrMapOvr>
    <a:masterClrMapping/>
  </p:clrMapOvr>
  <p:transition spd="slow" advClick="0" advTm="6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 animBg="1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197</TotalTime>
  <Words>168</Words>
  <Application>Microsoft Office PowerPoint</Application>
  <PresentationFormat>Custom</PresentationFormat>
  <Paragraphs>47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Windows User</cp:lastModifiedBy>
  <cp:revision>89</cp:revision>
  <dcterms:created xsi:type="dcterms:W3CDTF">2020-02-08T15:37:16Z</dcterms:created>
  <dcterms:modified xsi:type="dcterms:W3CDTF">2020-04-15T03:27:56Z</dcterms:modified>
</cp:coreProperties>
</file>