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801600" cy="9144000"/>
  <p:notesSz cx="6858000" cy="9144000"/>
  <p:defaultTextStyle>
    <a:defPPr>
      <a:defRPr lang="en-US"/>
    </a:defPPr>
    <a:lvl1pPr marL="0" algn="l" defTabSz="52669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1pPr>
    <a:lvl2pPr marL="526694" algn="l" defTabSz="52669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2pPr>
    <a:lvl3pPr marL="1053389" algn="l" defTabSz="52669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3pPr>
    <a:lvl4pPr marL="1580083" algn="l" defTabSz="52669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4pPr>
    <a:lvl5pPr marL="2106778" algn="l" defTabSz="52669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5pPr>
    <a:lvl6pPr marL="2633472" algn="l" defTabSz="52669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6pPr>
    <a:lvl7pPr marL="3160166" algn="l" defTabSz="52669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7pPr>
    <a:lvl8pPr marL="3686861" algn="l" defTabSz="52669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8pPr>
    <a:lvl9pPr marL="4213555" algn="l" defTabSz="52669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71" autoAdjust="0"/>
    <p:restoredTop sz="94660"/>
  </p:normalViewPr>
  <p:slideViewPr>
    <p:cSldViewPr snapToGrid="0">
      <p:cViewPr varScale="1">
        <p:scale>
          <a:sx n="53" d="100"/>
          <a:sy n="53" d="100"/>
        </p:scale>
        <p:origin x="-1134" y="-90"/>
      </p:cViewPr>
      <p:guideLst>
        <p:guide orient="horz" pos="288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68907" y="1559908"/>
            <a:ext cx="6740769" cy="665840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761" y="711201"/>
            <a:ext cx="8616598" cy="4165601"/>
          </a:xfrm>
        </p:spPr>
        <p:txBody>
          <a:bodyPr anchor="b">
            <a:normAutofit/>
          </a:bodyPr>
          <a:lstStyle>
            <a:lvl1pPr algn="l">
              <a:defRPr sz="5867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" y="5125157"/>
            <a:ext cx="6935950" cy="2551288"/>
          </a:xfrm>
        </p:spPr>
        <p:txBody>
          <a:bodyPr anchor="t">
            <a:normAutofit/>
          </a:bodyPr>
          <a:lstStyle>
            <a:lvl1pPr marL="0" indent="0" algn="l">
              <a:buNone/>
              <a:defRPr sz="2667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66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5994400"/>
            <a:ext cx="9176814" cy="20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46760" y="711200"/>
            <a:ext cx="11308080" cy="4165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66803" y="5125156"/>
            <a:ext cx="10193865" cy="6096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133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45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711200"/>
            <a:ext cx="11308080" cy="3860800"/>
          </a:xfrm>
        </p:spPr>
        <p:txBody>
          <a:bodyPr anchor="ctr">
            <a:normAutofit/>
          </a:bodyPr>
          <a:lstStyle>
            <a:lvl1pPr algn="l">
              <a:defRPr sz="3733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5486400"/>
            <a:ext cx="8936973" cy="254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68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97" y="711200"/>
            <a:ext cx="9603702" cy="3860800"/>
          </a:xfrm>
        </p:spPr>
        <p:txBody>
          <a:bodyPr anchor="ctr">
            <a:normAutofit/>
          </a:bodyPr>
          <a:lstStyle>
            <a:lvl1pPr algn="l">
              <a:defRPr sz="3733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93521" y="4572000"/>
            <a:ext cx="8963454" cy="64346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5734760"/>
            <a:ext cx="8935305" cy="2291640"/>
          </a:xfrm>
        </p:spPr>
        <p:txBody>
          <a:bodyPr anchor="ctr">
            <a:normAutofit/>
          </a:bodyPr>
          <a:lstStyle>
            <a:lvl1pPr marL="0" indent="0" algn="l">
              <a:buNone/>
              <a:defRPr sz="2667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1" y="947499"/>
            <a:ext cx="640247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74681" y="3691468"/>
            <a:ext cx="640247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6821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4572000"/>
            <a:ext cx="8935305" cy="2263200"/>
          </a:xfrm>
        </p:spPr>
        <p:txBody>
          <a:bodyPr anchor="b">
            <a:normAutofit/>
          </a:bodyPr>
          <a:lstStyle>
            <a:lvl1pPr algn="l">
              <a:defRPr sz="3733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6843974"/>
            <a:ext cx="8936973" cy="118242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316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98" y="711200"/>
            <a:ext cx="9603700" cy="3860800"/>
          </a:xfrm>
        </p:spPr>
        <p:txBody>
          <a:bodyPr anchor="ctr">
            <a:normAutofit/>
          </a:bodyPr>
          <a:lstStyle>
            <a:lvl1pPr algn="l">
              <a:defRPr sz="3733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6761" y="5181600"/>
            <a:ext cx="8935305" cy="139982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66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6604000"/>
            <a:ext cx="8935304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1" y="947499"/>
            <a:ext cx="640247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74681" y="3691468"/>
            <a:ext cx="640247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2751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711200"/>
            <a:ext cx="10535921" cy="3860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733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6761" y="5238045"/>
            <a:ext cx="8935305" cy="111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66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6355648"/>
            <a:ext cx="8935304" cy="167075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9717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5994400"/>
            <a:ext cx="9176814" cy="2032000"/>
          </a:xfrm>
        </p:spPr>
        <p:txBody>
          <a:bodyPr>
            <a:normAutofit/>
          </a:bodyPr>
          <a:lstStyle>
            <a:lvl1pPr algn="l">
              <a:defRPr sz="37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6761" y="711201"/>
            <a:ext cx="9176814" cy="502356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763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2968" y="711200"/>
            <a:ext cx="2861872" cy="5892800"/>
          </a:xfrm>
        </p:spPr>
        <p:txBody>
          <a:bodyPr vert="eaVert">
            <a:normAutofit/>
          </a:bodyPr>
          <a:lstStyle>
            <a:lvl1pPr>
              <a:defRPr sz="37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6760" y="711200"/>
            <a:ext cx="8190017" cy="7315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35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5994400"/>
            <a:ext cx="9176814" cy="20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1" y="711200"/>
            <a:ext cx="9176814" cy="502356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144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2641599"/>
            <a:ext cx="8963455" cy="3093156"/>
          </a:xfrm>
        </p:spPr>
        <p:txBody>
          <a:bodyPr anchor="b">
            <a:normAutofit/>
          </a:bodyPr>
          <a:lstStyle>
            <a:lvl1pPr algn="l">
              <a:defRPr sz="4267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5983112"/>
            <a:ext cx="8963454" cy="204328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51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5994400"/>
            <a:ext cx="9176814" cy="2032000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46761" y="711201"/>
            <a:ext cx="5529954" cy="5023556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527307" y="711200"/>
            <a:ext cx="5527533" cy="50122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285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5994400"/>
            <a:ext cx="9176814" cy="2032000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2" y="711200"/>
            <a:ext cx="5203612" cy="812800"/>
          </a:xfrm>
        </p:spPr>
        <p:txBody>
          <a:bodyPr anchor="b">
            <a:noAutofit/>
          </a:bodyPr>
          <a:lstStyle>
            <a:lvl1pPr marL="0" indent="0">
              <a:buNone/>
              <a:defRPr sz="3200" b="0" cap="all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59" y="1524001"/>
            <a:ext cx="5523654" cy="4210756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023" y="755651"/>
            <a:ext cx="5269671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 cap="all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7308" y="1524000"/>
            <a:ext cx="5539387" cy="41994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55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5994400"/>
            <a:ext cx="9176814" cy="2032000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511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86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4" y="711200"/>
            <a:ext cx="4480560" cy="2032000"/>
          </a:xfrm>
        </p:spPr>
        <p:txBody>
          <a:bodyPr anchor="b">
            <a:normAutofit/>
          </a:bodyPr>
          <a:lstStyle>
            <a:lvl1pPr algn="l">
              <a:defRPr sz="2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59" y="711200"/>
            <a:ext cx="6214257" cy="7315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6134" y="2946403"/>
            <a:ext cx="4480560" cy="2788356"/>
          </a:xfrm>
        </p:spPr>
        <p:txBody>
          <a:bodyPr anchor="t"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954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120" y="1930400"/>
            <a:ext cx="4988561" cy="15240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66800" y="1219200"/>
            <a:ext cx="4593364" cy="64008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4439" y="3657600"/>
            <a:ext cx="4989912" cy="2777067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" y="8229601"/>
            <a:ext cx="8136414" cy="4868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4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38945" y="5192890"/>
            <a:ext cx="3458638" cy="354471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761" y="5994400"/>
            <a:ext cx="9176814" cy="203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711201"/>
            <a:ext cx="9176814" cy="5023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02344" y="8229605"/>
            <a:ext cx="1680648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33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6760" y="8229601"/>
            <a:ext cx="8136414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4197" y="7437972"/>
            <a:ext cx="1199670" cy="893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73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0018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609585" rtl="0" eaLnBrk="1" latinLnBrk="0" hangingPunct="1">
        <a:spcBef>
          <a:spcPct val="0"/>
        </a:spcBef>
        <a:buNone/>
        <a:defRPr sz="426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6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3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8016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663" y="1980539"/>
            <a:ext cx="11067398" cy="2343814"/>
          </a:xfrm>
        </p:spPr>
        <p:txBody>
          <a:bodyPr vert="horz" lIns="91440" tIns="0" rIns="91440" bIns="45720" rtlCol="0" anchor="t" anchorCtr="0">
            <a:noAutofit/>
          </a:bodyPr>
          <a:lstStyle/>
          <a:p>
            <a:pPr algn="ctr"/>
            <a:r>
              <a:rPr lang="en-US" sz="21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21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50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079" y="140680"/>
            <a:ext cx="8275440" cy="637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77108" y="6510314"/>
            <a:ext cx="9847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915" algn="l"/>
              </a:tabLst>
            </a:pPr>
            <a:r>
              <a:rPr lang="bn-IN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এদিকে পাঁকা আম পারায় টিং আর টং এতই ব্যাস্ত ছিলো যে নীচে কি হচ্ছে তা দেখেই নি।</a:t>
            </a:r>
            <a:endParaRPr lang="bn-BD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456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079" y="140680"/>
            <a:ext cx="8275440" cy="637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77108" y="6510314"/>
            <a:ext cx="9847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915" algn="l"/>
              </a:tabLst>
            </a:pPr>
            <a:r>
              <a:rPr lang="bn-IN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তখন গরুটা শিয়ালটাকে তাড়া করতে করতে টিং আর টং এর আম গাছের কাছেই চলে এলো।</a:t>
            </a:r>
            <a:endParaRPr lang="bn-BD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110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079" y="140680"/>
            <a:ext cx="8275440" cy="637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77108" y="6510314"/>
            <a:ext cx="98473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915" algn="l"/>
              </a:tabLst>
            </a:pPr>
            <a:r>
              <a:rPr lang="bn-IN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গরুটা গাছের কাছে এসেই মইয়ে দিলো এক গুঁতো। আর অমনি টিং আর টং গাছে থেকে আম সমেৎ ধপাস করে নীচে পড়ে গেলো।</a:t>
            </a:r>
            <a:endParaRPr lang="bn-BD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094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079" y="140680"/>
            <a:ext cx="8275440" cy="637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77108" y="6510314"/>
            <a:ext cx="9847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915" algn="l"/>
              </a:tabLst>
            </a:pPr>
            <a:r>
              <a:rPr lang="bn-IN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টিং আর টং গাছের নীচে বসে বসেই আম খেতে শুরু করলো। তারা ২ ভাই অনেক মজা করে আম খেলো।</a:t>
            </a:r>
            <a:endParaRPr lang="bn-BD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455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386" y="140679"/>
            <a:ext cx="12381750" cy="8789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53569" y="7298774"/>
            <a:ext cx="9847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915" algn="l"/>
              </a:tabLst>
            </a:pPr>
            <a:r>
              <a:rPr lang="bn-IN" sz="10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সমাপ্ত</a:t>
            </a:r>
            <a:endParaRPr lang="bn-BD" sz="10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031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115" y="2848708"/>
            <a:ext cx="9176814" cy="904630"/>
          </a:xfrm>
        </p:spPr>
        <p:txBody>
          <a:bodyPr>
            <a:normAutofit/>
          </a:bodyPr>
          <a:lstStyle/>
          <a:p>
            <a:pPr algn="ctr"/>
            <a:r>
              <a:rPr lang="bn-IN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গল্পটা তোমাদের কেমন লেগেছে?</a:t>
            </a:r>
            <a:endParaRPr lang="en-US" sz="4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242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899" y="1492739"/>
            <a:ext cx="9176814" cy="2032000"/>
          </a:xfrm>
        </p:spPr>
        <p:txBody>
          <a:bodyPr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ভালো থেকো।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2899" y="4745892"/>
            <a:ext cx="9176814" cy="203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2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xmlns="" val="3252672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3308458" y="2457495"/>
            <a:ext cx="6079177" cy="1158779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93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93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187526" y="4076493"/>
            <a:ext cx="8321040" cy="309777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670" b="1" dirty="0">
                <a:ln w="22225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SolaimanLipi" pitchFamily="65" charset="0"/>
                <a:cs typeface="SolaimanLipi" pitchFamily="65" charset="0"/>
              </a:rPr>
              <a:t>মোহাম্মদ রুহুল আমীন স্বপন</a:t>
            </a:r>
          </a:p>
          <a:p>
            <a:pPr algn="ctr"/>
            <a:r>
              <a:rPr lang="bn-BD" sz="4620" b="1" dirty="0">
                <a:ln w="22225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620" b="1" dirty="0">
                <a:ln w="22225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4620" b="1" dirty="0">
                <a:ln w="22225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4620" b="1" dirty="0">
                <a:ln w="22225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4620" b="1" dirty="0">
                <a:ln w="22225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SolaimanLipi" pitchFamily="65" charset="0"/>
                <a:cs typeface="SolaimanLipi" pitchFamily="65" charset="0"/>
              </a:rPr>
              <a:t>সরকারি  প্রাথমিক বিদ্যালয়</a:t>
            </a:r>
          </a:p>
          <a:p>
            <a:pPr algn="ctr"/>
            <a:r>
              <a:rPr lang="bn-IN" sz="4620" b="1" dirty="0">
                <a:ln w="22225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SolaimanLipi" pitchFamily="65" charset="0"/>
                <a:cs typeface="SolaimanLipi" pitchFamily="65" charset="0"/>
              </a:rPr>
              <a:t>তাহিরপুর, সুনামগঞ্জ।</a:t>
            </a:r>
            <a:endParaRPr lang="en-US" sz="4620" b="1" dirty="0">
              <a:ln w="22225">
                <a:noFill/>
                <a:prstDash val="solid"/>
              </a:ln>
              <a:solidFill>
                <a:schemeClr val="tx1">
                  <a:lumMod val="95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352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53" y="1727255"/>
            <a:ext cx="5431910" cy="1826315"/>
          </a:xfrm>
        </p:spPr>
        <p:txBody>
          <a:bodyPr anchor="t" anchorCtr="0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0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10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0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653" y="4059207"/>
            <a:ext cx="6827364" cy="1164303"/>
          </a:xfrm>
          <a:prstGeom prst="rect">
            <a:avLst/>
          </a:prstGeom>
        </p:spPr>
        <p:txBody>
          <a:bodyPr vert="horz" lIns="96012" tIns="48006" rIns="96012" bIns="48006" rtlCol="0" anchor="t" anchorCtr="0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3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3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73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73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endParaRPr lang="bn-IN" sz="73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73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46653" y="5729147"/>
            <a:ext cx="6827364" cy="156594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tabLst>
                <a:tab pos="1981915" algn="l"/>
              </a:tabLst>
            </a:pPr>
            <a:r>
              <a:rPr lang="bn-BD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-</a:t>
            </a:r>
            <a:r>
              <a:rPr lang="bn-BD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প্রাক-প্রাথমিক</a:t>
            </a:r>
            <a:endParaRPr lang="bn-BD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4000"/>
              </a:lnSpc>
              <a:tabLst>
                <a:tab pos="1981915" algn="l"/>
              </a:tabLst>
            </a:pPr>
            <a:r>
              <a:rPr lang="bn-IN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 নাম	- টিং টং এর কান্ড</a:t>
            </a:r>
            <a:endParaRPr lang="bn-BD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832" y="1336431"/>
            <a:ext cx="5034081" cy="6985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3787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079" y="140680"/>
            <a:ext cx="8275441" cy="637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77108" y="6510314"/>
            <a:ext cx="98473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915" algn="l"/>
              </a:tabLst>
            </a:pPr>
            <a:r>
              <a:rPr lang="bn-IN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 দেশে ছিলো ২টা ব্যাঙ। একজনের নাম টিং আর অন্যজনের নাম টং। তারা ছিলো ২ ভাই। তারা সমসময় মিলেমিশে থাকতো। </a:t>
            </a:r>
            <a:endParaRPr lang="bn-BD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59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079" y="140680"/>
            <a:ext cx="8275440" cy="637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77108" y="6510314"/>
            <a:ext cx="98473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915" algn="l"/>
              </a:tabLst>
            </a:pPr>
            <a:r>
              <a:rPr lang="bn-IN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গ্রীষ্ম কাল। সেদিন ছিলো প্রচন্ড গরম। রোদে যেন পুরে যাচ্ছিলো চারিদিক। টিং আর টং ঘেমে ভিজে একাকার হয়ে গেলো। </a:t>
            </a:r>
            <a:endParaRPr lang="bn-BD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489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079" y="140680"/>
            <a:ext cx="8275440" cy="637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77108" y="6510314"/>
            <a:ext cx="9847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915" algn="l"/>
              </a:tabLst>
            </a:pPr>
            <a:r>
              <a:rPr lang="bn-IN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তাদের বাড়িতে ছিলো একটি বড় আম গাছ। গাছে ছিলো পাঁকা পাঁকা মিষ্টি আম।</a:t>
            </a:r>
            <a:endParaRPr lang="bn-BD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96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079" y="140680"/>
            <a:ext cx="8275440" cy="637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77108" y="6510314"/>
            <a:ext cx="9847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915" algn="l"/>
              </a:tabLst>
            </a:pPr>
            <a:r>
              <a:rPr lang="bn-IN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গাছটি ছিলো অনেক লম্বা আর ঊঁচু। তারা গাছে চড়তে পারছিলো না।</a:t>
            </a:r>
            <a:endParaRPr lang="bn-BD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507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079" y="140680"/>
            <a:ext cx="8275440" cy="637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77108" y="6510314"/>
            <a:ext cx="9847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915" algn="l"/>
              </a:tabLst>
            </a:pPr>
            <a:r>
              <a:rPr lang="bn-IN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তাদের বাড়িতেই একটি মই ছিলো। সেই মই নিয়ে আবার তারা গাছের কাছে গেলো।</a:t>
            </a:r>
            <a:endParaRPr lang="bn-BD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297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079" y="140680"/>
            <a:ext cx="8275440" cy="6372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77108" y="6510314"/>
            <a:ext cx="98473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915" algn="l"/>
              </a:tabLst>
            </a:pPr>
            <a:r>
              <a:rPr lang="bn-IN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মই বেয়ে যখন টিং আর টং গাছে চড়লো, ঠিক তখনি একটু দূরে একটি গরু একটি শিয়ালকে তাড়া করছিলো। </a:t>
            </a:r>
            <a:endParaRPr lang="bn-BD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912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</TotalTime>
  <Words>218</Words>
  <Application>Microsoft Office PowerPoint</Application>
  <PresentationFormat>Custom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Slice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গল্পটা তোমাদের কেমন লেগেছে?</vt:lpstr>
      <vt:lpstr>তোমরা সবাই ভালো থেকো।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KA</dc:creator>
  <cp:lastModifiedBy>KA</cp:lastModifiedBy>
  <cp:revision>32</cp:revision>
  <dcterms:created xsi:type="dcterms:W3CDTF">2020-04-13T15:06:40Z</dcterms:created>
  <dcterms:modified xsi:type="dcterms:W3CDTF">2020-04-15T03:43:52Z</dcterms:modified>
</cp:coreProperties>
</file>