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EDE4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250" autoAdjust="0"/>
    <p:restoredTop sz="80000" autoAdjust="0"/>
  </p:normalViewPr>
  <p:slideViewPr>
    <p:cSldViewPr snapToGrid="0">
      <p:cViewPr varScale="1">
        <p:scale>
          <a:sx n="59" d="100"/>
          <a:sy n="59" d="100"/>
        </p:scale>
        <p:origin x="5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11B9-9CED-4D4C-BB4C-CC33D20D341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02A0862-8F75-4594-AC23-398615551033}" type="pres">
      <dgm:prSet presAssocID="{F10F11B9-9CED-4D4C-BB4C-CC33D20D34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84405-FC48-4FB0-B552-E8B41BCAE566}" type="pres">
      <dgm:prSet presAssocID="{F10F11B9-9CED-4D4C-BB4C-CC33D20D341E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C1238-E260-4F50-9A40-B5A274139013}" type="presOf" srcId="{F10F11B9-9CED-4D4C-BB4C-CC33D20D341E}" destId="{302A0862-8F75-4594-AC23-398615551033}" srcOrd="0" destOrd="0" presId="urn:microsoft.com/office/officeart/2005/8/layout/radial3"/>
    <dgm:cxn modelId="{8E6B0211-EC1B-4654-8F4E-85E6D7904DA1}" type="presParOf" srcId="{302A0862-8F75-4594-AC23-398615551033}" destId="{F8284405-FC48-4FB0-B552-E8B41BCAE566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139F4-3000-4CA6-8A60-54D1F3E27DD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DE96A-07BF-4ABA-B535-4B78A580BEE0}" type="pres">
      <dgm:prSet presAssocID="{E77139F4-3000-4CA6-8A60-54D1F3E27D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19826-57D0-4732-917E-F2519A5C882E}" type="presOf" srcId="{E77139F4-3000-4CA6-8A60-54D1F3E27DD1}" destId="{930DE96A-07BF-4ABA-B535-4B78A580BEE0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D3EA3F-1E85-4885-BB70-3E9BE03ADB9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n-US"/>
        </a:p>
      </dgm:t>
    </dgm:pt>
    <dgm:pt modelId="{0FB34033-9B8C-40B2-9151-C82504CCE590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প্রাণিজ খাদ্য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B7F3C6-6F1A-4D74-81EA-397C02ED255F}" type="parTrans" cxnId="{8A1A2CBA-DCB9-4DD1-92A0-9C3BC9492CB3}">
      <dgm:prSet/>
      <dgm:spPr/>
      <dgm:t>
        <a:bodyPr/>
        <a:lstStyle/>
        <a:p>
          <a:endParaRPr lang="en-US"/>
        </a:p>
      </dgm:t>
    </dgm:pt>
    <dgm:pt modelId="{EAD0BFF4-9B21-4E75-8CC9-01FE79098DCC}" type="sibTrans" cxnId="{8A1A2CBA-DCB9-4DD1-92A0-9C3BC9492CB3}">
      <dgm:prSet/>
      <dgm:spPr/>
      <dgm:t>
        <a:bodyPr/>
        <a:lstStyle/>
        <a:p>
          <a:endParaRPr lang="en-US"/>
        </a:p>
      </dgm:t>
    </dgm:pt>
    <dgm:pt modelId="{A61AD56E-2F61-4ECD-A38A-8D2EFA181AFE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</a:rPr>
            <a:t>মাংস</a:t>
          </a:r>
          <a:endParaRPr lang="en-US" dirty="0">
            <a:solidFill>
              <a:srgbClr val="FF0000"/>
            </a:solidFill>
          </a:endParaRPr>
        </a:p>
      </dgm:t>
    </dgm:pt>
    <dgm:pt modelId="{065B1E82-3539-47E3-8AFA-5FF78AB7FF72}" type="parTrans" cxnId="{9F101451-80E1-4CAF-B260-9B6D7279717F}">
      <dgm:prSet/>
      <dgm:spPr/>
      <dgm:t>
        <a:bodyPr/>
        <a:lstStyle/>
        <a:p>
          <a:endParaRPr lang="en-US"/>
        </a:p>
      </dgm:t>
    </dgm:pt>
    <dgm:pt modelId="{234E9D3E-9556-4810-81DB-11564DEAC034}" type="sibTrans" cxnId="{9F101451-80E1-4CAF-B260-9B6D7279717F}">
      <dgm:prSet/>
      <dgm:spPr/>
      <dgm:t>
        <a:bodyPr/>
        <a:lstStyle/>
        <a:p>
          <a:endParaRPr lang="en-US"/>
        </a:p>
      </dgm:t>
    </dgm:pt>
    <dgm:pt modelId="{96C3FF22-72E1-4AAF-B416-316F53610939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/>
            <a:t>মাছ</a:t>
          </a:r>
          <a:endParaRPr lang="en-US" dirty="0"/>
        </a:p>
      </dgm:t>
    </dgm:pt>
    <dgm:pt modelId="{9D756DEE-E1A5-43F2-80DE-F0AC4029FB08}" type="parTrans" cxnId="{915500CE-92DC-4257-9430-F6039266EA93}">
      <dgm:prSet/>
      <dgm:spPr/>
      <dgm:t>
        <a:bodyPr/>
        <a:lstStyle/>
        <a:p>
          <a:endParaRPr lang="en-US"/>
        </a:p>
      </dgm:t>
    </dgm:pt>
    <dgm:pt modelId="{A29BB9B2-1122-46E1-8593-48E12118B77B}" type="sibTrans" cxnId="{915500CE-92DC-4257-9430-F6039266EA93}">
      <dgm:prSet/>
      <dgm:spPr/>
      <dgm:t>
        <a:bodyPr/>
        <a:lstStyle/>
        <a:p>
          <a:endParaRPr lang="en-US"/>
        </a:p>
      </dgm:t>
    </dgm:pt>
    <dgm:pt modelId="{7C0D4465-0279-43E5-A910-5C14B487616A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/>
            <a:t>চর্বি</a:t>
          </a:r>
          <a:endParaRPr lang="en-US" dirty="0"/>
        </a:p>
      </dgm:t>
    </dgm:pt>
    <dgm:pt modelId="{AE1327E8-7A1F-4747-BFA5-8F42405300DC}" type="parTrans" cxnId="{3208210E-C09E-473D-9ECF-6646CD0C1935}">
      <dgm:prSet/>
      <dgm:spPr/>
      <dgm:t>
        <a:bodyPr/>
        <a:lstStyle/>
        <a:p>
          <a:endParaRPr lang="en-US"/>
        </a:p>
      </dgm:t>
    </dgm:pt>
    <dgm:pt modelId="{048F562A-C2FF-4C77-9091-C8FFC31111D4}" type="sibTrans" cxnId="{3208210E-C09E-473D-9ECF-6646CD0C1935}">
      <dgm:prSet/>
      <dgm:spPr/>
      <dgm:t>
        <a:bodyPr/>
        <a:lstStyle/>
        <a:p>
          <a:endParaRPr lang="en-US"/>
        </a:p>
      </dgm:t>
    </dgm:pt>
    <dgm:pt modelId="{82E1C44E-2CB1-4A12-86BF-2A23AA89402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dirty="0" smtClean="0"/>
            <a:t>ডিম</a:t>
          </a:r>
          <a:endParaRPr lang="en-US" dirty="0"/>
        </a:p>
      </dgm:t>
    </dgm:pt>
    <dgm:pt modelId="{0D219CFF-E037-4088-89E3-27B49A44CE93}" type="parTrans" cxnId="{AAAFA8F7-8A80-4DBF-AAEA-6E34E5B8B430}">
      <dgm:prSet/>
      <dgm:spPr/>
      <dgm:t>
        <a:bodyPr/>
        <a:lstStyle/>
        <a:p>
          <a:endParaRPr lang="en-US"/>
        </a:p>
      </dgm:t>
    </dgm:pt>
    <dgm:pt modelId="{6E707ABD-A0E6-4E8D-B644-E23FA4CE5EEA}" type="sibTrans" cxnId="{AAAFA8F7-8A80-4DBF-AAEA-6E34E5B8B430}">
      <dgm:prSet/>
      <dgm:spPr/>
      <dgm:t>
        <a:bodyPr/>
        <a:lstStyle/>
        <a:p>
          <a:endParaRPr lang="en-US"/>
        </a:p>
      </dgm:t>
    </dgm:pt>
    <dgm:pt modelId="{6E93B147-A884-4DDF-8978-565515121EDB}">
      <dgm:prSet/>
      <dgm:spPr>
        <a:sp3d prstMaterial="matte">
          <a:bevelT w="127000" h="63500"/>
        </a:sp3d>
      </dgm:spPr>
      <dgm:t>
        <a:bodyPr/>
        <a:lstStyle/>
        <a:p>
          <a:r>
            <a:rPr lang="bn-IN" dirty="0" smtClean="0"/>
            <a:t>দুধ</a:t>
          </a:r>
          <a:endParaRPr lang="en-US" dirty="0"/>
        </a:p>
      </dgm:t>
    </dgm:pt>
    <dgm:pt modelId="{FCD4407D-ABB0-4D9D-A32F-A3642AC5B293}" type="parTrans" cxnId="{4872B082-07AD-4950-8830-8FF0C371C6F4}">
      <dgm:prSet/>
      <dgm:spPr/>
      <dgm:t>
        <a:bodyPr/>
        <a:lstStyle/>
        <a:p>
          <a:endParaRPr lang="en-US"/>
        </a:p>
      </dgm:t>
    </dgm:pt>
    <dgm:pt modelId="{AEDFC618-5BA6-4E4F-B9FB-2F8BA9966E3A}" type="sibTrans" cxnId="{4872B082-07AD-4950-8830-8FF0C371C6F4}">
      <dgm:prSet/>
      <dgm:spPr/>
      <dgm:t>
        <a:bodyPr/>
        <a:lstStyle/>
        <a:p>
          <a:endParaRPr lang="en-US"/>
        </a:p>
      </dgm:t>
    </dgm:pt>
    <dgm:pt modelId="{0859E82C-B8E3-488D-B787-6F570015AF36}" type="pres">
      <dgm:prSet presAssocID="{15D3EA3F-1E85-4885-BB70-3E9BE03ADB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6CE575-000D-4D95-8AA3-3467957BA365}" type="pres">
      <dgm:prSet presAssocID="{0FB34033-9B8C-40B2-9151-C82504CCE590}" presName="Parent" presStyleLbl="node0" presStyleIdx="0" presStyleCnt="1" custScaleX="102881" custScaleY="10003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662E9A0-8DCD-43FB-A7DC-D381CA58C1AF}" type="pres">
      <dgm:prSet presAssocID="{A61AD56E-2F61-4ECD-A38A-8D2EFA181AFE}" presName="Accent1" presStyleCnt="0"/>
      <dgm:spPr/>
      <dgm:t>
        <a:bodyPr/>
        <a:lstStyle/>
        <a:p>
          <a:endParaRPr lang="en-US"/>
        </a:p>
      </dgm:t>
    </dgm:pt>
    <dgm:pt modelId="{E478AA6F-1EA5-4C61-B31D-78BBDFE8851F}" type="pres">
      <dgm:prSet presAssocID="{A61AD56E-2F61-4ECD-A38A-8D2EFA181AFE}" presName="Accent" presStyleLbl="bgShp" presStyleIdx="0" presStyleCnt="5"/>
      <dgm:spPr/>
      <dgm:t>
        <a:bodyPr/>
        <a:lstStyle/>
        <a:p>
          <a:endParaRPr lang="en-US"/>
        </a:p>
      </dgm:t>
    </dgm:pt>
    <dgm:pt modelId="{B6F680CD-A3B8-489B-BA6A-714BA7F74D8A}" type="pres">
      <dgm:prSet presAssocID="{A61AD56E-2F61-4ECD-A38A-8D2EFA181AFE}" presName="Child1" presStyleLbl="node1" presStyleIdx="0" presStyleCnt="5" custScaleX="131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2D165-24C0-4BDC-A1AA-1602B62437E0}" type="pres">
      <dgm:prSet presAssocID="{96C3FF22-72E1-4AAF-B416-316F53610939}" presName="Accent2" presStyleCnt="0"/>
      <dgm:spPr/>
      <dgm:t>
        <a:bodyPr/>
        <a:lstStyle/>
        <a:p>
          <a:endParaRPr lang="en-US"/>
        </a:p>
      </dgm:t>
    </dgm:pt>
    <dgm:pt modelId="{62D2806B-D59C-4737-8786-FBA001F94CEE}" type="pres">
      <dgm:prSet presAssocID="{96C3FF22-72E1-4AAF-B416-316F53610939}" presName="Accent" presStyleLbl="bgShp" presStyleIdx="1" presStyleCnt="5"/>
      <dgm:spPr/>
      <dgm:t>
        <a:bodyPr/>
        <a:lstStyle/>
        <a:p>
          <a:endParaRPr lang="en-US"/>
        </a:p>
      </dgm:t>
    </dgm:pt>
    <dgm:pt modelId="{8AD2AA77-F76E-49FE-8FD7-F45AC098D318}" type="pres">
      <dgm:prSet presAssocID="{96C3FF22-72E1-4AAF-B416-316F53610939}" presName="Child2" presStyleLbl="node1" presStyleIdx="1" presStyleCnt="5" custScaleX="133555" custLinFactNeighborX="15005" custLinFactNeighborY="3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AE26B-596F-440B-AE1B-B5F5F5F99D39}" type="pres">
      <dgm:prSet presAssocID="{7C0D4465-0279-43E5-A910-5C14B487616A}" presName="Accent3" presStyleCnt="0"/>
      <dgm:spPr/>
      <dgm:t>
        <a:bodyPr/>
        <a:lstStyle/>
        <a:p>
          <a:endParaRPr lang="en-US"/>
        </a:p>
      </dgm:t>
    </dgm:pt>
    <dgm:pt modelId="{A83459E4-DDFA-4E04-9228-4660F09D43EE}" type="pres">
      <dgm:prSet presAssocID="{7C0D4465-0279-43E5-A910-5C14B487616A}" presName="Accent" presStyleLbl="bgShp" presStyleIdx="2" presStyleCnt="5"/>
      <dgm:spPr/>
      <dgm:t>
        <a:bodyPr/>
        <a:lstStyle/>
        <a:p>
          <a:endParaRPr lang="en-US"/>
        </a:p>
      </dgm:t>
    </dgm:pt>
    <dgm:pt modelId="{47DE927B-8188-4C31-A8C1-9A021D239F31}" type="pres">
      <dgm:prSet presAssocID="{7C0D4465-0279-43E5-A910-5C14B487616A}" presName="Child3" presStyleLbl="node1" presStyleIdx="2" presStyleCnt="5" custScaleX="117030" custScaleY="111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22475-ACFA-4FC4-ADA2-03DA373CCF2B}" type="pres">
      <dgm:prSet presAssocID="{82E1C44E-2CB1-4A12-86BF-2A23AA894025}" presName="Accent4" presStyleCnt="0"/>
      <dgm:spPr/>
      <dgm:t>
        <a:bodyPr/>
        <a:lstStyle/>
        <a:p>
          <a:endParaRPr lang="en-US"/>
        </a:p>
      </dgm:t>
    </dgm:pt>
    <dgm:pt modelId="{B7044FEB-2569-4C1A-90BC-5CD418F026FC}" type="pres">
      <dgm:prSet presAssocID="{82E1C44E-2CB1-4A12-86BF-2A23AA894025}" presName="Accent" presStyleLbl="bgShp" presStyleIdx="3" presStyleCnt="5"/>
      <dgm:spPr/>
      <dgm:t>
        <a:bodyPr/>
        <a:lstStyle/>
        <a:p>
          <a:endParaRPr lang="en-US"/>
        </a:p>
      </dgm:t>
    </dgm:pt>
    <dgm:pt modelId="{03177731-C9D4-4B56-B06E-5990166DE4FA}" type="pres">
      <dgm:prSet presAssocID="{82E1C44E-2CB1-4A12-86BF-2A23AA894025}" presName="Child4" presStyleLbl="node1" presStyleIdx="3" presStyleCnt="5" custScaleX="122358" custLinFactNeighborX="-11181" custLinFactNeighborY="-8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17714-6D1A-498D-9160-B93641632A57}" type="pres">
      <dgm:prSet presAssocID="{6E93B147-A884-4DDF-8978-565515121EDB}" presName="Accent5" presStyleCnt="0"/>
      <dgm:spPr/>
      <dgm:t>
        <a:bodyPr/>
        <a:lstStyle/>
        <a:p>
          <a:endParaRPr lang="en-US"/>
        </a:p>
      </dgm:t>
    </dgm:pt>
    <dgm:pt modelId="{710816D5-B325-4720-A81D-14B43FB3DBC1}" type="pres">
      <dgm:prSet presAssocID="{6E93B147-A884-4DDF-8978-565515121EDB}" presName="Accent" presStyleLbl="bgShp" presStyleIdx="4" presStyleCnt="5"/>
      <dgm:spPr/>
      <dgm:t>
        <a:bodyPr/>
        <a:lstStyle/>
        <a:p>
          <a:endParaRPr lang="en-US"/>
        </a:p>
      </dgm:t>
    </dgm:pt>
    <dgm:pt modelId="{0DB68429-0A6F-451C-90F5-1178A345D6A5}" type="pres">
      <dgm:prSet presAssocID="{6E93B147-A884-4DDF-8978-565515121EDB}" presName="Child5" presStyleLbl="node1" presStyleIdx="4" presStyleCnt="5" custScaleX="129779" custScaleY="154924" custLinFactNeighborX="-19339" custLinFactNeighborY="-58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1A2CBA-DCB9-4DD1-92A0-9C3BC9492CB3}" srcId="{15D3EA3F-1E85-4885-BB70-3E9BE03ADB9F}" destId="{0FB34033-9B8C-40B2-9151-C82504CCE590}" srcOrd="0" destOrd="0" parTransId="{4EB7F3C6-6F1A-4D74-81EA-397C02ED255F}" sibTransId="{EAD0BFF4-9B21-4E75-8CC9-01FE79098DCC}"/>
    <dgm:cxn modelId="{4872B082-07AD-4950-8830-8FF0C371C6F4}" srcId="{0FB34033-9B8C-40B2-9151-C82504CCE590}" destId="{6E93B147-A884-4DDF-8978-565515121EDB}" srcOrd="4" destOrd="0" parTransId="{FCD4407D-ABB0-4D9D-A32F-A3642AC5B293}" sibTransId="{AEDFC618-5BA6-4E4F-B9FB-2F8BA9966E3A}"/>
    <dgm:cxn modelId="{34B4E59F-D3AD-44FD-BFB6-F37B0A6C857F}" type="presOf" srcId="{0FB34033-9B8C-40B2-9151-C82504CCE590}" destId="{EA6CE575-000D-4D95-8AA3-3467957BA365}" srcOrd="0" destOrd="0" presId="urn:microsoft.com/office/officeart/2011/layout/HexagonRadial"/>
    <dgm:cxn modelId="{1C8F53A9-9A4E-4094-BA97-3F2169036AFC}" type="presOf" srcId="{82E1C44E-2CB1-4A12-86BF-2A23AA894025}" destId="{03177731-C9D4-4B56-B06E-5990166DE4FA}" srcOrd="0" destOrd="0" presId="urn:microsoft.com/office/officeart/2011/layout/HexagonRadial"/>
    <dgm:cxn modelId="{3208210E-C09E-473D-9ECF-6646CD0C1935}" srcId="{0FB34033-9B8C-40B2-9151-C82504CCE590}" destId="{7C0D4465-0279-43E5-A910-5C14B487616A}" srcOrd="2" destOrd="0" parTransId="{AE1327E8-7A1F-4747-BFA5-8F42405300DC}" sibTransId="{048F562A-C2FF-4C77-9091-C8FFC31111D4}"/>
    <dgm:cxn modelId="{D60AB9FA-E465-4867-A7C4-A6CEF33A61D6}" type="presOf" srcId="{96C3FF22-72E1-4AAF-B416-316F53610939}" destId="{8AD2AA77-F76E-49FE-8FD7-F45AC098D318}" srcOrd="0" destOrd="0" presId="urn:microsoft.com/office/officeart/2011/layout/HexagonRadial"/>
    <dgm:cxn modelId="{3FB6EA2E-2DDD-458B-B55F-B1373CDD518B}" type="presOf" srcId="{7C0D4465-0279-43E5-A910-5C14B487616A}" destId="{47DE927B-8188-4C31-A8C1-9A021D239F31}" srcOrd="0" destOrd="0" presId="urn:microsoft.com/office/officeart/2011/layout/HexagonRadial"/>
    <dgm:cxn modelId="{2C33D729-8B38-4FCB-95A2-D7E23A037752}" type="presOf" srcId="{6E93B147-A884-4DDF-8978-565515121EDB}" destId="{0DB68429-0A6F-451C-90F5-1178A345D6A5}" srcOrd="0" destOrd="0" presId="urn:microsoft.com/office/officeart/2011/layout/HexagonRadial"/>
    <dgm:cxn modelId="{AAAFA8F7-8A80-4DBF-AAEA-6E34E5B8B430}" srcId="{0FB34033-9B8C-40B2-9151-C82504CCE590}" destId="{82E1C44E-2CB1-4A12-86BF-2A23AA894025}" srcOrd="3" destOrd="0" parTransId="{0D219CFF-E037-4088-89E3-27B49A44CE93}" sibTransId="{6E707ABD-A0E6-4E8D-B644-E23FA4CE5EEA}"/>
    <dgm:cxn modelId="{915500CE-92DC-4257-9430-F6039266EA93}" srcId="{0FB34033-9B8C-40B2-9151-C82504CCE590}" destId="{96C3FF22-72E1-4AAF-B416-316F53610939}" srcOrd="1" destOrd="0" parTransId="{9D756DEE-E1A5-43F2-80DE-F0AC4029FB08}" sibTransId="{A29BB9B2-1122-46E1-8593-48E12118B77B}"/>
    <dgm:cxn modelId="{AB9BBCAC-6793-498D-970D-4EB0E0AC9E93}" type="presOf" srcId="{15D3EA3F-1E85-4885-BB70-3E9BE03ADB9F}" destId="{0859E82C-B8E3-488D-B787-6F570015AF36}" srcOrd="0" destOrd="0" presId="urn:microsoft.com/office/officeart/2011/layout/HexagonRadial"/>
    <dgm:cxn modelId="{9F101451-80E1-4CAF-B260-9B6D7279717F}" srcId="{0FB34033-9B8C-40B2-9151-C82504CCE590}" destId="{A61AD56E-2F61-4ECD-A38A-8D2EFA181AFE}" srcOrd="0" destOrd="0" parTransId="{065B1E82-3539-47E3-8AFA-5FF78AB7FF72}" sibTransId="{234E9D3E-9556-4810-81DB-11564DEAC034}"/>
    <dgm:cxn modelId="{5EE2227F-C9B7-4F27-BB2E-74B51F0BE002}" type="presOf" srcId="{A61AD56E-2F61-4ECD-A38A-8D2EFA181AFE}" destId="{B6F680CD-A3B8-489B-BA6A-714BA7F74D8A}" srcOrd="0" destOrd="0" presId="urn:microsoft.com/office/officeart/2011/layout/HexagonRadial"/>
    <dgm:cxn modelId="{CD9BB2B0-1E47-457E-B3EC-849613B938A0}" type="presParOf" srcId="{0859E82C-B8E3-488D-B787-6F570015AF36}" destId="{EA6CE575-000D-4D95-8AA3-3467957BA365}" srcOrd="0" destOrd="0" presId="urn:microsoft.com/office/officeart/2011/layout/HexagonRadial"/>
    <dgm:cxn modelId="{4BB8B40E-B9B3-4086-B3A2-3D8D85914E6E}" type="presParOf" srcId="{0859E82C-B8E3-488D-B787-6F570015AF36}" destId="{0662E9A0-8DCD-43FB-A7DC-D381CA58C1AF}" srcOrd="1" destOrd="0" presId="urn:microsoft.com/office/officeart/2011/layout/HexagonRadial"/>
    <dgm:cxn modelId="{9A38C3D7-846E-42CF-950D-54AEA3E2592E}" type="presParOf" srcId="{0662E9A0-8DCD-43FB-A7DC-D381CA58C1AF}" destId="{E478AA6F-1EA5-4C61-B31D-78BBDFE8851F}" srcOrd="0" destOrd="0" presId="urn:microsoft.com/office/officeart/2011/layout/HexagonRadial"/>
    <dgm:cxn modelId="{E264A2E9-A201-4191-AE7A-03CA602743C6}" type="presParOf" srcId="{0859E82C-B8E3-488D-B787-6F570015AF36}" destId="{B6F680CD-A3B8-489B-BA6A-714BA7F74D8A}" srcOrd="2" destOrd="0" presId="urn:microsoft.com/office/officeart/2011/layout/HexagonRadial"/>
    <dgm:cxn modelId="{9657346B-3444-4DE0-97D3-532BBFE88B40}" type="presParOf" srcId="{0859E82C-B8E3-488D-B787-6F570015AF36}" destId="{0432D165-24C0-4BDC-A1AA-1602B62437E0}" srcOrd="3" destOrd="0" presId="urn:microsoft.com/office/officeart/2011/layout/HexagonRadial"/>
    <dgm:cxn modelId="{C04FD016-184B-428E-B13F-673FB58AB9B3}" type="presParOf" srcId="{0432D165-24C0-4BDC-A1AA-1602B62437E0}" destId="{62D2806B-D59C-4737-8786-FBA001F94CEE}" srcOrd="0" destOrd="0" presId="urn:microsoft.com/office/officeart/2011/layout/HexagonRadial"/>
    <dgm:cxn modelId="{9900D313-F612-4EBB-B5BA-A07A33451EC0}" type="presParOf" srcId="{0859E82C-B8E3-488D-B787-6F570015AF36}" destId="{8AD2AA77-F76E-49FE-8FD7-F45AC098D318}" srcOrd="4" destOrd="0" presId="urn:microsoft.com/office/officeart/2011/layout/HexagonRadial"/>
    <dgm:cxn modelId="{267BF334-261A-493F-9153-CEBEE82759A8}" type="presParOf" srcId="{0859E82C-B8E3-488D-B787-6F570015AF36}" destId="{831AE26B-596F-440B-AE1B-B5F5F5F99D39}" srcOrd="5" destOrd="0" presId="urn:microsoft.com/office/officeart/2011/layout/HexagonRadial"/>
    <dgm:cxn modelId="{1CA161B4-C0F3-4679-9815-FC4D1B131202}" type="presParOf" srcId="{831AE26B-596F-440B-AE1B-B5F5F5F99D39}" destId="{A83459E4-DDFA-4E04-9228-4660F09D43EE}" srcOrd="0" destOrd="0" presId="urn:microsoft.com/office/officeart/2011/layout/HexagonRadial"/>
    <dgm:cxn modelId="{1CC8CACC-521A-47FD-8FB4-E1B6F9D0AE59}" type="presParOf" srcId="{0859E82C-B8E3-488D-B787-6F570015AF36}" destId="{47DE927B-8188-4C31-A8C1-9A021D239F31}" srcOrd="6" destOrd="0" presId="urn:microsoft.com/office/officeart/2011/layout/HexagonRadial"/>
    <dgm:cxn modelId="{9E83E7A8-3AF7-4606-8ECD-E214F7C0F85F}" type="presParOf" srcId="{0859E82C-B8E3-488D-B787-6F570015AF36}" destId="{30322475-ACFA-4FC4-ADA2-03DA373CCF2B}" srcOrd="7" destOrd="0" presId="urn:microsoft.com/office/officeart/2011/layout/HexagonRadial"/>
    <dgm:cxn modelId="{970CAA8E-E677-4864-8CE5-8F95CD0A3FC2}" type="presParOf" srcId="{30322475-ACFA-4FC4-ADA2-03DA373CCF2B}" destId="{B7044FEB-2569-4C1A-90BC-5CD418F026FC}" srcOrd="0" destOrd="0" presId="urn:microsoft.com/office/officeart/2011/layout/HexagonRadial"/>
    <dgm:cxn modelId="{BCB699EC-89BA-440E-831C-6898DDDCD502}" type="presParOf" srcId="{0859E82C-B8E3-488D-B787-6F570015AF36}" destId="{03177731-C9D4-4B56-B06E-5990166DE4FA}" srcOrd="8" destOrd="0" presId="urn:microsoft.com/office/officeart/2011/layout/HexagonRadial"/>
    <dgm:cxn modelId="{B6D764A1-72BB-4750-B912-02F827A42EFB}" type="presParOf" srcId="{0859E82C-B8E3-488D-B787-6F570015AF36}" destId="{28B17714-6D1A-498D-9160-B93641632A57}" srcOrd="9" destOrd="0" presId="urn:microsoft.com/office/officeart/2011/layout/HexagonRadial"/>
    <dgm:cxn modelId="{0458EE02-0E15-4E8E-B506-DACCCA358B75}" type="presParOf" srcId="{28B17714-6D1A-498D-9160-B93641632A57}" destId="{710816D5-B325-4720-A81D-14B43FB3DBC1}" srcOrd="0" destOrd="0" presId="urn:microsoft.com/office/officeart/2011/layout/HexagonRadial"/>
    <dgm:cxn modelId="{B9B052F5-9927-4D27-B813-2FDF966ECAD0}" type="presParOf" srcId="{0859E82C-B8E3-488D-B787-6F570015AF36}" destId="{0DB68429-0A6F-451C-90F5-1178A345D6A5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AC6162-4AD3-481C-B2A8-5253D8D0574F}" type="doc">
      <dgm:prSet loTypeId="urn:microsoft.com/office/officeart/2011/layout/HexagonRadial" loCatId="cycle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C7326C-60C2-4B6E-866F-B764EB5B5140}">
      <dgm:prSet phldrT="[Text]" custT="1"/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উদ্দিজ খাদ্য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462EF3-DD77-4564-A217-1D9C430DBCC2}" type="parTrans" cxnId="{D2BB10CB-40A1-4956-9FE9-EAD3BF78821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2574632-CB12-4078-9233-861D48FD7E37}" type="sibTrans" cxnId="{D2BB10CB-40A1-4956-9FE9-EAD3BF78821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B08871B-3983-4A81-97D0-906784E76013}">
      <dgm:prSet phldrT="[Text]" custT="1"/>
      <dgm:spPr/>
      <dgm:t>
        <a:bodyPr/>
        <a:lstStyle/>
        <a:p>
          <a:r>
            <a:rPr lang="bn-IN" sz="36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ফলমুল</a:t>
          </a:r>
          <a:endParaRPr lang="en-US" sz="36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94EDA-AB59-4877-919F-08A293D51250}" type="parTrans" cxnId="{FDED4FD3-4397-46E0-89EE-A6C02ADEBC9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5C88A3A-47DA-458E-8D4E-63D2D9B77E31}" type="sibTrans" cxnId="{FDED4FD3-4397-46E0-89EE-A6C02ADEBC9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B42AACE-AED1-4F8C-8B15-4AD8B0442FE3}">
      <dgm:prSet phldrT="[Text]" custT="1"/>
      <dgm:spPr/>
      <dgm:t>
        <a:bodyPr/>
        <a:lstStyle/>
        <a:p>
          <a:r>
            <a:rPr lang="bn-IN" sz="3600" b="1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endParaRPr lang="en-US" sz="36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783B0-B303-4B5B-9A82-F8AD1C9936E3}" type="parTrans" cxnId="{86FA2B02-F1D9-4F1E-B912-1AEA94AB213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FB3D1F3-6EEE-4FB2-AEBB-37AEC08865DB}" type="sibTrans" cxnId="{86FA2B02-F1D9-4F1E-B912-1AEA94AB213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0684BC7-EED8-422A-8057-4F983733103F}">
      <dgm:prSet phldrT="[Text]"/>
      <dgm:spPr/>
      <dgm:t>
        <a:bodyPr/>
        <a:lstStyle/>
        <a:p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2BC954-7D8D-4219-BE21-15A6F7070A25}" type="parTrans" cxnId="{0A1570E7-4FB4-471C-B351-A5BD658ACDB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D49E3C5-6A6E-4ADA-9BB6-6E1282F7B706}" type="sibTrans" cxnId="{0A1570E7-4FB4-471C-B351-A5BD658ACDB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BE3CB17-D213-4C79-9DF7-6C1E939110E5}">
      <dgm:prSet phldrT="[Text]" custT="1"/>
      <dgm:spPr/>
      <dgm:t>
        <a:bodyPr/>
        <a:lstStyle/>
        <a:p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খাদ্য শস্য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E1FDBB-FF8E-47AD-98F2-A350E7EC2194}" type="parTrans" cxnId="{D984E2BB-738A-4B2E-96E5-C10DEFCB6A4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6DEFD8C-AB8D-400B-AE1D-D9E42202D738}" type="sibTrans" cxnId="{D984E2BB-738A-4B2E-96E5-C10DEFCB6A4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8AFD3BE-6D18-4272-88A8-2AA62C7A8A5E}">
      <dgm:prSet phldrT="[Text]" custT="1"/>
      <dgm:spPr/>
      <dgm:t>
        <a:bodyPr/>
        <a:lstStyle/>
        <a:p>
          <a:r>
            <a:rPr lang="bn-IN" sz="4000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F0C37F-2C90-4D9E-AD8F-64B0F1C4E719}" type="parTrans" cxnId="{CD8C6D87-63B0-447B-B3E7-5C92A4F0EEA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2C004BA-0B9B-4506-9568-8AA71F2D12B4}" type="sibTrans" cxnId="{CD8C6D87-63B0-447B-B3E7-5C92A4F0EEA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B4BE37F-422D-4036-A438-1CBE719E3906}" type="pres">
      <dgm:prSet presAssocID="{2CAC6162-4AD3-481C-B2A8-5253D8D057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D81AF1-B68C-4B63-A712-EC1289F8D5AF}" type="pres">
      <dgm:prSet presAssocID="{2EC7326C-60C2-4B6E-866F-B764EB5B5140}" presName="Parent" presStyleLbl="node0" presStyleIdx="0" presStyleCnt="1" custLinFactNeighborX="2870" custLinFactNeighborY="-580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3FDFEB2F-D5C7-42FF-8A93-E73D26F2F8BA}" type="pres">
      <dgm:prSet presAssocID="{AB08871B-3983-4A81-97D0-906784E76013}" presName="Accent1" presStyleCnt="0"/>
      <dgm:spPr/>
      <dgm:t>
        <a:bodyPr/>
        <a:lstStyle/>
        <a:p>
          <a:endParaRPr lang="en-US"/>
        </a:p>
      </dgm:t>
    </dgm:pt>
    <dgm:pt modelId="{A3545842-6159-4F4F-B5BB-31184147905D}" type="pres">
      <dgm:prSet presAssocID="{AB08871B-3983-4A81-97D0-906784E76013}" presName="Accent" presStyleLbl="bgShp" presStyleIdx="0" presStyleCnt="5"/>
      <dgm:spPr/>
      <dgm:t>
        <a:bodyPr/>
        <a:lstStyle/>
        <a:p>
          <a:endParaRPr lang="en-US"/>
        </a:p>
      </dgm:t>
    </dgm:pt>
    <dgm:pt modelId="{C3FCAFDD-D328-4198-BD7D-DC9AEA0BD37F}" type="pres">
      <dgm:prSet presAssocID="{AB08871B-3983-4A81-97D0-906784E76013}" presName="Child1" presStyleLbl="node1" presStyleIdx="0" presStyleCnt="5" custScaleX="131199" custScaleY="119577" custLinFactX="-4954" custLinFactNeighborX="-100000" custLinFactNeighborY="76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CDD48-A119-4E16-B920-15C297297721}" type="pres">
      <dgm:prSet presAssocID="{6B42AACE-AED1-4F8C-8B15-4AD8B0442FE3}" presName="Accent2" presStyleCnt="0"/>
      <dgm:spPr/>
      <dgm:t>
        <a:bodyPr/>
        <a:lstStyle/>
        <a:p>
          <a:endParaRPr lang="en-US"/>
        </a:p>
      </dgm:t>
    </dgm:pt>
    <dgm:pt modelId="{5D130287-CD4E-4CA0-9786-73239D29E681}" type="pres">
      <dgm:prSet presAssocID="{6B42AACE-AED1-4F8C-8B15-4AD8B0442FE3}" presName="Accent" presStyleLbl="bgShp" presStyleIdx="1" presStyleCnt="5"/>
      <dgm:spPr/>
      <dgm:t>
        <a:bodyPr/>
        <a:lstStyle/>
        <a:p>
          <a:endParaRPr lang="en-US"/>
        </a:p>
      </dgm:t>
    </dgm:pt>
    <dgm:pt modelId="{58B63842-E485-4EE2-A984-785D6DE78445}" type="pres">
      <dgm:prSet presAssocID="{6B42AACE-AED1-4F8C-8B15-4AD8B0442FE3}" presName="Child2" presStyleLbl="node1" presStyleIdx="1" presStyleCnt="5" custScaleX="123267" custScaleY="102719" custLinFactNeighborX="-90443" custLinFactNeighborY="-54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0DD4C-F629-44CA-8086-65C08D3F3C6A}" type="pres">
      <dgm:prSet presAssocID="{C0684BC7-EED8-422A-8057-4F983733103F}" presName="Accent3" presStyleCnt="0"/>
      <dgm:spPr/>
      <dgm:t>
        <a:bodyPr/>
        <a:lstStyle/>
        <a:p>
          <a:endParaRPr lang="en-US"/>
        </a:p>
      </dgm:t>
    </dgm:pt>
    <dgm:pt modelId="{E925DBBC-CF5D-4EFF-B627-B19FA253DECF}" type="pres">
      <dgm:prSet presAssocID="{C0684BC7-EED8-422A-8057-4F983733103F}" presName="Accent" presStyleLbl="bgShp" presStyleIdx="2" presStyleCnt="5"/>
      <dgm:spPr/>
      <dgm:t>
        <a:bodyPr/>
        <a:lstStyle/>
        <a:p>
          <a:endParaRPr lang="en-US"/>
        </a:p>
      </dgm:t>
    </dgm:pt>
    <dgm:pt modelId="{4CD92324-9795-4EAA-81FE-A587655B2095}" type="pres">
      <dgm:prSet presAssocID="{C0684BC7-EED8-422A-8057-4F983733103F}" presName="Child3" presStyleLbl="node1" presStyleIdx="2" presStyleCnt="5" custScaleX="114407" custScaleY="131787" custLinFactY="-9537" custLinFactNeighborX="31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5030C-6C56-48B5-AB18-4A807CA9334F}" type="pres">
      <dgm:prSet presAssocID="{8BE3CB17-D213-4C79-9DF7-6C1E939110E5}" presName="Accent4" presStyleCnt="0"/>
      <dgm:spPr/>
      <dgm:t>
        <a:bodyPr/>
        <a:lstStyle/>
        <a:p>
          <a:endParaRPr lang="en-US"/>
        </a:p>
      </dgm:t>
    </dgm:pt>
    <dgm:pt modelId="{F3CCBCA3-92C5-4EE7-B568-DA1A2982E62A}" type="pres">
      <dgm:prSet presAssocID="{8BE3CB17-D213-4C79-9DF7-6C1E939110E5}" presName="Accent" presStyleLbl="bgShp" presStyleIdx="3" presStyleCnt="5"/>
      <dgm:spPr/>
      <dgm:t>
        <a:bodyPr/>
        <a:lstStyle/>
        <a:p>
          <a:endParaRPr lang="en-US"/>
        </a:p>
      </dgm:t>
    </dgm:pt>
    <dgm:pt modelId="{1080E5A6-1FD0-4CA6-8E5C-66A9DFBD387F}" type="pres">
      <dgm:prSet presAssocID="{8BE3CB17-D213-4C79-9DF7-6C1E939110E5}" presName="Child4" presStyleLbl="node1" presStyleIdx="3" presStyleCnt="5" custScaleX="150490" custScaleY="118815" custLinFactNeighborX="75437" custLinFactNeighborY="-19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E4143-5B1F-4F05-B277-5FAB8D2F6325}" type="pres">
      <dgm:prSet presAssocID="{58AFD3BE-6D18-4272-88A8-2AA62C7A8A5E}" presName="Accent5" presStyleCnt="0"/>
      <dgm:spPr/>
      <dgm:t>
        <a:bodyPr/>
        <a:lstStyle/>
        <a:p>
          <a:endParaRPr lang="en-US"/>
        </a:p>
      </dgm:t>
    </dgm:pt>
    <dgm:pt modelId="{3AA4F367-D15C-41B1-A328-DA7E4488664A}" type="pres">
      <dgm:prSet presAssocID="{58AFD3BE-6D18-4272-88A8-2AA62C7A8A5E}" presName="Accent" presStyleLbl="bgShp" presStyleIdx="4" presStyleCnt="5" custLinFactNeighborX="1724" custLinFactNeighborY="-6003"/>
      <dgm:spPr/>
      <dgm:t>
        <a:bodyPr/>
        <a:lstStyle/>
        <a:p>
          <a:endParaRPr lang="en-US"/>
        </a:p>
      </dgm:t>
    </dgm:pt>
    <dgm:pt modelId="{39CFB392-A2BA-452C-8810-8CA023CDD800}" type="pres">
      <dgm:prSet presAssocID="{58AFD3BE-6D18-4272-88A8-2AA62C7A8A5E}" presName="Child5" presStyleLbl="node1" presStyleIdx="4" presStyleCnt="5" custScaleX="121903" custScaleY="146089" custLinFactNeighborX="17940" custLinFactNeighborY="362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ED4FD3-4397-46E0-89EE-A6C02ADEBC90}" srcId="{2EC7326C-60C2-4B6E-866F-B764EB5B5140}" destId="{AB08871B-3983-4A81-97D0-906784E76013}" srcOrd="0" destOrd="0" parTransId="{2BD94EDA-AB59-4877-919F-08A293D51250}" sibTransId="{C5C88A3A-47DA-458E-8D4E-63D2D9B77E31}"/>
    <dgm:cxn modelId="{0A1570E7-4FB4-471C-B351-A5BD658ACDB0}" srcId="{2EC7326C-60C2-4B6E-866F-B764EB5B5140}" destId="{C0684BC7-EED8-422A-8057-4F983733103F}" srcOrd="2" destOrd="0" parTransId="{662BC954-7D8D-4219-BE21-15A6F7070A25}" sibTransId="{8D49E3C5-6A6E-4ADA-9BB6-6E1282F7B706}"/>
    <dgm:cxn modelId="{D2BB10CB-40A1-4956-9FE9-EAD3BF78821A}" srcId="{2CAC6162-4AD3-481C-B2A8-5253D8D0574F}" destId="{2EC7326C-60C2-4B6E-866F-B764EB5B5140}" srcOrd="0" destOrd="0" parTransId="{22462EF3-DD77-4564-A217-1D9C430DBCC2}" sibTransId="{A2574632-CB12-4078-9233-861D48FD7E37}"/>
    <dgm:cxn modelId="{86FA2B02-F1D9-4F1E-B912-1AEA94AB213D}" srcId="{2EC7326C-60C2-4B6E-866F-B764EB5B5140}" destId="{6B42AACE-AED1-4F8C-8B15-4AD8B0442FE3}" srcOrd="1" destOrd="0" parTransId="{085783B0-B303-4B5B-9A82-F8AD1C9936E3}" sibTransId="{CFB3D1F3-6EEE-4FB2-AEBB-37AEC08865DB}"/>
    <dgm:cxn modelId="{3EB64F4A-3C34-4AF1-9135-D4C62B39D0B8}" type="presOf" srcId="{58AFD3BE-6D18-4272-88A8-2AA62C7A8A5E}" destId="{39CFB392-A2BA-452C-8810-8CA023CDD800}" srcOrd="0" destOrd="0" presId="urn:microsoft.com/office/officeart/2011/layout/HexagonRadial"/>
    <dgm:cxn modelId="{677C18B5-FC1A-4003-8836-DAA39037C207}" type="presOf" srcId="{2EC7326C-60C2-4B6E-866F-B764EB5B5140}" destId="{08D81AF1-B68C-4B63-A712-EC1289F8D5AF}" srcOrd="0" destOrd="0" presId="urn:microsoft.com/office/officeart/2011/layout/HexagonRadial"/>
    <dgm:cxn modelId="{80898E8B-C6F9-4AD3-8E83-DAF6DA2121FC}" type="presOf" srcId="{AB08871B-3983-4A81-97D0-906784E76013}" destId="{C3FCAFDD-D328-4198-BD7D-DC9AEA0BD37F}" srcOrd="0" destOrd="0" presId="urn:microsoft.com/office/officeart/2011/layout/HexagonRadial"/>
    <dgm:cxn modelId="{82FAA3B1-1AC9-4F69-B7E5-906E48234A6E}" type="presOf" srcId="{8BE3CB17-D213-4C79-9DF7-6C1E939110E5}" destId="{1080E5A6-1FD0-4CA6-8E5C-66A9DFBD387F}" srcOrd="0" destOrd="0" presId="urn:microsoft.com/office/officeart/2011/layout/HexagonRadial"/>
    <dgm:cxn modelId="{99DD2D1E-58E3-4F93-A976-C370CAF8EFE3}" type="presOf" srcId="{2CAC6162-4AD3-481C-B2A8-5253D8D0574F}" destId="{5B4BE37F-422D-4036-A438-1CBE719E3906}" srcOrd="0" destOrd="0" presId="urn:microsoft.com/office/officeart/2011/layout/HexagonRadial"/>
    <dgm:cxn modelId="{A89FD7DF-B205-4225-A5DA-980E961693B5}" type="presOf" srcId="{C0684BC7-EED8-422A-8057-4F983733103F}" destId="{4CD92324-9795-4EAA-81FE-A587655B2095}" srcOrd="0" destOrd="0" presId="urn:microsoft.com/office/officeart/2011/layout/HexagonRadial"/>
    <dgm:cxn modelId="{D984E2BB-738A-4B2E-96E5-C10DEFCB6A4A}" srcId="{2EC7326C-60C2-4B6E-866F-B764EB5B5140}" destId="{8BE3CB17-D213-4C79-9DF7-6C1E939110E5}" srcOrd="3" destOrd="0" parTransId="{1EE1FDBB-FF8E-47AD-98F2-A350E7EC2194}" sibTransId="{66DEFD8C-AB8D-400B-AE1D-D9E42202D738}"/>
    <dgm:cxn modelId="{D25BF77D-40A4-4281-9AE3-4A184FA29357}" type="presOf" srcId="{6B42AACE-AED1-4F8C-8B15-4AD8B0442FE3}" destId="{58B63842-E485-4EE2-A984-785D6DE78445}" srcOrd="0" destOrd="0" presId="urn:microsoft.com/office/officeart/2011/layout/HexagonRadial"/>
    <dgm:cxn modelId="{CD8C6D87-63B0-447B-B3E7-5C92A4F0EEA5}" srcId="{2EC7326C-60C2-4B6E-866F-B764EB5B5140}" destId="{58AFD3BE-6D18-4272-88A8-2AA62C7A8A5E}" srcOrd="4" destOrd="0" parTransId="{FFF0C37F-2C90-4D9E-AD8F-64B0F1C4E719}" sibTransId="{32C004BA-0B9B-4506-9568-8AA71F2D12B4}"/>
    <dgm:cxn modelId="{4DD11782-56F0-4CEE-85EF-7FC382F67F9B}" type="presParOf" srcId="{5B4BE37F-422D-4036-A438-1CBE719E3906}" destId="{08D81AF1-B68C-4B63-A712-EC1289F8D5AF}" srcOrd="0" destOrd="0" presId="urn:microsoft.com/office/officeart/2011/layout/HexagonRadial"/>
    <dgm:cxn modelId="{0E234A9B-5A23-4FBF-B16C-C61811EF55D5}" type="presParOf" srcId="{5B4BE37F-422D-4036-A438-1CBE719E3906}" destId="{3FDFEB2F-D5C7-42FF-8A93-E73D26F2F8BA}" srcOrd="1" destOrd="0" presId="urn:microsoft.com/office/officeart/2011/layout/HexagonRadial"/>
    <dgm:cxn modelId="{E695AAC0-087A-4614-8FA6-9B3091D5581E}" type="presParOf" srcId="{3FDFEB2F-D5C7-42FF-8A93-E73D26F2F8BA}" destId="{A3545842-6159-4F4F-B5BB-31184147905D}" srcOrd="0" destOrd="0" presId="urn:microsoft.com/office/officeart/2011/layout/HexagonRadial"/>
    <dgm:cxn modelId="{141F0DF5-B3C9-4612-B38B-16C1BC1ADA48}" type="presParOf" srcId="{5B4BE37F-422D-4036-A438-1CBE719E3906}" destId="{C3FCAFDD-D328-4198-BD7D-DC9AEA0BD37F}" srcOrd="2" destOrd="0" presId="urn:microsoft.com/office/officeart/2011/layout/HexagonRadial"/>
    <dgm:cxn modelId="{FD2FDC03-882D-415E-A016-5D64B5FD02EC}" type="presParOf" srcId="{5B4BE37F-422D-4036-A438-1CBE719E3906}" destId="{8E4CDD48-A119-4E16-B920-15C297297721}" srcOrd="3" destOrd="0" presId="urn:microsoft.com/office/officeart/2011/layout/HexagonRadial"/>
    <dgm:cxn modelId="{BDC4304B-7FF3-4E14-B25A-DCCB9AB248B3}" type="presParOf" srcId="{8E4CDD48-A119-4E16-B920-15C297297721}" destId="{5D130287-CD4E-4CA0-9786-73239D29E681}" srcOrd="0" destOrd="0" presId="urn:microsoft.com/office/officeart/2011/layout/HexagonRadial"/>
    <dgm:cxn modelId="{46E1384A-5C00-47DD-81F6-05FD3164B497}" type="presParOf" srcId="{5B4BE37F-422D-4036-A438-1CBE719E3906}" destId="{58B63842-E485-4EE2-A984-785D6DE78445}" srcOrd="4" destOrd="0" presId="urn:microsoft.com/office/officeart/2011/layout/HexagonRadial"/>
    <dgm:cxn modelId="{5A13FA48-F6CB-418E-9502-9147B87F46E3}" type="presParOf" srcId="{5B4BE37F-422D-4036-A438-1CBE719E3906}" destId="{F8C0DD4C-F629-44CA-8086-65C08D3F3C6A}" srcOrd="5" destOrd="0" presId="urn:microsoft.com/office/officeart/2011/layout/HexagonRadial"/>
    <dgm:cxn modelId="{A6424B1E-36D5-46A2-94AA-3A71DF9A84FF}" type="presParOf" srcId="{F8C0DD4C-F629-44CA-8086-65C08D3F3C6A}" destId="{E925DBBC-CF5D-4EFF-B627-B19FA253DECF}" srcOrd="0" destOrd="0" presId="urn:microsoft.com/office/officeart/2011/layout/HexagonRadial"/>
    <dgm:cxn modelId="{953344E3-346F-4351-AD63-B2DE3BFC7853}" type="presParOf" srcId="{5B4BE37F-422D-4036-A438-1CBE719E3906}" destId="{4CD92324-9795-4EAA-81FE-A587655B2095}" srcOrd="6" destOrd="0" presId="urn:microsoft.com/office/officeart/2011/layout/HexagonRadial"/>
    <dgm:cxn modelId="{3B790170-2FA7-4470-BADC-EBF2EDB42857}" type="presParOf" srcId="{5B4BE37F-422D-4036-A438-1CBE719E3906}" destId="{EDA5030C-6C56-48B5-AB18-4A807CA9334F}" srcOrd="7" destOrd="0" presId="urn:microsoft.com/office/officeart/2011/layout/HexagonRadial"/>
    <dgm:cxn modelId="{DF9F86C3-9E5D-4768-8EB3-96C5B5C052EF}" type="presParOf" srcId="{EDA5030C-6C56-48B5-AB18-4A807CA9334F}" destId="{F3CCBCA3-92C5-4EE7-B568-DA1A2982E62A}" srcOrd="0" destOrd="0" presId="urn:microsoft.com/office/officeart/2011/layout/HexagonRadial"/>
    <dgm:cxn modelId="{15067E34-1651-4617-8834-4E898DEF3D4D}" type="presParOf" srcId="{5B4BE37F-422D-4036-A438-1CBE719E3906}" destId="{1080E5A6-1FD0-4CA6-8E5C-66A9DFBD387F}" srcOrd="8" destOrd="0" presId="urn:microsoft.com/office/officeart/2011/layout/HexagonRadial"/>
    <dgm:cxn modelId="{429F52EB-1A2C-449E-98CB-E1A4E4B62D7C}" type="presParOf" srcId="{5B4BE37F-422D-4036-A438-1CBE719E3906}" destId="{1EBE4143-5B1F-4F05-B277-5FAB8D2F6325}" srcOrd="9" destOrd="0" presId="urn:microsoft.com/office/officeart/2011/layout/HexagonRadial"/>
    <dgm:cxn modelId="{E9CE1EF2-B9C8-4E19-812C-DC31E5416A5D}" type="presParOf" srcId="{1EBE4143-5B1F-4F05-B277-5FAB8D2F6325}" destId="{3AA4F367-D15C-41B1-A328-DA7E4488664A}" srcOrd="0" destOrd="0" presId="urn:microsoft.com/office/officeart/2011/layout/HexagonRadial"/>
    <dgm:cxn modelId="{A695BA4C-4899-4B64-88CF-55657DB6D3B4}" type="presParOf" srcId="{5B4BE37F-422D-4036-A438-1CBE719E3906}" destId="{39CFB392-A2BA-452C-8810-8CA023CDD800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E575-000D-4D95-8AA3-3467957BA365}">
      <dsp:nvSpPr>
        <dsp:cNvPr id="0" name=""/>
        <dsp:cNvSpPr/>
      </dsp:nvSpPr>
      <dsp:spPr>
        <a:xfrm>
          <a:off x="2646722" y="1559836"/>
          <a:ext cx="2040142" cy="1716003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9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প্রাণিজ খাদ্য</a:t>
          </a:r>
          <a:endParaRPr lang="en-US" sz="3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80155" y="1840293"/>
        <a:ext cx="1373276" cy="1155089"/>
      </dsp:txXfrm>
    </dsp:sp>
    <dsp:sp modelId="{62D2806B-D59C-4737-8786-FBA001F94CEE}">
      <dsp:nvSpPr>
        <dsp:cNvPr id="0" name=""/>
        <dsp:cNvSpPr/>
      </dsp:nvSpPr>
      <dsp:spPr>
        <a:xfrm>
          <a:off x="3917034" y="739448"/>
          <a:ext cx="748184" cy="644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680CD-A3B8-489B-BA6A-714BA7F74D8A}">
      <dsp:nvSpPr>
        <dsp:cNvPr id="0" name=""/>
        <dsp:cNvSpPr/>
      </dsp:nvSpPr>
      <dsp:spPr>
        <a:xfrm>
          <a:off x="2603677" y="0"/>
          <a:ext cx="2133612" cy="14058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rgbClr val="FF0000"/>
              </a:solidFill>
            </a:rPr>
            <a:t>মাংস</a:t>
          </a:r>
          <a:endParaRPr lang="en-US" sz="3800" kern="1200" dirty="0">
            <a:solidFill>
              <a:srgbClr val="FF0000"/>
            </a:solidFill>
          </a:endParaRPr>
        </a:p>
      </dsp:txBody>
      <dsp:txXfrm>
        <a:off x="2915364" y="205375"/>
        <a:ext cx="1510238" cy="995121"/>
      </dsp:txXfrm>
    </dsp:sp>
    <dsp:sp modelId="{A83459E4-DDFA-4E04-9228-4660F09D43EE}">
      <dsp:nvSpPr>
        <dsp:cNvPr id="0" name=""/>
        <dsp:cNvSpPr/>
      </dsp:nvSpPr>
      <dsp:spPr>
        <a:xfrm>
          <a:off x="4790224" y="1944619"/>
          <a:ext cx="748184" cy="644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2AA77-F76E-49FE-8FD7-F45AC098D318}">
      <dsp:nvSpPr>
        <dsp:cNvPr id="0" name=""/>
        <dsp:cNvSpPr/>
      </dsp:nvSpPr>
      <dsp:spPr>
        <a:xfrm>
          <a:off x="4319520" y="910424"/>
          <a:ext cx="2170354" cy="140587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মাছ</a:t>
          </a:r>
          <a:endParaRPr lang="en-US" sz="3800" kern="1200" dirty="0"/>
        </a:p>
      </dsp:txBody>
      <dsp:txXfrm>
        <a:off x="4634269" y="1114306"/>
        <a:ext cx="1540856" cy="998107"/>
      </dsp:txXfrm>
    </dsp:sp>
    <dsp:sp modelId="{B7044FEB-2569-4C1A-90BC-5CD418F026FC}">
      <dsp:nvSpPr>
        <dsp:cNvPr id="0" name=""/>
        <dsp:cNvSpPr/>
      </dsp:nvSpPr>
      <dsp:spPr>
        <a:xfrm>
          <a:off x="4183650" y="3305031"/>
          <a:ext cx="748184" cy="644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E927B-8188-4C31-A8C1-9A021D239F31}">
      <dsp:nvSpPr>
        <dsp:cNvPr id="0" name=""/>
        <dsp:cNvSpPr/>
      </dsp:nvSpPr>
      <dsp:spPr>
        <a:xfrm>
          <a:off x="4209950" y="2481261"/>
          <a:ext cx="1901813" cy="1572579"/>
        </a:xfrm>
        <a:prstGeom prst="hexagon">
          <a:avLst>
            <a:gd name="adj" fmla="val 28570"/>
            <a:gd name="vf" fmla="val 115470"/>
          </a:avLst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চর্বি</a:t>
          </a:r>
          <a:endParaRPr lang="en-US" sz="3800" kern="1200" dirty="0"/>
        </a:p>
      </dsp:txBody>
      <dsp:txXfrm>
        <a:off x="4518196" y="2736145"/>
        <a:ext cx="1285321" cy="1062811"/>
      </dsp:txXfrm>
    </dsp:sp>
    <dsp:sp modelId="{710816D5-B325-4720-A81D-14B43FB3DBC1}">
      <dsp:nvSpPr>
        <dsp:cNvPr id="0" name=""/>
        <dsp:cNvSpPr/>
      </dsp:nvSpPr>
      <dsp:spPr>
        <a:xfrm>
          <a:off x="2678977" y="3446247"/>
          <a:ext cx="748184" cy="64466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77731-C9D4-4B56-B06E-5990166DE4FA}">
      <dsp:nvSpPr>
        <dsp:cNvPr id="0" name=""/>
        <dsp:cNvSpPr/>
      </dsp:nvSpPr>
      <dsp:spPr>
        <a:xfrm>
          <a:off x="2494587" y="3313769"/>
          <a:ext cx="1988396" cy="1405871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ডিম</a:t>
          </a:r>
          <a:endParaRPr lang="en-US" sz="3800" kern="1200" dirty="0"/>
        </a:p>
      </dsp:txBody>
      <dsp:txXfrm>
        <a:off x="2794172" y="3525587"/>
        <a:ext cx="1389226" cy="982235"/>
      </dsp:txXfrm>
    </dsp:sp>
    <dsp:sp modelId="{0DB68429-0A6F-451C-90F5-1178A345D6A5}">
      <dsp:nvSpPr>
        <dsp:cNvPr id="0" name=""/>
        <dsp:cNvSpPr/>
      </dsp:nvSpPr>
      <dsp:spPr>
        <a:xfrm>
          <a:off x="804424" y="1357643"/>
          <a:ext cx="2108992" cy="21780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/>
            <a:t>দুধ</a:t>
          </a:r>
          <a:endParaRPr lang="en-US" sz="3800" kern="1200" dirty="0"/>
        </a:p>
      </dsp:txBody>
      <dsp:txXfrm>
        <a:off x="1193568" y="1759526"/>
        <a:ext cx="1330704" cy="1374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81AF1-B68C-4B63-A712-EC1289F8D5AF}">
      <dsp:nvSpPr>
        <dsp:cNvPr id="0" name=""/>
        <dsp:cNvSpPr/>
      </dsp:nvSpPr>
      <dsp:spPr>
        <a:xfrm>
          <a:off x="2398887" y="1567305"/>
          <a:ext cx="2124061" cy="183739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উদ্দিজ খাদ্য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0874" y="1871788"/>
        <a:ext cx="1420087" cy="1228432"/>
      </dsp:txXfrm>
    </dsp:sp>
    <dsp:sp modelId="{5D130287-CD4E-4CA0-9786-73239D29E681}">
      <dsp:nvSpPr>
        <dsp:cNvPr id="0" name=""/>
        <dsp:cNvSpPr/>
      </dsp:nvSpPr>
      <dsp:spPr>
        <a:xfrm>
          <a:off x="3667997" y="794913"/>
          <a:ext cx="801401" cy="6905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CAFDD-D328-4198-BD7D-DC9AEA0BD37F}">
      <dsp:nvSpPr>
        <dsp:cNvPr id="0" name=""/>
        <dsp:cNvSpPr/>
      </dsp:nvSpPr>
      <dsp:spPr>
        <a:xfrm>
          <a:off x="435165" y="1006387"/>
          <a:ext cx="2283719" cy="180067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ফলমুল</a:t>
          </a:r>
          <a:endParaRPr lang="en-US" sz="3600" kern="12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6959" y="1291655"/>
        <a:ext cx="1560131" cy="1230137"/>
      </dsp:txXfrm>
    </dsp:sp>
    <dsp:sp modelId="{E925DBBC-CF5D-4EFF-B627-B19FA253DECF}">
      <dsp:nvSpPr>
        <dsp:cNvPr id="0" name=""/>
        <dsp:cNvSpPr/>
      </dsp:nvSpPr>
      <dsp:spPr>
        <a:xfrm>
          <a:off x="4603295" y="2085806"/>
          <a:ext cx="801401" cy="6905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63842-E485-4EE2-A984-785D6DE78445}">
      <dsp:nvSpPr>
        <dsp:cNvPr id="0" name=""/>
        <dsp:cNvSpPr/>
      </dsp:nvSpPr>
      <dsp:spPr>
        <a:xfrm>
          <a:off x="2353166" y="90633"/>
          <a:ext cx="2145650" cy="154681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শাক</a:t>
          </a:r>
          <a:endParaRPr lang="en-US" sz="36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79278" y="325729"/>
        <a:ext cx="1493426" cy="1076621"/>
      </dsp:txXfrm>
    </dsp:sp>
    <dsp:sp modelId="{F3CCBCA3-92C5-4EE7-B568-DA1A2982E62A}">
      <dsp:nvSpPr>
        <dsp:cNvPr id="0" name=""/>
        <dsp:cNvSpPr/>
      </dsp:nvSpPr>
      <dsp:spPr>
        <a:xfrm>
          <a:off x="3953576" y="3542982"/>
          <a:ext cx="801401" cy="6905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92324-9795-4EAA-81FE-A587655B2095}">
      <dsp:nvSpPr>
        <dsp:cNvPr id="0" name=""/>
        <dsp:cNvSpPr/>
      </dsp:nvSpPr>
      <dsp:spPr>
        <a:xfrm>
          <a:off x="4060207" y="861082"/>
          <a:ext cx="1991428" cy="198453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  <a:sp3d extrusionH="28000" prstMaterial="matte"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900" kern="1200" smtClean="0">
              <a:latin typeface="NikoshBAN" panose="02000000000000000000" pitchFamily="2" charset="0"/>
              <a:cs typeface="NikoshBAN" panose="02000000000000000000" pitchFamily="2" charset="0"/>
            </a:rPr>
            <a:t>সবজি</a:t>
          </a:r>
          <a:endParaRPr lang="en-US" sz="4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26675" y="1226282"/>
        <a:ext cx="1258492" cy="1254139"/>
      </dsp:txXfrm>
    </dsp:sp>
    <dsp:sp modelId="{3AA4F367-D15C-41B1-A328-DA7E4488664A}">
      <dsp:nvSpPr>
        <dsp:cNvPr id="0" name=""/>
        <dsp:cNvSpPr/>
      </dsp:nvSpPr>
      <dsp:spPr>
        <a:xfrm>
          <a:off x="2355695" y="3652791"/>
          <a:ext cx="801401" cy="69051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0E5A6-1FD0-4CA6-8E5C-66A9DFBD387F}">
      <dsp:nvSpPr>
        <dsp:cNvPr id="0" name=""/>
        <dsp:cNvSpPr/>
      </dsp:nvSpPr>
      <dsp:spPr>
        <a:xfrm>
          <a:off x="3407252" y="3241854"/>
          <a:ext cx="2619508" cy="178919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খাদ্য শস্য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5936" y="3507336"/>
        <a:ext cx="1842140" cy="1258234"/>
      </dsp:txXfrm>
    </dsp:sp>
    <dsp:sp modelId="{39CFB392-A2BA-452C-8810-8CA023CDD800}">
      <dsp:nvSpPr>
        <dsp:cNvPr id="0" name=""/>
        <dsp:cNvSpPr/>
      </dsp:nvSpPr>
      <dsp:spPr>
        <a:xfrm>
          <a:off x="1051436" y="2949765"/>
          <a:ext cx="2121908" cy="219990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ডাল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2963" y="3355685"/>
        <a:ext cx="1338854" cy="1388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5D6A-0672-4413-B690-2B295BFAD75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BD3D2-9EA0-4566-B9C6-44989E5D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1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D3D2-9EA0-4566-B9C6-44989E5D1A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8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D3D2-9EA0-4566-B9C6-44989E5D1A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1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2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B0CB-5277-487F-A24D-75DFC0133A65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2FB3-41DB-443C-8EBE-6405354A9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52800" y="1352550"/>
            <a:ext cx="5810250" cy="4914900"/>
          </a:xfrm>
          <a:prstGeom prst="ellipse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404700"/>
              </p:ext>
            </p:extLst>
          </p:nvPr>
        </p:nvGraphicFramePr>
        <p:xfrm>
          <a:off x="5451249" y="2032680"/>
          <a:ext cx="2353808" cy="147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ackager Shell Object" showAsIcon="1" r:id="rId3" imgW="700200" imgH="437760" progId="Package">
                  <p:embed/>
                </p:oleObj>
              </mc:Choice>
              <mc:Fallback>
                <p:oleObj name="Packager Shell Object" showAsIcon="1" r:id="rId3" imgW="700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1249" y="2032680"/>
                        <a:ext cx="2353808" cy="147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0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0047458"/>
              </p:ext>
            </p:extLst>
          </p:nvPr>
        </p:nvGraphicFramePr>
        <p:xfrm>
          <a:off x="2244094" y="1074420"/>
          <a:ext cx="8120495" cy="438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36114"/>
              </p:ext>
            </p:extLst>
          </p:nvPr>
        </p:nvGraphicFramePr>
        <p:xfrm>
          <a:off x="2762942" y="3369311"/>
          <a:ext cx="6709410" cy="1638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6505">
                  <a:extLst>
                    <a:ext uri="{9D8B030D-6E8A-4147-A177-3AD203B41FA5}">
                      <a16:colId xmlns:a16="http://schemas.microsoft.com/office/drawing/2014/main" val="1120022662"/>
                    </a:ext>
                  </a:extLst>
                </a:gridCol>
                <a:gridCol w="3362905">
                  <a:extLst>
                    <a:ext uri="{9D8B030D-6E8A-4147-A177-3AD203B41FA5}">
                      <a16:colId xmlns:a16="http://schemas.microsoft.com/office/drawing/2014/main" val="2439234057"/>
                    </a:ext>
                  </a:extLst>
                </a:gridCol>
              </a:tblGrid>
              <a:tr h="1011071">
                <a:tc>
                  <a:txBody>
                    <a:bodyPr/>
                    <a:lstStyle/>
                    <a:p>
                      <a:pPr algn="ctr"/>
                      <a:r>
                        <a:rPr lang="bn-IN" sz="4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প্রাণিজ</a:t>
                      </a:r>
                      <a:r>
                        <a:rPr lang="bn-IN" sz="4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4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41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উদ্দিজ</a:t>
                      </a:r>
                      <a:r>
                        <a:rPr lang="en-US" sz="4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en-US" sz="4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1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4375968"/>
                  </a:ext>
                </a:extLst>
              </a:tr>
              <a:tr h="6276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656579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111682" y="1312544"/>
            <a:ext cx="3451860" cy="56007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37612" y="1899600"/>
            <a:ext cx="560070" cy="14617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4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303" y="538846"/>
            <a:ext cx="8703129" cy="261257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 থেকে যে সব খাদ্য আমরা পাই তাই প্রাণিজ খাদ্য।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303" y="3869871"/>
            <a:ext cx="8703129" cy="228600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উদ্দিজ খাদ্যঃ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উদ্দিজ থেকে যে সব খাদ্য আমরা পাই তাই উদ্দিজ খাদ্য।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3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0060846"/>
              </p:ext>
            </p:extLst>
          </p:nvPr>
        </p:nvGraphicFramePr>
        <p:xfrm>
          <a:off x="2221230" y="1165860"/>
          <a:ext cx="7669530" cy="429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77252256"/>
              </p:ext>
            </p:extLst>
          </p:nvPr>
        </p:nvGraphicFramePr>
        <p:xfrm>
          <a:off x="2221230" y="624840"/>
          <a:ext cx="7364730" cy="483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25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6CE575-000D-4D95-8AA3-3467957BA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EA6CE575-000D-4D95-8AA3-3467957BA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graphicEl>
                                              <a:dgm id="{EA6CE575-000D-4D95-8AA3-3467957BA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graphicEl>
                                              <a:dgm id="{EA6CE575-000D-4D95-8AA3-3467957BA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78AA6F-1EA5-4C61-B31D-78BBDFE8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graphicEl>
                                              <a:dgm id="{E478AA6F-1EA5-4C61-B31D-78BBDFE88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graphicEl>
                                              <a:dgm id="{E478AA6F-1EA5-4C61-B31D-78BBDFE8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graphicEl>
                                              <a:dgm id="{E478AA6F-1EA5-4C61-B31D-78BBDFE8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F680CD-A3B8-489B-BA6A-714BA7F7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graphicEl>
                                              <a:dgm id="{B6F680CD-A3B8-489B-BA6A-714BA7F74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graphicEl>
                                              <a:dgm id="{B6F680CD-A3B8-489B-BA6A-714BA7F7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graphicEl>
                                              <a:dgm id="{B6F680CD-A3B8-489B-BA6A-714BA7F74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D2806B-D59C-4737-8786-FBA001F94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graphicEl>
                                              <a:dgm id="{62D2806B-D59C-4737-8786-FBA001F94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graphicEl>
                                              <a:dgm id="{62D2806B-D59C-4737-8786-FBA001F94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graphicEl>
                                              <a:dgm id="{62D2806B-D59C-4737-8786-FBA001F94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D2AA77-F76E-49FE-8FD7-F45AC098D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8AD2AA77-F76E-49FE-8FD7-F45AC098D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graphicEl>
                                              <a:dgm id="{8AD2AA77-F76E-49FE-8FD7-F45AC098D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graphicEl>
                                              <a:dgm id="{8AD2AA77-F76E-49FE-8FD7-F45AC098D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83459E4-DDFA-4E04-9228-4660F09D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graphicEl>
                                              <a:dgm id="{A83459E4-DDFA-4E04-9228-4660F09D4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>
                                            <p:graphicEl>
                                              <a:dgm id="{A83459E4-DDFA-4E04-9228-4660F09D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graphicEl>
                                              <a:dgm id="{A83459E4-DDFA-4E04-9228-4660F09D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DE927B-8188-4C31-A8C1-9A021D23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>
                                            <p:graphicEl>
                                              <a:dgm id="{47DE927B-8188-4C31-A8C1-9A021D239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graphicEl>
                                              <a:dgm id="{47DE927B-8188-4C31-A8C1-9A021D23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graphicEl>
                                              <a:dgm id="{47DE927B-8188-4C31-A8C1-9A021D23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044FEB-2569-4C1A-90BC-5CD418F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graphicEl>
                                              <a:dgm id="{B7044FEB-2569-4C1A-90BC-5CD418F02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graphicEl>
                                              <a:dgm id="{B7044FEB-2569-4C1A-90BC-5CD418F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graphicEl>
                                              <a:dgm id="{B7044FEB-2569-4C1A-90BC-5CD418F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177731-C9D4-4B56-B06E-5990166D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03177731-C9D4-4B56-B06E-5990166DE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graphicEl>
                                              <a:dgm id="{03177731-C9D4-4B56-B06E-5990166D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graphicEl>
                                              <a:dgm id="{03177731-C9D4-4B56-B06E-5990166DE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0816D5-B325-4720-A81D-14B43FB3D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>
                                            <p:graphicEl>
                                              <a:dgm id="{710816D5-B325-4720-A81D-14B43FB3D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graphicEl>
                                              <a:dgm id="{710816D5-B325-4720-A81D-14B43FB3D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>
                                            <p:graphicEl>
                                              <a:dgm id="{710816D5-B325-4720-A81D-14B43FB3D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B68429-0A6F-451C-90F5-1178A345D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graphicEl>
                                              <a:dgm id="{0DB68429-0A6F-451C-90F5-1178A345D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>
                                            <p:graphicEl>
                                              <a:dgm id="{0DB68429-0A6F-451C-90F5-1178A345D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>
                                            <p:graphicEl>
                                              <a:dgm id="{0DB68429-0A6F-451C-90F5-1178A345D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8653229"/>
              </p:ext>
            </p:extLst>
          </p:nvPr>
        </p:nvGraphicFramePr>
        <p:xfrm>
          <a:off x="3672840" y="243843"/>
          <a:ext cx="6812280" cy="518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8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81AF1-B68C-4B63-A712-EC1289F8D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8D81AF1-B68C-4B63-A712-EC1289F8D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8D81AF1-B68C-4B63-A712-EC1289F8D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8D81AF1-B68C-4B63-A712-EC1289F8D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45842-6159-4F4F-B5BB-31184147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3545842-6159-4F4F-B5BB-31184147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3545842-6159-4F4F-B5BB-311841479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3545842-6159-4F4F-B5BB-311841479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FCAFDD-D328-4198-BD7D-DC9AEA0B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3FCAFDD-D328-4198-BD7D-DC9AEA0B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3FCAFDD-D328-4198-BD7D-DC9AEA0B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3FCAFDD-D328-4198-BD7D-DC9AEA0BD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30287-CD4E-4CA0-9786-73239D29E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130287-CD4E-4CA0-9786-73239D29E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130287-CD4E-4CA0-9786-73239D29E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130287-CD4E-4CA0-9786-73239D29E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B63842-E485-4EE2-A984-785D6DE7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8B63842-E485-4EE2-A984-785D6DE7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8B63842-E485-4EE2-A984-785D6DE78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8B63842-E485-4EE2-A984-785D6DE78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5DBBC-CF5D-4EFF-B627-B19FA253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925DBBC-CF5D-4EFF-B627-B19FA253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925DBBC-CF5D-4EFF-B627-B19FA253D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E925DBBC-CF5D-4EFF-B627-B19FA253D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92324-9795-4EAA-81FE-A587655B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CD92324-9795-4EAA-81FE-A587655B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CD92324-9795-4EAA-81FE-A587655B2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4CD92324-9795-4EAA-81FE-A587655B2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CBCA3-92C5-4EE7-B568-DA1A2982E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3CCBCA3-92C5-4EE7-B568-DA1A2982E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3CCBCA3-92C5-4EE7-B568-DA1A2982E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3CCBCA3-92C5-4EE7-B568-DA1A2982E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0E5A6-1FD0-4CA6-8E5C-66A9DFBD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1080E5A6-1FD0-4CA6-8E5C-66A9DFBD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080E5A6-1FD0-4CA6-8E5C-66A9DFBD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080E5A6-1FD0-4CA6-8E5C-66A9DFBD3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4F367-D15C-41B1-A328-DA7E4488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AA4F367-D15C-41B1-A328-DA7E4488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AA4F367-D15C-41B1-A328-DA7E44886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AA4F367-D15C-41B1-A328-DA7E44886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FB392-A2BA-452C-8810-8CA023CD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9CFB392-A2BA-452C-8810-8CA023CD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9CFB392-A2BA-452C-8810-8CA023CD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9CFB392-A2BA-452C-8810-8CA023CD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3640" y="853440"/>
            <a:ext cx="7269480" cy="214884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contourClr>
                <a:srgbClr val="F1EDE4"/>
              </a:contourClr>
            </a:sp3d>
          </a:bodyPr>
          <a:lstStyle/>
          <a:p>
            <a:pPr algn="ctr"/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দল-ইলিশঃ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দশটি প্রাণিজ খাদ্যের নাম লিখ।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7940" y="3996145"/>
            <a:ext cx="7391400" cy="2133600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দল-কাঁঠালঃ</a:t>
            </a:r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উদ্দিজ খাদ্যের নাম লিখ।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45" y="1147128"/>
            <a:ext cx="4849587" cy="5506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014" y="440874"/>
            <a:ext cx="674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সমন্ময়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7491" y="610160"/>
            <a:ext cx="6038850" cy="40934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lnSpc>
                <a:spcPct val="150000"/>
              </a:lnSpc>
              <a:buFont typeface="+mj-lt"/>
              <a:buAutoNum type="romanLcPeriod"/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buFont typeface="+mj-lt"/>
              <a:buAutoNum type="romanLcPeriod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+mj-lt"/>
              <a:buAutoNum type="romanLcPeriod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27" y="1748338"/>
            <a:ext cx="2143644" cy="129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0" y="1742193"/>
            <a:ext cx="1100138" cy="1576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99" y="1742194"/>
            <a:ext cx="2316075" cy="12906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3444" y="857249"/>
            <a:ext cx="657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0275" y="4362450"/>
            <a:ext cx="1629920" cy="552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8597" y="4362450"/>
            <a:ext cx="1862138" cy="59055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37186" y="4362450"/>
            <a:ext cx="1528762" cy="590550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উদ্দিজ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9151" y="4362450"/>
            <a:ext cx="1543050" cy="5905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</a:t>
            </a:r>
            <a:endParaRPr lang="en-US" sz="40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6" y="1742195"/>
            <a:ext cx="1648017" cy="12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24167 0.319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25486 0.3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-0.19618 0.31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1267 -0.3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357" y="1909481"/>
            <a:ext cx="7429499" cy="4154984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তোমাদের বাড়ীর খাদ্যে কি কি প্রাণিজ ও উদ্দিজ খাদ্য থাকবে তা লিখে আনবে।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7858" y="1563835"/>
            <a:ext cx="3273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49629"/>
              </p:ext>
            </p:extLst>
          </p:nvPr>
        </p:nvGraphicFramePr>
        <p:xfrm>
          <a:off x="5534536" y="2764164"/>
          <a:ext cx="3283044" cy="112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ackager Shell Object" showAsIcon="1" r:id="rId3" imgW="1278360" imgH="437760" progId="Package">
                  <p:embed/>
                </p:oleObj>
              </mc:Choice>
              <mc:Fallback>
                <p:oleObj name="Packager Shell Object" showAsIcon="1" r:id="rId3" imgW="1278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4536" y="2764164"/>
                        <a:ext cx="3283044" cy="1125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39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7598" y="1245327"/>
            <a:ext cx="632650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এম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মাছুম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সহকারি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lvl="1">
              <a:lnSpc>
                <a:spcPct val="150000"/>
              </a:lnSpc>
            </a:pP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নং কায়েস্থপল্লী 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কটিয়াদী </a:t>
            </a:r>
            <a:r>
              <a:rPr lang="bn-IN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কিশোরগঞ্জ।</a:t>
            </a:r>
          </a:p>
          <a:p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০১৭১৫২০৮৬৬৯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84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74819" y="1457329"/>
            <a:ext cx="65358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                 </a:t>
            </a:r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বিষয়-------- প্রাথমিক বিজ্ঞান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অধ্যায়--------৪র্থ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শিরোনাম-----খাদ্য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------(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জন্য---------ডিম এবং দুগ্ধজাত খাদ্য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846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6427" y="211285"/>
            <a:ext cx="52037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৮.৪. ১ ,খাদ্যের উৎস সম্পর্কে বলতে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 ৪. ২, উদ্ভিদ থেকে প্রাপ্ত খাদ্যের নাম বলতে পারব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 .৪. ৩, প্রাণি থেকে প্রাপ্ত খাদ্যের নাম বলতে পারবে ।</a:t>
            </a:r>
          </a:p>
          <a:p>
            <a:pPr algn="just"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 ৪. ৪,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বলতে পারবে।.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472" y="1191837"/>
            <a:ext cx="6160770" cy="6972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76" y="2994663"/>
            <a:ext cx="3893114" cy="2034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88" y="2930058"/>
            <a:ext cx="3241548" cy="21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940" y="1234440"/>
            <a:ext cx="5463540" cy="2914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bn-IN" sz="4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(বেঁচে থকার জন্য----দুগ্ধজাত খাদ্য দ্রব্য)</a:t>
            </a:r>
            <a:endParaRPr lang="en-US" sz="45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13" y="1897383"/>
            <a:ext cx="3689571" cy="2456736"/>
          </a:xfrm>
          <a:prstGeom prst="rect">
            <a:avLst/>
          </a:prstGeom>
          <a:ln>
            <a:solidFill>
              <a:srgbClr val="000000"/>
            </a:solidFill>
          </a:ln>
          <a:effectLst/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060499" y="4972054"/>
            <a:ext cx="387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শাক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2416" y="4972054"/>
            <a:ext cx="3280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দুগ্ধজাত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5" y="1747364"/>
            <a:ext cx="4142691" cy="27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30" y="1758180"/>
            <a:ext cx="4275599" cy="2402343"/>
          </a:xfrm>
          <a:prstGeom prst="rect">
            <a:avLst/>
          </a:prstGeom>
          <a:ln w="38100">
            <a:solidFill>
              <a:srgbClr val="00CC99">
                <a:alpha val="92941"/>
              </a:srgbClr>
            </a:solidFill>
          </a:ln>
          <a:effectLst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2827020" y="4640584"/>
            <a:ext cx="264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প্রাণীজ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270" y="4506437"/>
            <a:ext cx="316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খাদ্য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33" y="1758180"/>
            <a:ext cx="4092363" cy="24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04" y="1060133"/>
            <a:ext cx="2510032" cy="1673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13" y="1102067"/>
            <a:ext cx="2660333" cy="1631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01" y="3166111"/>
            <a:ext cx="2519534" cy="2031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26" y="3371851"/>
            <a:ext cx="3260061" cy="1825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2099" y="262404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4760" y="2662881"/>
            <a:ext cx="122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6970" y="5197488"/>
            <a:ext cx="370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 কুমড়া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1920" y="5368938"/>
            <a:ext cx="165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2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219</Words>
  <Application>Microsoft Office PowerPoint</Application>
  <PresentationFormat>Widescreen</PresentationFormat>
  <Paragraphs>60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 SHOHAG KHAN</dc:creator>
  <cp:lastModifiedBy>SB SHOHAG KHAN</cp:lastModifiedBy>
  <cp:revision>95</cp:revision>
  <dcterms:created xsi:type="dcterms:W3CDTF">2020-03-25T07:01:22Z</dcterms:created>
  <dcterms:modified xsi:type="dcterms:W3CDTF">2020-04-12T03:32:48Z</dcterms:modified>
</cp:coreProperties>
</file>