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2B73-8D2F-48DD-B0BD-40EB726DF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7B1C6-3C9C-4231-90AA-1BB9F9252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0E3D3-880A-4097-870C-72C955E3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033D-1FC0-48EC-9C8D-9767CBAB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DCA7-E022-4C58-81EC-ADF17745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10A3-4B11-4C03-936A-9C543A26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098F-B7CF-4C76-9F47-80ED04B99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63F4E-3BE8-4481-A6E2-CC2E31DF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051E-C02C-4E83-A663-41AD50E8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9845-78EE-439D-B76E-A93A2FA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99133-8845-4B4C-8D3B-1161FEC89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9974B-9BB8-49F8-B148-63A4C4D0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88F6-597C-4176-9774-EF61C20E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2AAE-787B-4098-AF94-341E5A28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C50B-EBFE-481B-9456-4429530C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2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038D-1770-400A-9A4B-FFD0B043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25CA-A4EF-4E96-9B4B-02319DB9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016C-396B-44F5-B216-82461D4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29AF-DB40-4470-9749-ADA5FAF3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0388-CDBE-4CD5-A81E-0E633D71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0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7D0C-ADA0-42AD-A003-CB9A94B4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D0B7A-B30F-462A-A17C-854DD53E0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36916-5244-450B-9862-DFE28E2F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E1F0-71F7-4813-B868-A50817FF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795E-BFCD-43A7-98D7-B3333C28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AEE-7A67-4892-A153-57C37D20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0AD-3A42-46E0-9AE6-78969F2A9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867B-78C7-414A-B82D-A79D4094D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3D1C7-EAF5-442B-92DE-6ED22CC1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3FE25-3BC6-401C-8966-87924A6F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AF833-761C-4E8C-AC23-A9B6B7D1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2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DC87-FD91-4C4B-91D0-8DF8BCED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9E19-2497-49B7-8CC2-FCAF1B207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C343-1AE8-4BED-BCCF-EEC912EC4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78D4D-B79B-4053-813E-DB720650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55046-F39B-48CB-9B23-F2509676C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1267E-6583-43BB-8C07-05BEFECE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68D6D-4D50-41F7-919A-E0982D27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E1BF0-1ECC-480C-9016-0CE9C406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EAC9-AC53-4103-9D4E-0D1477F1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F4BD9-448D-4BFC-B1A2-B606CDB9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7579B-7A96-47A2-9B6F-B36AA0DC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9D03D-CFC4-4E01-A4BD-DD6ECBA0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9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327D8-CE54-4E10-B791-FFB2D796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A757F-EB40-43E9-A300-4BF54E0A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9BFCC-CCBB-4B45-92D1-861138E1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4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E43E-50E6-450D-869E-7953C693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C03C-A2EB-4568-8E65-1F7B7F15A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9BD4-0F86-4B26-B7C1-4030FBFCC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255C5-5AC9-4CE8-A3D9-611D5AFF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798B5-A4D2-4CD2-BC73-969DEB77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D3198-81B0-43E4-ADA2-FDBA92E6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8F14-C614-4283-9CB3-2B2A969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06725-3778-42EE-BDCC-C90E982C9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8D567-B899-40B7-AAD1-EEB3209D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52B6-8BD7-4644-BA8B-38845CDE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998F1-77FD-46E6-9DF1-DD94AD00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4B59A-8F48-417B-A6CC-174277A3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64433-AB8A-444D-9AD5-C457A6E7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0F9DB-E1A7-419C-AC59-71E75782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1256-13E9-45CB-A610-128B61AC1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98A4-3248-4FB7-BEC0-29C7CB85DF04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24090-9272-46BD-BE42-10E3AAD6C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36A04-78C9-40FE-8164-495D84648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7F9F-60DF-4FA1-A29A-5DB24D6FD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AB653F-DC89-48C2-8F91-90B4F5BE179A}"/>
              </a:ext>
            </a:extLst>
          </p:cNvPr>
          <p:cNvGrpSpPr/>
          <p:nvPr/>
        </p:nvGrpSpPr>
        <p:grpSpPr>
          <a:xfrm>
            <a:off x="1308296" y="281354"/>
            <a:ext cx="10297550" cy="6576646"/>
            <a:chOff x="1308296" y="281354"/>
            <a:chExt cx="10297550" cy="65766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C2108E-D644-4BA3-B1A7-310544D824AA}"/>
                </a:ext>
              </a:extLst>
            </p:cNvPr>
            <p:cNvSpPr txBox="1"/>
            <p:nvPr/>
          </p:nvSpPr>
          <p:spPr>
            <a:xfrm>
              <a:off x="1308296" y="281354"/>
              <a:ext cx="10297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EVERYBODY</a:t>
              </a:r>
              <a:endParaRPr lang="en-GB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047009-5F95-483D-AF1E-6E44559E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96" y="1297017"/>
              <a:ext cx="10297550" cy="5560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9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562708" y="196948"/>
            <a:ext cx="586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00A04-49AA-4820-8209-74B6ADAD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65" y="-1"/>
            <a:ext cx="5325193" cy="5444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9E253-624C-4CA6-AA2A-7375012011ED}"/>
              </a:ext>
            </a:extLst>
          </p:cNvPr>
          <p:cNvSpPr txBox="1"/>
          <p:nvPr/>
        </p:nvSpPr>
        <p:spPr>
          <a:xfrm>
            <a:off x="407964" y="1766608"/>
            <a:ext cx="6020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lying on the bed and the doctor is taking her temperature with a thermometer .</a:t>
            </a:r>
          </a:p>
        </p:txBody>
      </p:sp>
    </p:spTree>
    <p:extLst>
      <p:ext uri="{BB962C8B-B14F-4D97-AF65-F5344CB8AC3E}">
        <p14:creationId xmlns:p14="http://schemas.microsoft.com/office/powerpoint/2010/main" val="33671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364524" y="53231"/>
            <a:ext cx="586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70768-79D3-45BB-8D44-8D46E8B8402C}"/>
              </a:ext>
            </a:extLst>
          </p:cNvPr>
          <p:cNvSpPr txBox="1"/>
          <p:nvPr/>
        </p:nvSpPr>
        <p:spPr>
          <a:xfrm>
            <a:off x="-1899137" y="1475307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95FC7-D090-43BA-AEA9-FF6CF29D4459}"/>
              </a:ext>
            </a:extLst>
          </p:cNvPr>
          <p:cNvSpPr txBox="1"/>
          <p:nvPr/>
        </p:nvSpPr>
        <p:spPr>
          <a:xfrm>
            <a:off x="-1561512" y="2650510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6B673-ACF1-46D6-A5A3-DA71CE040A84}"/>
              </a:ext>
            </a:extLst>
          </p:cNvPr>
          <p:cNvSpPr txBox="1"/>
          <p:nvPr/>
        </p:nvSpPr>
        <p:spPr>
          <a:xfrm>
            <a:off x="-1899137" y="3818635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CE7F2-5429-4B03-8F1C-CA1660EE4D6D}"/>
              </a:ext>
            </a:extLst>
          </p:cNvPr>
          <p:cNvSpPr txBox="1"/>
          <p:nvPr/>
        </p:nvSpPr>
        <p:spPr>
          <a:xfrm>
            <a:off x="-1511102" y="5005307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19246-75C3-4E46-9BAE-A3E2F27D0EDD}"/>
              </a:ext>
            </a:extLst>
          </p:cNvPr>
          <p:cNvSpPr txBox="1"/>
          <p:nvPr/>
        </p:nvSpPr>
        <p:spPr>
          <a:xfrm>
            <a:off x="-1859277" y="5949787"/>
            <a:ext cx="20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well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06544D8-A8F0-4ACC-B953-47C8422FE55E}"/>
              </a:ext>
            </a:extLst>
          </p:cNvPr>
          <p:cNvSpPr/>
          <p:nvPr/>
        </p:nvSpPr>
        <p:spPr>
          <a:xfrm>
            <a:off x="-1899137" y="2068617"/>
            <a:ext cx="1195754" cy="3648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Meaning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C4C97F-12FE-446E-90A7-BF1264BC7CD8}"/>
              </a:ext>
            </a:extLst>
          </p:cNvPr>
          <p:cNvSpPr/>
          <p:nvPr/>
        </p:nvSpPr>
        <p:spPr>
          <a:xfrm>
            <a:off x="-1899137" y="3090279"/>
            <a:ext cx="1195754" cy="3648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Meaning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64B9B7-BAFF-4627-9DA3-69BA29066BA3}"/>
              </a:ext>
            </a:extLst>
          </p:cNvPr>
          <p:cNvSpPr/>
          <p:nvPr/>
        </p:nvSpPr>
        <p:spPr>
          <a:xfrm>
            <a:off x="-1535614" y="4008186"/>
            <a:ext cx="1155897" cy="3648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Meaning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2E7D8A3-2D15-4C73-8E25-8F91EB7BFF7F}"/>
              </a:ext>
            </a:extLst>
          </p:cNvPr>
          <p:cNvSpPr/>
          <p:nvPr/>
        </p:nvSpPr>
        <p:spPr>
          <a:xfrm>
            <a:off x="-1511102" y="5146033"/>
            <a:ext cx="1195754" cy="3648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Meaning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8B00FB7-5D68-4563-BB5F-90C2B544F9BC}"/>
              </a:ext>
            </a:extLst>
          </p:cNvPr>
          <p:cNvSpPr/>
          <p:nvPr/>
        </p:nvSpPr>
        <p:spPr>
          <a:xfrm>
            <a:off x="-1450143" y="6465526"/>
            <a:ext cx="1195754" cy="3648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E6674-7A4D-4432-A956-286F9288DAFB}"/>
              </a:ext>
            </a:extLst>
          </p:cNvPr>
          <p:cNvSpPr txBox="1"/>
          <p:nvPr/>
        </p:nvSpPr>
        <p:spPr>
          <a:xfrm>
            <a:off x="-1899137" y="1361348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5830B-7F3A-440D-87F3-C3241EC645C0}"/>
              </a:ext>
            </a:extLst>
          </p:cNvPr>
          <p:cNvSpPr txBox="1"/>
          <p:nvPr/>
        </p:nvSpPr>
        <p:spPr>
          <a:xfrm>
            <a:off x="12192000" y="6184072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 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ওয়া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C0212-BA50-4D17-8FD9-6CAF2B5B4EEC}"/>
              </a:ext>
            </a:extLst>
          </p:cNvPr>
          <p:cNvSpPr txBox="1"/>
          <p:nvPr/>
        </p:nvSpPr>
        <p:spPr>
          <a:xfrm>
            <a:off x="12055119" y="5795747"/>
            <a:ext cx="247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08F63-6D4F-40F3-B548-19ED152280B5}"/>
              </a:ext>
            </a:extLst>
          </p:cNvPr>
          <p:cNvSpPr txBox="1"/>
          <p:nvPr/>
        </p:nvSpPr>
        <p:spPr>
          <a:xfrm>
            <a:off x="-1624814" y="5530826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sence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D9DB1-8C1B-436A-BC24-4E5F50832027}"/>
              </a:ext>
            </a:extLst>
          </p:cNvPr>
          <p:cNvSpPr txBox="1"/>
          <p:nvPr/>
        </p:nvSpPr>
        <p:spPr>
          <a:xfrm>
            <a:off x="-1511102" y="4252251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0E42E2-CDD0-46A9-A901-2A6ADA0E251D}"/>
              </a:ext>
            </a:extLst>
          </p:cNvPr>
          <p:cNvSpPr txBox="1"/>
          <p:nvPr/>
        </p:nvSpPr>
        <p:spPr>
          <a:xfrm>
            <a:off x="-1624814" y="3454457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5152C-63D4-4A4F-BE01-D9D05D8FE60B}"/>
              </a:ext>
            </a:extLst>
          </p:cNvPr>
          <p:cNvSpPr txBox="1"/>
          <p:nvPr/>
        </p:nvSpPr>
        <p:spPr>
          <a:xfrm>
            <a:off x="12192000" y="1787163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ড়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endParaRPr lang="en-US" sz="36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DCE9F-627D-403F-AAE4-B0E7FAE0B3FF}"/>
              </a:ext>
            </a:extLst>
          </p:cNvPr>
          <p:cNvSpPr txBox="1"/>
          <p:nvPr/>
        </p:nvSpPr>
        <p:spPr>
          <a:xfrm>
            <a:off x="12192000" y="5005307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6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91AEA-8E0F-4DC8-9E43-2D1155A8BF89}"/>
              </a:ext>
            </a:extLst>
          </p:cNvPr>
          <p:cNvSpPr txBox="1"/>
          <p:nvPr/>
        </p:nvSpPr>
        <p:spPr>
          <a:xfrm>
            <a:off x="12278751" y="3867458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গলা</a:t>
            </a:r>
            <a:endParaRPr lang="en-US" sz="36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37BC38-F36C-4199-99CD-20BFDF11F380}"/>
              </a:ext>
            </a:extLst>
          </p:cNvPr>
          <p:cNvSpPr txBox="1"/>
          <p:nvPr/>
        </p:nvSpPr>
        <p:spPr>
          <a:xfrm>
            <a:off x="12192000" y="2626386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অসুস্থ</a:t>
            </a:r>
            <a:endParaRPr lang="en-US" sz="36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35 -0.0662 L 0.41211 -0.07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1644 L 0.60573 0.0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87 -0.05046 L -0.23932 -0.0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96 -0.04352 L 0.39596 -0.04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21 -0.11875 L 0.60807 -0.13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13 -0.01505 L -0.25 -2.5925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23 -0.00717 L 0.35443 -0.013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-0.06921 L 0.6099 -0.0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109 0.00301 L -0.25 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9 -0.02639 L 0.22735 -0.026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2639 L 0.3832 -0.026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23 -0.10301 L 0.61771 -0.10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49 -0.02639 L -0.24414 -0.026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7 -0.05486 L 0.39127 -0.0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875 0.02407 L -0.54974 0.0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82 -0.0324 L -0.23346 -0.028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4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319976" y="1674056"/>
            <a:ext cx="5866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play the audio clip of the text.</a:t>
            </a:r>
          </a:p>
        </p:txBody>
      </p:sp>
    </p:spTree>
    <p:extLst>
      <p:ext uri="{BB962C8B-B14F-4D97-AF65-F5344CB8AC3E}">
        <p14:creationId xmlns:p14="http://schemas.microsoft.com/office/powerpoint/2010/main" val="39864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56381" y="351693"/>
            <a:ext cx="11479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Iwill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ask the students , “What do they understand by reading the text?”.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7E8B-2818-4BA7-8AA5-A375D0CC8A3F}"/>
              </a:ext>
            </a:extLst>
          </p:cNvPr>
          <p:cNvSpPr txBox="1"/>
          <p:nvPr/>
        </p:nvSpPr>
        <p:spPr>
          <a:xfrm>
            <a:off x="356381" y="2644170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try to say in English .</a:t>
            </a:r>
          </a:p>
        </p:txBody>
      </p:sp>
    </p:spTree>
    <p:extLst>
      <p:ext uri="{BB962C8B-B14F-4D97-AF65-F5344CB8AC3E}">
        <p14:creationId xmlns:p14="http://schemas.microsoft.com/office/powerpoint/2010/main" val="3881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56381" y="351693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7E8B-2818-4BA7-8AA5-A375D0CC8A3F}"/>
              </a:ext>
            </a:extLst>
          </p:cNvPr>
          <p:cNvSpPr txBox="1"/>
          <p:nvPr/>
        </p:nvSpPr>
        <p:spPr>
          <a:xfrm>
            <a:off x="225083" y="365761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didn’t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to school?.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AD143-FCA4-4C52-A70C-06208C07DF09}"/>
              </a:ext>
            </a:extLst>
          </p:cNvPr>
          <p:cNvSpPr txBox="1"/>
          <p:nvPr/>
        </p:nvSpPr>
        <p:spPr>
          <a:xfrm>
            <a:off x="522849" y="1446072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didn’t go to school because She is ill.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565F1-5841-45BB-A04F-68D213DE66FA}"/>
              </a:ext>
            </a:extLst>
          </p:cNvPr>
          <p:cNvSpPr txBox="1"/>
          <p:nvPr/>
        </p:nvSpPr>
        <p:spPr>
          <a:xfrm>
            <a:off x="712763" y="2526383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She is feeling warm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4E98A-D321-41D7-AAB0-383AC598B28E}"/>
              </a:ext>
            </a:extLst>
          </p:cNvPr>
          <p:cNvSpPr txBox="1"/>
          <p:nvPr/>
        </p:nvSpPr>
        <p:spPr>
          <a:xfrm>
            <a:off x="522849" y="3429000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feeling warm because she has a fever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9306C-83DA-44E8-8BEB-6E08048AB456}"/>
              </a:ext>
            </a:extLst>
          </p:cNvPr>
          <p:cNvSpPr txBox="1"/>
          <p:nvPr/>
        </p:nvSpPr>
        <p:spPr>
          <a:xfrm>
            <a:off x="356381" y="4580931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visited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A2B9B-511A-4A24-875D-47BC3DC95BDB}"/>
              </a:ext>
            </a:extLst>
          </p:cNvPr>
          <p:cNvSpPr txBox="1"/>
          <p:nvPr/>
        </p:nvSpPr>
        <p:spPr>
          <a:xfrm>
            <a:off x="712762" y="5661242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doctor visited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5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525193" y="1603718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needs medicine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7E8B-2818-4BA7-8AA5-A375D0CC8A3F}"/>
              </a:ext>
            </a:extLst>
          </p:cNvPr>
          <p:cNvSpPr txBox="1"/>
          <p:nvPr/>
        </p:nvSpPr>
        <p:spPr>
          <a:xfrm>
            <a:off x="356381" y="2644170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needs medicine.</a:t>
            </a:r>
          </a:p>
        </p:txBody>
      </p:sp>
    </p:spTree>
    <p:extLst>
      <p:ext uri="{BB962C8B-B14F-4D97-AF65-F5344CB8AC3E}">
        <p14:creationId xmlns:p14="http://schemas.microsoft.com/office/powerpoint/2010/main" val="481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525193" y="1603718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ask my students to read the text silently </a:t>
            </a:r>
          </a:p>
        </p:txBody>
      </p:sp>
    </p:spTree>
    <p:extLst>
      <p:ext uri="{BB962C8B-B14F-4D97-AF65-F5344CB8AC3E}">
        <p14:creationId xmlns:p14="http://schemas.microsoft.com/office/powerpoint/2010/main" val="894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525193" y="1603718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idea about “Flue”?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CEC29-4C81-4992-9609-52EBFA3E0835}"/>
              </a:ext>
            </a:extLst>
          </p:cNvPr>
          <p:cNvSpPr txBox="1"/>
          <p:nvPr/>
        </p:nvSpPr>
        <p:spPr>
          <a:xfrm>
            <a:off x="525192" y="2895601"/>
            <a:ext cx="11479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 commonly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knwn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flu ,is a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respitratory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illness that is caused by a virus .Flue is highly contagious and is usually spread by the coughs and sneezes of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aperson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is infected .</a:t>
            </a:r>
          </a:p>
        </p:txBody>
      </p:sp>
    </p:spTree>
    <p:extLst>
      <p:ext uri="{BB962C8B-B14F-4D97-AF65-F5344CB8AC3E}">
        <p14:creationId xmlns:p14="http://schemas.microsoft.com/office/powerpoint/2010/main" val="351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56381" y="351693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7E8B-2818-4BA7-8AA5-A375D0CC8A3F}"/>
              </a:ext>
            </a:extLst>
          </p:cNvPr>
          <p:cNvSpPr txBox="1"/>
          <p:nvPr/>
        </p:nvSpPr>
        <p:spPr>
          <a:xfrm>
            <a:off x="356380" y="2773849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didn’t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to school?.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AD143-FCA4-4C52-A70C-06208C07DF09}"/>
              </a:ext>
            </a:extLst>
          </p:cNvPr>
          <p:cNvSpPr txBox="1"/>
          <p:nvPr/>
        </p:nvSpPr>
        <p:spPr>
          <a:xfrm>
            <a:off x="1463040" y="5196005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needs medicine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565F1-5841-45BB-A04F-68D213DE66FA}"/>
              </a:ext>
            </a:extLst>
          </p:cNvPr>
          <p:cNvSpPr txBox="1"/>
          <p:nvPr/>
        </p:nvSpPr>
        <p:spPr>
          <a:xfrm>
            <a:off x="1463040" y="3569429"/>
            <a:ext cx="862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She is feeling warm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9306C-83DA-44E8-8BEB-6E08048AB456}"/>
              </a:ext>
            </a:extLst>
          </p:cNvPr>
          <p:cNvSpPr txBox="1"/>
          <p:nvPr/>
        </p:nvSpPr>
        <p:spPr>
          <a:xfrm>
            <a:off x="1871003" y="4278743"/>
            <a:ext cx="707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visited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F22DA-6DBB-4615-8A20-752CF947817C}"/>
              </a:ext>
            </a:extLst>
          </p:cNvPr>
          <p:cNvSpPr txBox="1"/>
          <p:nvPr/>
        </p:nvSpPr>
        <p:spPr>
          <a:xfrm>
            <a:off x="2438398" y="245400"/>
            <a:ext cx="764813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four groups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FF5A4-8864-47FE-A580-607D95C2AECD}"/>
              </a:ext>
            </a:extLst>
          </p:cNvPr>
          <p:cNvSpPr txBox="1"/>
          <p:nvPr/>
        </p:nvSpPr>
        <p:spPr>
          <a:xfrm>
            <a:off x="916745" y="1288983"/>
            <a:ext cx="101123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answer of the Questions </a:t>
            </a:r>
          </a:p>
        </p:txBody>
      </p:sp>
    </p:spTree>
    <p:extLst>
      <p:ext uri="{BB962C8B-B14F-4D97-AF65-F5344CB8AC3E}">
        <p14:creationId xmlns:p14="http://schemas.microsoft.com/office/powerpoint/2010/main" val="12945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56381" y="351693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FF5A4-8864-47FE-A580-607D95C2AECD}"/>
              </a:ext>
            </a:extLst>
          </p:cNvPr>
          <p:cNvSpPr txBox="1"/>
          <p:nvPr/>
        </p:nvSpPr>
        <p:spPr>
          <a:xfrm>
            <a:off x="916745" y="1288983"/>
            <a:ext cx="101123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 from this lesson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331AE-A5DA-43E0-81FE-54A0D7F6481F}"/>
              </a:ext>
            </a:extLst>
          </p:cNvPr>
          <p:cNvSpPr txBox="1"/>
          <p:nvPr/>
        </p:nvSpPr>
        <p:spPr>
          <a:xfrm>
            <a:off x="916745" y="3013501"/>
            <a:ext cx="1011232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learnt about the disease ‘Flue’</a:t>
            </a:r>
          </a:p>
          <a:p>
            <a:pPr algn="ctr"/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we have to do if we are effected with Flue .</a:t>
            </a:r>
          </a:p>
        </p:txBody>
      </p:sp>
    </p:spTree>
    <p:extLst>
      <p:ext uri="{BB962C8B-B14F-4D97-AF65-F5344CB8AC3E}">
        <p14:creationId xmlns:p14="http://schemas.microsoft.com/office/powerpoint/2010/main" val="34491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23895-EABA-4822-8402-2BDCC75C6155}"/>
              </a:ext>
            </a:extLst>
          </p:cNvPr>
          <p:cNvGrpSpPr/>
          <p:nvPr/>
        </p:nvGrpSpPr>
        <p:grpSpPr>
          <a:xfrm>
            <a:off x="220394" y="168813"/>
            <a:ext cx="11751212" cy="5652519"/>
            <a:chOff x="220394" y="168813"/>
            <a:chExt cx="11751212" cy="56525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C2108E-D644-4BA3-B1A7-310544D824AA}"/>
                </a:ext>
              </a:extLst>
            </p:cNvPr>
            <p:cNvSpPr txBox="1"/>
            <p:nvPr/>
          </p:nvSpPr>
          <p:spPr>
            <a:xfrm>
              <a:off x="4023361" y="168813"/>
              <a:ext cx="2616590" cy="1015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 </a:t>
              </a:r>
              <a:endParaRPr lang="en-GB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711420-2C45-42A6-83EC-F5A0617880BA}"/>
                </a:ext>
              </a:extLst>
            </p:cNvPr>
            <p:cNvSpPr txBox="1"/>
            <p:nvPr/>
          </p:nvSpPr>
          <p:spPr>
            <a:xfrm>
              <a:off x="220394" y="1297017"/>
              <a:ext cx="5336344" cy="4524315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Identity </a:t>
              </a:r>
            </a:p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Bulbul Ahmed </a:t>
              </a:r>
            </a:p>
            <a:p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Assitant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Teacher </a:t>
              </a:r>
            </a:p>
            <a:p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Dalaichor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Govt .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Schol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Knaighat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Sylhet . </a:t>
              </a:r>
            </a:p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Mob: 01552439826</a:t>
              </a:r>
            </a:p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Mail:- abulbul631@gmail.com</a:t>
              </a:r>
              <a:endParaRPr lang="en-GB" sz="36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A3DC03-1120-434C-84B0-0326D7B546FE}"/>
                </a:ext>
              </a:extLst>
            </p:cNvPr>
            <p:cNvGrpSpPr/>
            <p:nvPr/>
          </p:nvGrpSpPr>
          <p:grpSpPr>
            <a:xfrm>
              <a:off x="5816992" y="1297016"/>
              <a:ext cx="6154614" cy="4524315"/>
              <a:chOff x="5816992" y="1297016"/>
              <a:chExt cx="6154614" cy="452431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DE49BE-6083-459D-AB25-31C06001A3A6}"/>
                  </a:ext>
                </a:extLst>
              </p:cNvPr>
              <p:cNvSpPr txBox="1"/>
              <p:nvPr/>
            </p:nvSpPr>
            <p:spPr>
              <a:xfrm>
                <a:off x="5816992" y="1297016"/>
                <a:ext cx="6154614" cy="4524315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Lesson Identity </a:t>
                </a:r>
              </a:p>
              <a:p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Class: Five </a:t>
                </a:r>
              </a:p>
              <a:p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Sub:- English </a:t>
                </a:r>
              </a:p>
              <a:p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Unite: 8</a:t>
                </a:r>
              </a:p>
              <a:p>
                <a:r>
                  <a:rPr lang="en-US" sz="36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Lessson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1-2</a:t>
                </a:r>
              </a:p>
              <a:p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Lesson’s name: Write to me soon .</a:t>
                </a:r>
              </a:p>
              <a:p>
                <a:endParaRPr lang="en-US" sz="3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B7BCB59-F0A0-4182-B040-9858EF742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4299" y="1297016"/>
                <a:ext cx="2733744" cy="28107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26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56381" y="351693"/>
            <a:ext cx="1147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A7FEC7-92EB-4F5F-A1AA-8E61EFDFD682}"/>
              </a:ext>
            </a:extLst>
          </p:cNvPr>
          <p:cNvGrpSpPr/>
          <p:nvPr/>
        </p:nvGrpSpPr>
        <p:grpSpPr>
          <a:xfrm>
            <a:off x="3249636" y="351692"/>
            <a:ext cx="5880295" cy="6506308"/>
            <a:chOff x="3249636" y="351692"/>
            <a:chExt cx="5880295" cy="65063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3FF5A4-8864-47FE-A580-607D95C2AECD}"/>
                </a:ext>
              </a:extLst>
            </p:cNvPr>
            <p:cNvSpPr txBox="1"/>
            <p:nvPr/>
          </p:nvSpPr>
          <p:spPr>
            <a:xfrm>
              <a:off x="3249636" y="351692"/>
              <a:ext cx="5880295" cy="15696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Bye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2FAB06-2CA9-45B5-BD4F-5E780A16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637" y="1921352"/>
              <a:ext cx="5880294" cy="493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5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ACC95D-128E-43CD-A7E7-A3854E751412}"/>
              </a:ext>
            </a:extLst>
          </p:cNvPr>
          <p:cNvGrpSpPr/>
          <p:nvPr/>
        </p:nvGrpSpPr>
        <p:grpSpPr>
          <a:xfrm>
            <a:off x="309489" y="211016"/>
            <a:ext cx="11493305" cy="6226579"/>
            <a:chOff x="309489" y="211016"/>
            <a:chExt cx="11493305" cy="62265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C2108E-D644-4BA3-B1A7-310544D824AA}"/>
                </a:ext>
              </a:extLst>
            </p:cNvPr>
            <p:cNvSpPr txBox="1"/>
            <p:nvPr/>
          </p:nvSpPr>
          <p:spPr>
            <a:xfrm>
              <a:off x="3500510" y="211016"/>
              <a:ext cx="5190979" cy="830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  </a:t>
              </a:r>
              <a:endPara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A9ED2F-F649-4B03-8844-7DEE17F01E29}"/>
                </a:ext>
              </a:extLst>
            </p:cNvPr>
            <p:cNvSpPr txBox="1"/>
            <p:nvPr/>
          </p:nvSpPr>
          <p:spPr>
            <a:xfrm>
              <a:off x="309489" y="1420837"/>
              <a:ext cx="114933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 : 1.2.1.recognizing which syllable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word is stressed 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1.3.1. recognize which words in a sentence are stressed . 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Speaking:1.1.1. say words phrases and sentences with proper sounds and stress .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1.1.2. say sentences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withproper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intonation 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6.1.2. say what other’s are doing 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6.2.1. talk about people ,objects events ,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 :1.5.1.read word and phrases and sentences in the text with proper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pronounciation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,stress and intonation .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5.1.1. read silently with understanding paragraph . 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9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2264900" y="1252025"/>
            <a:ext cx="754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   </a:t>
            </a:r>
            <a:endParaRPr lang="en-GB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4C607-52BA-445E-A05C-0F5CA4A26A61}"/>
              </a:ext>
            </a:extLst>
          </p:cNvPr>
          <p:cNvSpPr txBox="1"/>
          <p:nvPr/>
        </p:nvSpPr>
        <p:spPr>
          <a:xfrm>
            <a:off x="2532186" y="276899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teacher </a:t>
            </a:r>
            <a:endParaRPr lang="en-GB"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1266092" y="548641"/>
            <a:ext cx="990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ask the students to say the name of foods as the can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4C607-52BA-445E-A05C-0F5CA4A26A61}"/>
              </a:ext>
            </a:extLst>
          </p:cNvPr>
          <p:cNvSpPr txBox="1"/>
          <p:nvPr/>
        </p:nvSpPr>
        <p:spPr>
          <a:xfrm>
            <a:off x="1266092" y="2389163"/>
            <a:ext cx="9903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may say : rice , dread , milk ,vegetables,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carrot,egg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fish,carrot,orange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banana ,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meat,etc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6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2293035" y="1688124"/>
            <a:ext cx="8412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 will ask the students to write “H” at the side of healthy foods and “U” at the side of unhealthy foods.</a:t>
            </a:r>
          </a:p>
        </p:txBody>
      </p:sp>
    </p:spTree>
    <p:extLst>
      <p:ext uri="{BB962C8B-B14F-4D97-AF65-F5344CB8AC3E}">
        <p14:creationId xmlns:p14="http://schemas.microsoft.com/office/powerpoint/2010/main" val="19035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086820-61F2-4410-BEFC-E21EF5897DE8}"/>
              </a:ext>
            </a:extLst>
          </p:cNvPr>
          <p:cNvGrpSpPr/>
          <p:nvPr/>
        </p:nvGrpSpPr>
        <p:grpSpPr>
          <a:xfrm>
            <a:off x="1207478" y="4926"/>
            <a:ext cx="9580097" cy="6763742"/>
            <a:chOff x="1207478" y="4926"/>
            <a:chExt cx="9580097" cy="67637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C2108E-D644-4BA3-B1A7-310544D824AA}"/>
                </a:ext>
              </a:extLst>
            </p:cNvPr>
            <p:cNvSpPr txBox="1"/>
            <p:nvPr/>
          </p:nvSpPr>
          <p:spPr>
            <a:xfrm>
              <a:off x="1207478" y="4926"/>
              <a:ext cx="9580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at page 30 , Unite -8 lesson 1-2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F1C5DB-DFBB-4631-80CE-41F188D7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946" y="835923"/>
              <a:ext cx="9247162" cy="5932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6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3460653" y="98474"/>
            <a:ext cx="551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00A04-49AA-4820-8209-74B6ADAD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67" y="929471"/>
            <a:ext cx="7807665" cy="5388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3DA35-83F0-48D3-8381-FA98E8CDEB1A}"/>
              </a:ext>
            </a:extLst>
          </p:cNvPr>
          <p:cNvSpPr txBox="1"/>
          <p:nvPr/>
        </p:nvSpPr>
        <p:spPr>
          <a:xfrm>
            <a:off x="2293034" y="6733789"/>
            <a:ext cx="856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 ?</a:t>
            </a:r>
          </a:p>
        </p:txBody>
      </p:sp>
    </p:spTree>
    <p:extLst>
      <p:ext uri="{BB962C8B-B14F-4D97-AF65-F5344CB8AC3E}">
        <p14:creationId xmlns:p14="http://schemas.microsoft.com/office/powerpoint/2010/main" val="2789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2108E-D644-4BA3-B1A7-310544D824AA}"/>
              </a:ext>
            </a:extLst>
          </p:cNvPr>
          <p:cNvSpPr txBox="1"/>
          <p:nvPr/>
        </p:nvSpPr>
        <p:spPr>
          <a:xfrm>
            <a:off x="914400" y="196948"/>
            <a:ext cx="551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doyou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 there is a doctor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00A04-49AA-4820-8209-74B6ADAD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65" y="-1"/>
            <a:ext cx="5325193" cy="5444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9E253-624C-4CA6-AA2A-7375012011ED}"/>
              </a:ext>
            </a:extLst>
          </p:cNvPr>
          <p:cNvSpPr txBox="1"/>
          <p:nvPr/>
        </p:nvSpPr>
        <p:spPr>
          <a:xfrm>
            <a:off x="914400" y="1766608"/>
            <a:ext cx="5514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see the an has a stethoscope and we know a doctor uses a stethoscope so, the man is a doctor .</a:t>
            </a:r>
          </a:p>
        </p:txBody>
      </p:sp>
    </p:spTree>
    <p:extLst>
      <p:ext uri="{BB962C8B-B14F-4D97-AF65-F5344CB8AC3E}">
        <p14:creationId xmlns:p14="http://schemas.microsoft.com/office/powerpoint/2010/main" val="34846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540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 Ahmed</dc:creator>
  <cp:lastModifiedBy>Bulbul Ahmed</cp:lastModifiedBy>
  <cp:revision>36</cp:revision>
  <dcterms:created xsi:type="dcterms:W3CDTF">2020-04-03T05:07:54Z</dcterms:created>
  <dcterms:modified xsi:type="dcterms:W3CDTF">2020-04-15T07:52:42Z</dcterms:modified>
</cp:coreProperties>
</file>