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8" r:id="rId2"/>
    <p:sldId id="289" r:id="rId3"/>
    <p:sldId id="290" r:id="rId4"/>
    <p:sldId id="291" r:id="rId5"/>
    <p:sldId id="293" r:id="rId6"/>
    <p:sldId id="295" r:id="rId7"/>
    <p:sldId id="296" r:id="rId8"/>
    <p:sldId id="298" r:id="rId9"/>
    <p:sldId id="299" r:id="rId10"/>
    <p:sldId id="300" r:id="rId11"/>
    <p:sldId id="301" r:id="rId12"/>
    <p:sldId id="302" r:id="rId13"/>
    <p:sldId id="30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DA0D5-2E21-45A1-B85B-FB19846A0B30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6E94B-A74B-49CE-A56A-61BE387E5A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56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63688" y="34315"/>
            <a:ext cx="7380312" cy="1035373"/>
          </a:xfrm>
          <a:prstGeom prst="rect">
            <a:avLst/>
          </a:prstGeom>
        </p:spPr>
        <p:txBody>
          <a:bodyPr anchor="ctr"/>
          <a:lstStyle>
            <a:lvl1pPr algn="l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38138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8069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mailto:bldey171@gmail.com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2"/>
          </p:cNvPr>
          <p:cNvSpPr txBox="1"/>
          <p:nvPr/>
        </p:nvSpPr>
        <p:spPr>
          <a:xfrm>
            <a:off x="0" y="6458757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95936" y="1220755"/>
            <a:ext cx="40324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bn-BD" sz="5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540"/>
            <a:ext cx="2073424" cy="152452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928" y="1717056"/>
            <a:ext cx="6668033" cy="414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0007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2286000" y="1844924"/>
            <a:ext cx="1290860" cy="1290860"/>
          </a:xfrm>
          <a:custGeom>
            <a:avLst/>
            <a:gdLst>
              <a:gd name="connsiteX0" fmla="*/ 0 w 1290860"/>
              <a:gd name="connsiteY0" fmla="*/ 645430 h 1290860"/>
              <a:gd name="connsiteX1" fmla="*/ 645430 w 1290860"/>
              <a:gd name="connsiteY1" fmla="*/ 0 h 1290860"/>
              <a:gd name="connsiteX2" fmla="*/ 1290860 w 1290860"/>
              <a:gd name="connsiteY2" fmla="*/ 645430 h 1290860"/>
              <a:gd name="connsiteX3" fmla="*/ 645430 w 1290860"/>
              <a:gd name="connsiteY3" fmla="*/ 1290860 h 1290860"/>
              <a:gd name="connsiteX4" fmla="*/ 0 w 1290860"/>
              <a:gd name="connsiteY4" fmla="*/ 645430 h 1290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0860" h="1290860">
                <a:moveTo>
                  <a:pt x="0" y="645430"/>
                </a:moveTo>
                <a:cubicBezTo>
                  <a:pt x="0" y="288969"/>
                  <a:pt x="288969" y="0"/>
                  <a:pt x="645430" y="0"/>
                </a:cubicBezTo>
                <a:cubicBezTo>
                  <a:pt x="1001891" y="0"/>
                  <a:pt x="1290860" y="288969"/>
                  <a:pt x="1290860" y="645430"/>
                </a:cubicBezTo>
                <a:cubicBezTo>
                  <a:pt x="1290860" y="1001891"/>
                  <a:pt x="1001891" y="1290860"/>
                  <a:pt x="645430" y="1290860"/>
                </a:cubicBezTo>
                <a:cubicBezTo>
                  <a:pt x="288969" y="1290860"/>
                  <a:pt x="0" y="1001891"/>
                  <a:pt x="0" y="645430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7622" tIns="257622" rIns="257622" bIns="257622" numCol="1" spcCol="1270" anchor="ctr" anchorCtr="0">
            <a:noAutofit/>
          </a:bodyPr>
          <a:lstStyle/>
          <a:p>
            <a:pPr lvl="0"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400" kern="1200" dirty="0">
                <a:latin typeface="SutonnyMJ" pitchFamily="2" charset="0"/>
                <a:cs typeface="NikoshBAN" pitchFamily="2" charset="0"/>
              </a:rPr>
              <a:t>ò</a:t>
            </a:r>
          </a:p>
        </p:txBody>
      </p:sp>
      <p:sp>
        <p:nvSpPr>
          <p:cNvPr id="7" name="Freeform 6"/>
          <p:cNvSpPr/>
          <p:nvPr/>
        </p:nvSpPr>
        <p:spPr>
          <a:xfrm>
            <a:off x="5904530" y="2128403"/>
            <a:ext cx="748699" cy="748699"/>
          </a:xfrm>
          <a:custGeom>
            <a:avLst/>
            <a:gdLst>
              <a:gd name="connsiteX0" fmla="*/ 99240 w 748699"/>
              <a:gd name="connsiteY0" fmla="*/ 286302 h 748699"/>
              <a:gd name="connsiteX1" fmla="*/ 286302 w 748699"/>
              <a:gd name="connsiteY1" fmla="*/ 286302 h 748699"/>
              <a:gd name="connsiteX2" fmla="*/ 286302 w 748699"/>
              <a:gd name="connsiteY2" fmla="*/ 99240 h 748699"/>
              <a:gd name="connsiteX3" fmla="*/ 462397 w 748699"/>
              <a:gd name="connsiteY3" fmla="*/ 99240 h 748699"/>
              <a:gd name="connsiteX4" fmla="*/ 462397 w 748699"/>
              <a:gd name="connsiteY4" fmla="*/ 286302 h 748699"/>
              <a:gd name="connsiteX5" fmla="*/ 649459 w 748699"/>
              <a:gd name="connsiteY5" fmla="*/ 286302 h 748699"/>
              <a:gd name="connsiteX6" fmla="*/ 649459 w 748699"/>
              <a:gd name="connsiteY6" fmla="*/ 462397 h 748699"/>
              <a:gd name="connsiteX7" fmla="*/ 462397 w 748699"/>
              <a:gd name="connsiteY7" fmla="*/ 462397 h 748699"/>
              <a:gd name="connsiteX8" fmla="*/ 462397 w 748699"/>
              <a:gd name="connsiteY8" fmla="*/ 649459 h 748699"/>
              <a:gd name="connsiteX9" fmla="*/ 286302 w 748699"/>
              <a:gd name="connsiteY9" fmla="*/ 649459 h 748699"/>
              <a:gd name="connsiteX10" fmla="*/ 286302 w 748699"/>
              <a:gd name="connsiteY10" fmla="*/ 462397 h 748699"/>
              <a:gd name="connsiteX11" fmla="*/ 99240 w 748699"/>
              <a:gd name="connsiteY11" fmla="*/ 462397 h 748699"/>
              <a:gd name="connsiteX12" fmla="*/ 99240 w 748699"/>
              <a:gd name="connsiteY12" fmla="*/ 286302 h 748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8699" h="748699">
                <a:moveTo>
                  <a:pt x="99240" y="286302"/>
                </a:moveTo>
                <a:lnTo>
                  <a:pt x="286302" y="286302"/>
                </a:lnTo>
                <a:lnTo>
                  <a:pt x="286302" y="99240"/>
                </a:lnTo>
                <a:lnTo>
                  <a:pt x="462397" y="99240"/>
                </a:lnTo>
                <a:lnTo>
                  <a:pt x="462397" y="286302"/>
                </a:lnTo>
                <a:lnTo>
                  <a:pt x="649459" y="286302"/>
                </a:lnTo>
                <a:lnTo>
                  <a:pt x="649459" y="462397"/>
                </a:lnTo>
                <a:lnTo>
                  <a:pt x="462397" y="462397"/>
                </a:lnTo>
                <a:lnTo>
                  <a:pt x="462397" y="649459"/>
                </a:lnTo>
                <a:lnTo>
                  <a:pt x="286302" y="649459"/>
                </a:lnTo>
                <a:lnTo>
                  <a:pt x="286302" y="462397"/>
                </a:lnTo>
                <a:lnTo>
                  <a:pt x="99240" y="462397"/>
                </a:lnTo>
                <a:lnTo>
                  <a:pt x="99240" y="28630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240" tIns="286302" rIns="99240" bIns="286302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kern="1200"/>
          </a:p>
        </p:txBody>
      </p:sp>
      <p:sp>
        <p:nvSpPr>
          <p:cNvPr id="8" name="Freeform 7"/>
          <p:cNvSpPr/>
          <p:nvPr/>
        </p:nvSpPr>
        <p:spPr>
          <a:xfrm>
            <a:off x="4535196" y="1844924"/>
            <a:ext cx="1290860" cy="1290860"/>
          </a:xfrm>
          <a:custGeom>
            <a:avLst/>
            <a:gdLst>
              <a:gd name="connsiteX0" fmla="*/ 0 w 1290860"/>
              <a:gd name="connsiteY0" fmla="*/ 645430 h 1290860"/>
              <a:gd name="connsiteX1" fmla="*/ 645430 w 1290860"/>
              <a:gd name="connsiteY1" fmla="*/ 0 h 1290860"/>
              <a:gd name="connsiteX2" fmla="*/ 1290860 w 1290860"/>
              <a:gd name="connsiteY2" fmla="*/ 645430 h 1290860"/>
              <a:gd name="connsiteX3" fmla="*/ 645430 w 1290860"/>
              <a:gd name="connsiteY3" fmla="*/ 1290860 h 1290860"/>
              <a:gd name="connsiteX4" fmla="*/ 0 w 1290860"/>
              <a:gd name="connsiteY4" fmla="*/ 645430 h 1290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0860" h="1290860">
                <a:moveTo>
                  <a:pt x="0" y="645430"/>
                </a:moveTo>
                <a:cubicBezTo>
                  <a:pt x="0" y="288969"/>
                  <a:pt x="288969" y="0"/>
                  <a:pt x="645430" y="0"/>
                </a:cubicBezTo>
                <a:cubicBezTo>
                  <a:pt x="1001891" y="0"/>
                  <a:pt x="1290860" y="288969"/>
                  <a:pt x="1290860" y="645430"/>
                </a:cubicBezTo>
                <a:cubicBezTo>
                  <a:pt x="1290860" y="1001891"/>
                  <a:pt x="1001891" y="1290860"/>
                  <a:pt x="645430" y="1290860"/>
                </a:cubicBezTo>
                <a:cubicBezTo>
                  <a:pt x="288969" y="1290860"/>
                  <a:pt x="0" y="1001891"/>
                  <a:pt x="0" y="645430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2340759"/>
              <a:satOff val="-2919"/>
              <a:lumOff val="686"/>
              <a:alphaOff val="0"/>
            </a:schemeClr>
          </a:fillRef>
          <a:effectRef idx="2">
            <a:schemeClr val="accent2">
              <a:hueOff val="2340759"/>
              <a:satOff val="-2919"/>
              <a:lumOff val="68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7622" tIns="257622" rIns="257622" bIns="257622" numCol="1" spcCol="1270" anchor="ctr" anchorCtr="0">
            <a:noAutofit/>
          </a:bodyPr>
          <a:lstStyle/>
          <a:p>
            <a:pPr lvl="0"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400" kern="1200" dirty="0">
                <a:latin typeface="NikoshBAN" pitchFamily="2" charset="0"/>
                <a:cs typeface="NikoshBAN" pitchFamily="2" charset="0"/>
              </a:rPr>
              <a:t>ষ</a:t>
            </a:r>
          </a:p>
        </p:txBody>
      </p:sp>
      <p:sp>
        <p:nvSpPr>
          <p:cNvPr id="9" name="Freeform 8"/>
          <p:cNvSpPr/>
          <p:nvPr/>
        </p:nvSpPr>
        <p:spPr>
          <a:xfrm>
            <a:off x="3732829" y="2128403"/>
            <a:ext cx="748699" cy="748699"/>
          </a:xfrm>
          <a:custGeom>
            <a:avLst/>
            <a:gdLst>
              <a:gd name="connsiteX0" fmla="*/ 99240 w 748699"/>
              <a:gd name="connsiteY0" fmla="*/ 154232 h 748699"/>
              <a:gd name="connsiteX1" fmla="*/ 649459 w 748699"/>
              <a:gd name="connsiteY1" fmla="*/ 154232 h 748699"/>
              <a:gd name="connsiteX2" fmla="*/ 649459 w 748699"/>
              <a:gd name="connsiteY2" fmla="*/ 330326 h 748699"/>
              <a:gd name="connsiteX3" fmla="*/ 99240 w 748699"/>
              <a:gd name="connsiteY3" fmla="*/ 330326 h 748699"/>
              <a:gd name="connsiteX4" fmla="*/ 99240 w 748699"/>
              <a:gd name="connsiteY4" fmla="*/ 154232 h 748699"/>
              <a:gd name="connsiteX5" fmla="*/ 99240 w 748699"/>
              <a:gd name="connsiteY5" fmla="*/ 418373 h 748699"/>
              <a:gd name="connsiteX6" fmla="*/ 649459 w 748699"/>
              <a:gd name="connsiteY6" fmla="*/ 418373 h 748699"/>
              <a:gd name="connsiteX7" fmla="*/ 649459 w 748699"/>
              <a:gd name="connsiteY7" fmla="*/ 594467 h 748699"/>
              <a:gd name="connsiteX8" fmla="*/ 99240 w 748699"/>
              <a:gd name="connsiteY8" fmla="*/ 594467 h 748699"/>
              <a:gd name="connsiteX9" fmla="*/ 99240 w 748699"/>
              <a:gd name="connsiteY9" fmla="*/ 418373 h 748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8699" h="748699">
                <a:moveTo>
                  <a:pt x="99240" y="154232"/>
                </a:moveTo>
                <a:lnTo>
                  <a:pt x="649459" y="154232"/>
                </a:lnTo>
                <a:lnTo>
                  <a:pt x="649459" y="330326"/>
                </a:lnTo>
                <a:lnTo>
                  <a:pt x="99240" y="330326"/>
                </a:lnTo>
                <a:lnTo>
                  <a:pt x="99240" y="154232"/>
                </a:lnTo>
                <a:close/>
                <a:moveTo>
                  <a:pt x="99240" y="418373"/>
                </a:moveTo>
                <a:lnTo>
                  <a:pt x="649459" y="418373"/>
                </a:lnTo>
                <a:lnTo>
                  <a:pt x="649459" y="594467"/>
                </a:lnTo>
                <a:lnTo>
                  <a:pt x="99240" y="594467"/>
                </a:lnTo>
                <a:lnTo>
                  <a:pt x="99240" y="41837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4681519"/>
              <a:satOff val="-5839"/>
              <a:lumOff val="1373"/>
              <a:alphaOff val="0"/>
            </a:schemeClr>
          </a:fillRef>
          <a:effectRef idx="2">
            <a:schemeClr val="accent2">
              <a:hueOff val="4681519"/>
              <a:satOff val="-5839"/>
              <a:lumOff val="13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240" tIns="154232" rIns="99240" bIns="154232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100" kern="1200"/>
          </a:p>
        </p:txBody>
      </p:sp>
      <p:sp>
        <p:nvSpPr>
          <p:cNvPr id="10" name="Freeform 9"/>
          <p:cNvSpPr/>
          <p:nvPr/>
        </p:nvSpPr>
        <p:spPr>
          <a:xfrm>
            <a:off x="6785366" y="1842655"/>
            <a:ext cx="1290860" cy="1290860"/>
          </a:xfrm>
          <a:custGeom>
            <a:avLst/>
            <a:gdLst>
              <a:gd name="connsiteX0" fmla="*/ 0 w 1290860"/>
              <a:gd name="connsiteY0" fmla="*/ 645430 h 1290860"/>
              <a:gd name="connsiteX1" fmla="*/ 645430 w 1290860"/>
              <a:gd name="connsiteY1" fmla="*/ 0 h 1290860"/>
              <a:gd name="connsiteX2" fmla="*/ 1290860 w 1290860"/>
              <a:gd name="connsiteY2" fmla="*/ 645430 h 1290860"/>
              <a:gd name="connsiteX3" fmla="*/ 645430 w 1290860"/>
              <a:gd name="connsiteY3" fmla="*/ 1290860 h 1290860"/>
              <a:gd name="connsiteX4" fmla="*/ 0 w 1290860"/>
              <a:gd name="connsiteY4" fmla="*/ 645430 h 1290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0860" h="1290860">
                <a:moveTo>
                  <a:pt x="0" y="645430"/>
                </a:moveTo>
                <a:cubicBezTo>
                  <a:pt x="0" y="288969"/>
                  <a:pt x="288969" y="0"/>
                  <a:pt x="645430" y="0"/>
                </a:cubicBezTo>
                <a:cubicBezTo>
                  <a:pt x="1001891" y="0"/>
                  <a:pt x="1290860" y="288969"/>
                  <a:pt x="1290860" y="645430"/>
                </a:cubicBezTo>
                <a:cubicBezTo>
                  <a:pt x="1290860" y="1001891"/>
                  <a:pt x="1001891" y="1290860"/>
                  <a:pt x="645430" y="1290860"/>
                </a:cubicBezTo>
                <a:cubicBezTo>
                  <a:pt x="288969" y="1290860"/>
                  <a:pt x="0" y="1001891"/>
                  <a:pt x="0" y="645430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4681519"/>
              <a:satOff val="-5839"/>
              <a:lumOff val="1373"/>
              <a:alphaOff val="0"/>
            </a:schemeClr>
          </a:fillRef>
          <a:effectRef idx="2">
            <a:schemeClr val="accent2">
              <a:hueOff val="4681519"/>
              <a:satOff val="-5839"/>
              <a:lumOff val="13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7622" tIns="257622" rIns="257622" bIns="257622" numCol="1" spcCol="1270" anchor="ctr" anchorCtr="0">
            <a:noAutofit/>
          </a:bodyPr>
          <a:lstStyle/>
          <a:p>
            <a:pPr lvl="0"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400" kern="1200" dirty="0"/>
              <a:t>ণ</a:t>
            </a:r>
          </a:p>
        </p:txBody>
      </p:sp>
      <p:sp>
        <p:nvSpPr>
          <p:cNvPr id="12" name="Freeform 11"/>
          <p:cNvSpPr/>
          <p:nvPr/>
        </p:nvSpPr>
        <p:spPr>
          <a:xfrm>
            <a:off x="2363173" y="3202669"/>
            <a:ext cx="1290860" cy="1290860"/>
          </a:xfrm>
          <a:custGeom>
            <a:avLst/>
            <a:gdLst>
              <a:gd name="connsiteX0" fmla="*/ 0 w 1290860"/>
              <a:gd name="connsiteY0" fmla="*/ 645430 h 1290860"/>
              <a:gd name="connsiteX1" fmla="*/ 645430 w 1290860"/>
              <a:gd name="connsiteY1" fmla="*/ 0 h 1290860"/>
              <a:gd name="connsiteX2" fmla="*/ 1290860 w 1290860"/>
              <a:gd name="connsiteY2" fmla="*/ 645430 h 1290860"/>
              <a:gd name="connsiteX3" fmla="*/ 645430 w 1290860"/>
              <a:gd name="connsiteY3" fmla="*/ 1290860 h 1290860"/>
              <a:gd name="connsiteX4" fmla="*/ 0 w 1290860"/>
              <a:gd name="connsiteY4" fmla="*/ 645430 h 1290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0860" h="1290860">
                <a:moveTo>
                  <a:pt x="0" y="645430"/>
                </a:moveTo>
                <a:cubicBezTo>
                  <a:pt x="0" y="288969"/>
                  <a:pt x="288969" y="0"/>
                  <a:pt x="645430" y="0"/>
                </a:cubicBezTo>
                <a:cubicBezTo>
                  <a:pt x="1001891" y="0"/>
                  <a:pt x="1290860" y="288969"/>
                  <a:pt x="1290860" y="645430"/>
                </a:cubicBezTo>
                <a:cubicBezTo>
                  <a:pt x="1290860" y="1001891"/>
                  <a:pt x="1001891" y="1290860"/>
                  <a:pt x="645430" y="1290860"/>
                </a:cubicBezTo>
                <a:cubicBezTo>
                  <a:pt x="288969" y="1290860"/>
                  <a:pt x="0" y="1001891"/>
                  <a:pt x="0" y="645430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7622" tIns="257622" rIns="257622" bIns="257622" numCol="1" spcCol="1270" anchor="ctr" anchorCtr="0">
            <a:noAutofit/>
          </a:bodyPr>
          <a:lstStyle/>
          <a:p>
            <a:pPr lvl="0"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400" kern="1200" dirty="0" err="1">
                <a:latin typeface="SutonnyMJ" pitchFamily="2" charset="0"/>
                <a:cs typeface="NikoshBAN" pitchFamily="2" charset="0"/>
              </a:rPr>
              <a:t>ন্ত</a:t>
            </a:r>
            <a:endParaRPr lang="en-US" sz="5400" kern="1200" dirty="0"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5981703" y="3486148"/>
            <a:ext cx="748699" cy="748699"/>
          </a:xfrm>
          <a:custGeom>
            <a:avLst/>
            <a:gdLst>
              <a:gd name="connsiteX0" fmla="*/ 99240 w 748699"/>
              <a:gd name="connsiteY0" fmla="*/ 286302 h 748699"/>
              <a:gd name="connsiteX1" fmla="*/ 286302 w 748699"/>
              <a:gd name="connsiteY1" fmla="*/ 286302 h 748699"/>
              <a:gd name="connsiteX2" fmla="*/ 286302 w 748699"/>
              <a:gd name="connsiteY2" fmla="*/ 99240 h 748699"/>
              <a:gd name="connsiteX3" fmla="*/ 462397 w 748699"/>
              <a:gd name="connsiteY3" fmla="*/ 99240 h 748699"/>
              <a:gd name="connsiteX4" fmla="*/ 462397 w 748699"/>
              <a:gd name="connsiteY4" fmla="*/ 286302 h 748699"/>
              <a:gd name="connsiteX5" fmla="*/ 649459 w 748699"/>
              <a:gd name="connsiteY5" fmla="*/ 286302 h 748699"/>
              <a:gd name="connsiteX6" fmla="*/ 649459 w 748699"/>
              <a:gd name="connsiteY6" fmla="*/ 462397 h 748699"/>
              <a:gd name="connsiteX7" fmla="*/ 462397 w 748699"/>
              <a:gd name="connsiteY7" fmla="*/ 462397 h 748699"/>
              <a:gd name="connsiteX8" fmla="*/ 462397 w 748699"/>
              <a:gd name="connsiteY8" fmla="*/ 649459 h 748699"/>
              <a:gd name="connsiteX9" fmla="*/ 286302 w 748699"/>
              <a:gd name="connsiteY9" fmla="*/ 649459 h 748699"/>
              <a:gd name="connsiteX10" fmla="*/ 286302 w 748699"/>
              <a:gd name="connsiteY10" fmla="*/ 462397 h 748699"/>
              <a:gd name="connsiteX11" fmla="*/ 99240 w 748699"/>
              <a:gd name="connsiteY11" fmla="*/ 462397 h 748699"/>
              <a:gd name="connsiteX12" fmla="*/ 99240 w 748699"/>
              <a:gd name="connsiteY12" fmla="*/ 286302 h 748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8699" h="748699">
                <a:moveTo>
                  <a:pt x="99240" y="286302"/>
                </a:moveTo>
                <a:lnTo>
                  <a:pt x="286302" y="286302"/>
                </a:lnTo>
                <a:lnTo>
                  <a:pt x="286302" y="99240"/>
                </a:lnTo>
                <a:lnTo>
                  <a:pt x="462397" y="99240"/>
                </a:lnTo>
                <a:lnTo>
                  <a:pt x="462397" y="286302"/>
                </a:lnTo>
                <a:lnTo>
                  <a:pt x="649459" y="286302"/>
                </a:lnTo>
                <a:lnTo>
                  <a:pt x="649459" y="462397"/>
                </a:lnTo>
                <a:lnTo>
                  <a:pt x="462397" y="462397"/>
                </a:lnTo>
                <a:lnTo>
                  <a:pt x="462397" y="649459"/>
                </a:lnTo>
                <a:lnTo>
                  <a:pt x="286302" y="649459"/>
                </a:lnTo>
                <a:lnTo>
                  <a:pt x="286302" y="462397"/>
                </a:lnTo>
                <a:lnTo>
                  <a:pt x="99240" y="462397"/>
                </a:lnTo>
                <a:lnTo>
                  <a:pt x="99240" y="28630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240" tIns="286302" rIns="99240" bIns="286302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kern="1200"/>
          </a:p>
        </p:txBody>
      </p:sp>
      <p:sp>
        <p:nvSpPr>
          <p:cNvPr id="14" name="Freeform 13"/>
          <p:cNvSpPr/>
          <p:nvPr/>
        </p:nvSpPr>
        <p:spPr>
          <a:xfrm>
            <a:off x="4612369" y="3202669"/>
            <a:ext cx="1290860" cy="1290860"/>
          </a:xfrm>
          <a:custGeom>
            <a:avLst/>
            <a:gdLst>
              <a:gd name="connsiteX0" fmla="*/ 0 w 1290860"/>
              <a:gd name="connsiteY0" fmla="*/ 645430 h 1290860"/>
              <a:gd name="connsiteX1" fmla="*/ 645430 w 1290860"/>
              <a:gd name="connsiteY1" fmla="*/ 0 h 1290860"/>
              <a:gd name="connsiteX2" fmla="*/ 1290860 w 1290860"/>
              <a:gd name="connsiteY2" fmla="*/ 645430 h 1290860"/>
              <a:gd name="connsiteX3" fmla="*/ 645430 w 1290860"/>
              <a:gd name="connsiteY3" fmla="*/ 1290860 h 1290860"/>
              <a:gd name="connsiteX4" fmla="*/ 0 w 1290860"/>
              <a:gd name="connsiteY4" fmla="*/ 645430 h 1290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0860" h="1290860">
                <a:moveTo>
                  <a:pt x="0" y="645430"/>
                </a:moveTo>
                <a:cubicBezTo>
                  <a:pt x="0" y="288969"/>
                  <a:pt x="288969" y="0"/>
                  <a:pt x="645430" y="0"/>
                </a:cubicBezTo>
                <a:cubicBezTo>
                  <a:pt x="1001891" y="0"/>
                  <a:pt x="1290860" y="288969"/>
                  <a:pt x="1290860" y="645430"/>
                </a:cubicBezTo>
                <a:cubicBezTo>
                  <a:pt x="1290860" y="1001891"/>
                  <a:pt x="1001891" y="1290860"/>
                  <a:pt x="645430" y="1290860"/>
                </a:cubicBezTo>
                <a:cubicBezTo>
                  <a:pt x="288969" y="1290860"/>
                  <a:pt x="0" y="1001891"/>
                  <a:pt x="0" y="645430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2340759"/>
              <a:satOff val="-2919"/>
              <a:lumOff val="686"/>
              <a:alphaOff val="0"/>
            </a:schemeClr>
          </a:fillRef>
          <a:effectRef idx="2">
            <a:schemeClr val="accent2">
              <a:hueOff val="2340759"/>
              <a:satOff val="-2919"/>
              <a:lumOff val="68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7622" tIns="257622" rIns="257622" bIns="257622" numCol="1" spcCol="1270" anchor="ctr" anchorCtr="0">
            <a:noAutofit/>
          </a:bodyPr>
          <a:lstStyle/>
          <a:p>
            <a:pPr lvl="0"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400" kern="1200" dirty="0">
                <a:latin typeface="NikoshBAN" pitchFamily="2" charset="0"/>
                <a:cs typeface="NikoshBAN" pitchFamily="2" charset="0"/>
              </a:rPr>
              <a:t>ন</a:t>
            </a:r>
          </a:p>
        </p:txBody>
      </p:sp>
      <p:sp>
        <p:nvSpPr>
          <p:cNvPr id="15" name="Freeform 14"/>
          <p:cNvSpPr/>
          <p:nvPr/>
        </p:nvSpPr>
        <p:spPr>
          <a:xfrm>
            <a:off x="3810002" y="3486148"/>
            <a:ext cx="748699" cy="748699"/>
          </a:xfrm>
          <a:custGeom>
            <a:avLst/>
            <a:gdLst>
              <a:gd name="connsiteX0" fmla="*/ 99240 w 748699"/>
              <a:gd name="connsiteY0" fmla="*/ 154232 h 748699"/>
              <a:gd name="connsiteX1" fmla="*/ 649459 w 748699"/>
              <a:gd name="connsiteY1" fmla="*/ 154232 h 748699"/>
              <a:gd name="connsiteX2" fmla="*/ 649459 w 748699"/>
              <a:gd name="connsiteY2" fmla="*/ 330326 h 748699"/>
              <a:gd name="connsiteX3" fmla="*/ 99240 w 748699"/>
              <a:gd name="connsiteY3" fmla="*/ 330326 h 748699"/>
              <a:gd name="connsiteX4" fmla="*/ 99240 w 748699"/>
              <a:gd name="connsiteY4" fmla="*/ 154232 h 748699"/>
              <a:gd name="connsiteX5" fmla="*/ 99240 w 748699"/>
              <a:gd name="connsiteY5" fmla="*/ 418373 h 748699"/>
              <a:gd name="connsiteX6" fmla="*/ 649459 w 748699"/>
              <a:gd name="connsiteY6" fmla="*/ 418373 h 748699"/>
              <a:gd name="connsiteX7" fmla="*/ 649459 w 748699"/>
              <a:gd name="connsiteY7" fmla="*/ 594467 h 748699"/>
              <a:gd name="connsiteX8" fmla="*/ 99240 w 748699"/>
              <a:gd name="connsiteY8" fmla="*/ 594467 h 748699"/>
              <a:gd name="connsiteX9" fmla="*/ 99240 w 748699"/>
              <a:gd name="connsiteY9" fmla="*/ 418373 h 748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8699" h="748699">
                <a:moveTo>
                  <a:pt x="99240" y="154232"/>
                </a:moveTo>
                <a:lnTo>
                  <a:pt x="649459" y="154232"/>
                </a:lnTo>
                <a:lnTo>
                  <a:pt x="649459" y="330326"/>
                </a:lnTo>
                <a:lnTo>
                  <a:pt x="99240" y="330326"/>
                </a:lnTo>
                <a:lnTo>
                  <a:pt x="99240" y="154232"/>
                </a:lnTo>
                <a:close/>
                <a:moveTo>
                  <a:pt x="99240" y="418373"/>
                </a:moveTo>
                <a:lnTo>
                  <a:pt x="649459" y="418373"/>
                </a:lnTo>
                <a:lnTo>
                  <a:pt x="649459" y="594467"/>
                </a:lnTo>
                <a:lnTo>
                  <a:pt x="99240" y="594467"/>
                </a:lnTo>
                <a:lnTo>
                  <a:pt x="99240" y="41837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4681519"/>
              <a:satOff val="-5839"/>
              <a:lumOff val="1373"/>
              <a:alphaOff val="0"/>
            </a:schemeClr>
          </a:fillRef>
          <a:effectRef idx="2">
            <a:schemeClr val="accent2">
              <a:hueOff val="4681519"/>
              <a:satOff val="-5839"/>
              <a:lumOff val="13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240" tIns="154232" rIns="99240" bIns="154232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100" kern="1200"/>
          </a:p>
        </p:txBody>
      </p:sp>
      <p:sp>
        <p:nvSpPr>
          <p:cNvPr id="16" name="Freeform 15"/>
          <p:cNvSpPr/>
          <p:nvPr/>
        </p:nvSpPr>
        <p:spPr>
          <a:xfrm>
            <a:off x="6862539" y="3200400"/>
            <a:ext cx="1290860" cy="1290860"/>
          </a:xfrm>
          <a:custGeom>
            <a:avLst/>
            <a:gdLst>
              <a:gd name="connsiteX0" fmla="*/ 0 w 1290860"/>
              <a:gd name="connsiteY0" fmla="*/ 645430 h 1290860"/>
              <a:gd name="connsiteX1" fmla="*/ 645430 w 1290860"/>
              <a:gd name="connsiteY1" fmla="*/ 0 h 1290860"/>
              <a:gd name="connsiteX2" fmla="*/ 1290860 w 1290860"/>
              <a:gd name="connsiteY2" fmla="*/ 645430 h 1290860"/>
              <a:gd name="connsiteX3" fmla="*/ 645430 w 1290860"/>
              <a:gd name="connsiteY3" fmla="*/ 1290860 h 1290860"/>
              <a:gd name="connsiteX4" fmla="*/ 0 w 1290860"/>
              <a:gd name="connsiteY4" fmla="*/ 645430 h 1290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0860" h="1290860">
                <a:moveTo>
                  <a:pt x="0" y="645430"/>
                </a:moveTo>
                <a:cubicBezTo>
                  <a:pt x="0" y="288969"/>
                  <a:pt x="288969" y="0"/>
                  <a:pt x="645430" y="0"/>
                </a:cubicBezTo>
                <a:cubicBezTo>
                  <a:pt x="1001891" y="0"/>
                  <a:pt x="1290860" y="288969"/>
                  <a:pt x="1290860" y="645430"/>
                </a:cubicBezTo>
                <a:cubicBezTo>
                  <a:pt x="1290860" y="1001891"/>
                  <a:pt x="1001891" y="1290860"/>
                  <a:pt x="645430" y="1290860"/>
                </a:cubicBezTo>
                <a:cubicBezTo>
                  <a:pt x="288969" y="1290860"/>
                  <a:pt x="0" y="1001891"/>
                  <a:pt x="0" y="645430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4681519"/>
              <a:satOff val="-5839"/>
              <a:lumOff val="1373"/>
              <a:alphaOff val="0"/>
            </a:schemeClr>
          </a:fillRef>
          <a:effectRef idx="2">
            <a:schemeClr val="accent2">
              <a:hueOff val="4681519"/>
              <a:satOff val="-5839"/>
              <a:lumOff val="13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7622" tIns="257622" rIns="257622" bIns="257622" numCol="1" spcCol="1270" anchor="ctr" anchorCtr="0">
            <a:noAutofit/>
          </a:bodyPr>
          <a:lstStyle/>
          <a:p>
            <a:pPr lvl="0"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400" kern="1200" dirty="0"/>
              <a:t>ত</a:t>
            </a:r>
          </a:p>
        </p:txBody>
      </p:sp>
      <p:sp>
        <p:nvSpPr>
          <p:cNvPr id="18" name="Freeform 17"/>
          <p:cNvSpPr/>
          <p:nvPr/>
        </p:nvSpPr>
        <p:spPr>
          <a:xfrm>
            <a:off x="2363173" y="4726669"/>
            <a:ext cx="1290860" cy="1290860"/>
          </a:xfrm>
          <a:custGeom>
            <a:avLst/>
            <a:gdLst>
              <a:gd name="connsiteX0" fmla="*/ 0 w 1290860"/>
              <a:gd name="connsiteY0" fmla="*/ 645430 h 1290860"/>
              <a:gd name="connsiteX1" fmla="*/ 645430 w 1290860"/>
              <a:gd name="connsiteY1" fmla="*/ 0 h 1290860"/>
              <a:gd name="connsiteX2" fmla="*/ 1290860 w 1290860"/>
              <a:gd name="connsiteY2" fmla="*/ 645430 h 1290860"/>
              <a:gd name="connsiteX3" fmla="*/ 645430 w 1290860"/>
              <a:gd name="connsiteY3" fmla="*/ 1290860 h 1290860"/>
              <a:gd name="connsiteX4" fmla="*/ 0 w 1290860"/>
              <a:gd name="connsiteY4" fmla="*/ 645430 h 1290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0860" h="1290860">
                <a:moveTo>
                  <a:pt x="0" y="645430"/>
                </a:moveTo>
                <a:cubicBezTo>
                  <a:pt x="0" y="288969"/>
                  <a:pt x="288969" y="0"/>
                  <a:pt x="645430" y="0"/>
                </a:cubicBezTo>
                <a:cubicBezTo>
                  <a:pt x="1001891" y="0"/>
                  <a:pt x="1290860" y="288969"/>
                  <a:pt x="1290860" y="645430"/>
                </a:cubicBezTo>
                <a:cubicBezTo>
                  <a:pt x="1290860" y="1001891"/>
                  <a:pt x="1001891" y="1290860"/>
                  <a:pt x="645430" y="1290860"/>
                </a:cubicBezTo>
                <a:cubicBezTo>
                  <a:pt x="288969" y="1290860"/>
                  <a:pt x="0" y="1001891"/>
                  <a:pt x="0" y="645430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7622" tIns="257622" rIns="257622" bIns="257622" numCol="1" spcCol="1270" anchor="ctr" anchorCtr="0">
            <a:noAutofit/>
          </a:bodyPr>
          <a:lstStyle/>
          <a:p>
            <a:pPr lvl="0"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400" kern="1200" dirty="0" err="1">
                <a:latin typeface="SutonnyMJ" pitchFamily="2" charset="0"/>
                <a:cs typeface="NikoshBAN" pitchFamily="2" charset="0"/>
              </a:rPr>
              <a:t>ঙ্গ</a:t>
            </a:r>
            <a:endParaRPr lang="en-US" sz="5400" kern="1200" dirty="0"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5981703" y="5010148"/>
            <a:ext cx="748699" cy="748699"/>
          </a:xfrm>
          <a:custGeom>
            <a:avLst/>
            <a:gdLst>
              <a:gd name="connsiteX0" fmla="*/ 99240 w 748699"/>
              <a:gd name="connsiteY0" fmla="*/ 286302 h 748699"/>
              <a:gd name="connsiteX1" fmla="*/ 286302 w 748699"/>
              <a:gd name="connsiteY1" fmla="*/ 286302 h 748699"/>
              <a:gd name="connsiteX2" fmla="*/ 286302 w 748699"/>
              <a:gd name="connsiteY2" fmla="*/ 99240 h 748699"/>
              <a:gd name="connsiteX3" fmla="*/ 462397 w 748699"/>
              <a:gd name="connsiteY3" fmla="*/ 99240 h 748699"/>
              <a:gd name="connsiteX4" fmla="*/ 462397 w 748699"/>
              <a:gd name="connsiteY4" fmla="*/ 286302 h 748699"/>
              <a:gd name="connsiteX5" fmla="*/ 649459 w 748699"/>
              <a:gd name="connsiteY5" fmla="*/ 286302 h 748699"/>
              <a:gd name="connsiteX6" fmla="*/ 649459 w 748699"/>
              <a:gd name="connsiteY6" fmla="*/ 462397 h 748699"/>
              <a:gd name="connsiteX7" fmla="*/ 462397 w 748699"/>
              <a:gd name="connsiteY7" fmla="*/ 462397 h 748699"/>
              <a:gd name="connsiteX8" fmla="*/ 462397 w 748699"/>
              <a:gd name="connsiteY8" fmla="*/ 649459 h 748699"/>
              <a:gd name="connsiteX9" fmla="*/ 286302 w 748699"/>
              <a:gd name="connsiteY9" fmla="*/ 649459 h 748699"/>
              <a:gd name="connsiteX10" fmla="*/ 286302 w 748699"/>
              <a:gd name="connsiteY10" fmla="*/ 462397 h 748699"/>
              <a:gd name="connsiteX11" fmla="*/ 99240 w 748699"/>
              <a:gd name="connsiteY11" fmla="*/ 462397 h 748699"/>
              <a:gd name="connsiteX12" fmla="*/ 99240 w 748699"/>
              <a:gd name="connsiteY12" fmla="*/ 286302 h 748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8699" h="748699">
                <a:moveTo>
                  <a:pt x="99240" y="286302"/>
                </a:moveTo>
                <a:lnTo>
                  <a:pt x="286302" y="286302"/>
                </a:lnTo>
                <a:lnTo>
                  <a:pt x="286302" y="99240"/>
                </a:lnTo>
                <a:lnTo>
                  <a:pt x="462397" y="99240"/>
                </a:lnTo>
                <a:lnTo>
                  <a:pt x="462397" y="286302"/>
                </a:lnTo>
                <a:lnTo>
                  <a:pt x="649459" y="286302"/>
                </a:lnTo>
                <a:lnTo>
                  <a:pt x="649459" y="462397"/>
                </a:lnTo>
                <a:lnTo>
                  <a:pt x="462397" y="462397"/>
                </a:lnTo>
                <a:lnTo>
                  <a:pt x="462397" y="649459"/>
                </a:lnTo>
                <a:lnTo>
                  <a:pt x="286302" y="649459"/>
                </a:lnTo>
                <a:lnTo>
                  <a:pt x="286302" y="462397"/>
                </a:lnTo>
                <a:lnTo>
                  <a:pt x="99240" y="462397"/>
                </a:lnTo>
                <a:lnTo>
                  <a:pt x="99240" y="28630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240" tIns="286302" rIns="99240" bIns="286302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kern="1200"/>
          </a:p>
        </p:txBody>
      </p:sp>
      <p:sp>
        <p:nvSpPr>
          <p:cNvPr id="20" name="Freeform 19"/>
          <p:cNvSpPr/>
          <p:nvPr/>
        </p:nvSpPr>
        <p:spPr>
          <a:xfrm>
            <a:off x="4612369" y="4726669"/>
            <a:ext cx="1290860" cy="1290860"/>
          </a:xfrm>
          <a:custGeom>
            <a:avLst/>
            <a:gdLst>
              <a:gd name="connsiteX0" fmla="*/ 0 w 1290860"/>
              <a:gd name="connsiteY0" fmla="*/ 645430 h 1290860"/>
              <a:gd name="connsiteX1" fmla="*/ 645430 w 1290860"/>
              <a:gd name="connsiteY1" fmla="*/ 0 h 1290860"/>
              <a:gd name="connsiteX2" fmla="*/ 1290860 w 1290860"/>
              <a:gd name="connsiteY2" fmla="*/ 645430 h 1290860"/>
              <a:gd name="connsiteX3" fmla="*/ 645430 w 1290860"/>
              <a:gd name="connsiteY3" fmla="*/ 1290860 h 1290860"/>
              <a:gd name="connsiteX4" fmla="*/ 0 w 1290860"/>
              <a:gd name="connsiteY4" fmla="*/ 645430 h 1290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0860" h="1290860">
                <a:moveTo>
                  <a:pt x="0" y="645430"/>
                </a:moveTo>
                <a:cubicBezTo>
                  <a:pt x="0" y="288969"/>
                  <a:pt x="288969" y="0"/>
                  <a:pt x="645430" y="0"/>
                </a:cubicBezTo>
                <a:cubicBezTo>
                  <a:pt x="1001891" y="0"/>
                  <a:pt x="1290860" y="288969"/>
                  <a:pt x="1290860" y="645430"/>
                </a:cubicBezTo>
                <a:cubicBezTo>
                  <a:pt x="1290860" y="1001891"/>
                  <a:pt x="1001891" y="1290860"/>
                  <a:pt x="645430" y="1290860"/>
                </a:cubicBezTo>
                <a:cubicBezTo>
                  <a:pt x="288969" y="1290860"/>
                  <a:pt x="0" y="1001891"/>
                  <a:pt x="0" y="645430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2340759"/>
              <a:satOff val="-2919"/>
              <a:lumOff val="686"/>
              <a:alphaOff val="0"/>
            </a:schemeClr>
          </a:fillRef>
          <a:effectRef idx="2">
            <a:schemeClr val="accent2">
              <a:hueOff val="2340759"/>
              <a:satOff val="-2919"/>
              <a:lumOff val="68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7622" tIns="257622" rIns="257622" bIns="257622" numCol="1" spcCol="1270" anchor="ctr" anchorCtr="0">
            <a:noAutofit/>
          </a:bodyPr>
          <a:lstStyle/>
          <a:p>
            <a:pPr lvl="0"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400" kern="1200" dirty="0">
                <a:latin typeface="NikoshBAN" pitchFamily="2" charset="0"/>
                <a:cs typeface="NikoshBAN" pitchFamily="2" charset="0"/>
              </a:rPr>
              <a:t>ঙ</a:t>
            </a:r>
          </a:p>
        </p:txBody>
      </p:sp>
      <p:sp>
        <p:nvSpPr>
          <p:cNvPr id="21" name="Freeform 20"/>
          <p:cNvSpPr/>
          <p:nvPr/>
        </p:nvSpPr>
        <p:spPr>
          <a:xfrm>
            <a:off x="3810002" y="5010148"/>
            <a:ext cx="748699" cy="748699"/>
          </a:xfrm>
          <a:custGeom>
            <a:avLst/>
            <a:gdLst>
              <a:gd name="connsiteX0" fmla="*/ 99240 w 748699"/>
              <a:gd name="connsiteY0" fmla="*/ 154232 h 748699"/>
              <a:gd name="connsiteX1" fmla="*/ 649459 w 748699"/>
              <a:gd name="connsiteY1" fmla="*/ 154232 h 748699"/>
              <a:gd name="connsiteX2" fmla="*/ 649459 w 748699"/>
              <a:gd name="connsiteY2" fmla="*/ 330326 h 748699"/>
              <a:gd name="connsiteX3" fmla="*/ 99240 w 748699"/>
              <a:gd name="connsiteY3" fmla="*/ 330326 h 748699"/>
              <a:gd name="connsiteX4" fmla="*/ 99240 w 748699"/>
              <a:gd name="connsiteY4" fmla="*/ 154232 h 748699"/>
              <a:gd name="connsiteX5" fmla="*/ 99240 w 748699"/>
              <a:gd name="connsiteY5" fmla="*/ 418373 h 748699"/>
              <a:gd name="connsiteX6" fmla="*/ 649459 w 748699"/>
              <a:gd name="connsiteY6" fmla="*/ 418373 h 748699"/>
              <a:gd name="connsiteX7" fmla="*/ 649459 w 748699"/>
              <a:gd name="connsiteY7" fmla="*/ 594467 h 748699"/>
              <a:gd name="connsiteX8" fmla="*/ 99240 w 748699"/>
              <a:gd name="connsiteY8" fmla="*/ 594467 h 748699"/>
              <a:gd name="connsiteX9" fmla="*/ 99240 w 748699"/>
              <a:gd name="connsiteY9" fmla="*/ 418373 h 748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8699" h="748699">
                <a:moveTo>
                  <a:pt x="99240" y="154232"/>
                </a:moveTo>
                <a:lnTo>
                  <a:pt x="649459" y="154232"/>
                </a:lnTo>
                <a:lnTo>
                  <a:pt x="649459" y="330326"/>
                </a:lnTo>
                <a:lnTo>
                  <a:pt x="99240" y="330326"/>
                </a:lnTo>
                <a:lnTo>
                  <a:pt x="99240" y="154232"/>
                </a:lnTo>
                <a:close/>
                <a:moveTo>
                  <a:pt x="99240" y="418373"/>
                </a:moveTo>
                <a:lnTo>
                  <a:pt x="649459" y="418373"/>
                </a:lnTo>
                <a:lnTo>
                  <a:pt x="649459" y="594467"/>
                </a:lnTo>
                <a:lnTo>
                  <a:pt x="99240" y="594467"/>
                </a:lnTo>
                <a:lnTo>
                  <a:pt x="99240" y="41837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4681519"/>
              <a:satOff val="-5839"/>
              <a:lumOff val="1373"/>
              <a:alphaOff val="0"/>
            </a:schemeClr>
          </a:fillRef>
          <a:effectRef idx="2">
            <a:schemeClr val="accent2">
              <a:hueOff val="4681519"/>
              <a:satOff val="-5839"/>
              <a:lumOff val="13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240" tIns="154232" rIns="99240" bIns="154232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100" kern="1200"/>
          </a:p>
        </p:txBody>
      </p:sp>
      <p:sp>
        <p:nvSpPr>
          <p:cNvPr id="22" name="Freeform 21"/>
          <p:cNvSpPr/>
          <p:nvPr/>
        </p:nvSpPr>
        <p:spPr>
          <a:xfrm>
            <a:off x="6862539" y="4724400"/>
            <a:ext cx="1290860" cy="1290860"/>
          </a:xfrm>
          <a:custGeom>
            <a:avLst/>
            <a:gdLst>
              <a:gd name="connsiteX0" fmla="*/ 0 w 1290860"/>
              <a:gd name="connsiteY0" fmla="*/ 645430 h 1290860"/>
              <a:gd name="connsiteX1" fmla="*/ 645430 w 1290860"/>
              <a:gd name="connsiteY1" fmla="*/ 0 h 1290860"/>
              <a:gd name="connsiteX2" fmla="*/ 1290860 w 1290860"/>
              <a:gd name="connsiteY2" fmla="*/ 645430 h 1290860"/>
              <a:gd name="connsiteX3" fmla="*/ 645430 w 1290860"/>
              <a:gd name="connsiteY3" fmla="*/ 1290860 h 1290860"/>
              <a:gd name="connsiteX4" fmla="*/ 0 w 1290860"/>
              <a:gd name="connsiteY4" fmla="*/ 645430 h 1290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0860" h="1290860">
                <a:moveTo>
                  <a:pt x="0" y="645430"/>
                </a:moveTo>
                <a:cubicBezTo>
                  <a:pt x="0" y="288969"/>
                  <a:pt x="288969" y="0"/>
                  <a:pt x="645430" y="0"/>
                </a:cubicBezTo>
                <a:cubicBezTo>
                  <a:pt x="1001891" y="0"/>
                  <a:pt x="1290860" y="288969"/>
                  <a:pt x="1290860" y="645430"/>
                </a:cubicBezTo>
                <a:cubicBezTo>
                  <a:pt x="1290860" y="1001891"/>
                  <a:pt x="1001891" y="1290860"/>
                  <a:pt x="645430" y="1290860"/>
                </a:cubicBezTo>
                <a:cubicBezTo>
                  <a:pt x="288969" y="1290860"/>
                  <a:pt x="0" y="1001891"/>
                  <a:pt x="0" y="645430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4681519"/>
              <a:satOff val="-5839"/>
              <a:lumOff val="1373"/>
              <a:alphaOff val="0"/>
            </a:schemeClr>
          </a:fillRef>
          <a:effectRef idx="2">
            <a:schemeClr val="accent2">
              <a:hueOff val="4681519"/>
              <a:satOff val="-5839"/>
              <a:lumOff val="13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7622" tIns="257622" rIns="257622" bIns="257622" numCol="1" spcCol="1270" anchor="ctr" anchorCtr="0">
            <a:noAutofit/>
          </a:bodyPr>
          <a:lstStyle/>
          <a:p>
            <a:pPr lvl="0"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400" kern="1200" dirty="0"/>
              <a:t>গ</a:t>
            </a:r>
          </a:p>
        </p:txBody>
      </p:sp>
      <p:sp>
        <p:nvSpPr>
          <p:cNvPr id="23" name="Freeform 22"/>
          <p:cNvSpPr/>
          <p:nvPr/>
        </p:nvSpPr>
        <p:spPr>
          <a:xfrm>
            <a:off x="0" y="1909540"/>
            <a:ext cx="2286000" cy="1290860"/>
          </a:xfrm>
          <a:custGeom>
            <a:avLst/>
            <a:gdLst>
              <a:gd name="connsiteX0" fmla="*/ 0 w 1290860"/>
              <a:gd name="connsiteY0" fmla="*/ 645430 h 1290860"/>
              <a:gd name="connsiteX1" fmla="*/ 645430 w 1290860"/>
              <a:gd name="connsiteY1" fmla="*/ 0 h 1290860"/>
              <a:gd name="connsiteX2" fmla="*/ 1290860 w 1290860"/>
              <a:gd name="connsiteY2" fmla="*/ 645430 h 1290860"/>
              <a:gd name="connsiteX3" fmla="*/ 645430 w 1290860"/>
              <a:gd name="connsiteY3" fmla="*/ 1290860 h 1290860"/>
              <a:gd name="connsiteX4" fmla="*/ 0 w 1290860"/>
              <a:gd name="connsiteY4" fmla="*/ 645430 h 1290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0860" h="1290860">
                <a:moveTo>
                  <a:pt x="0" y="645430"/>
                </a:moveTo>
                <a:cubicBezTo>
                  <a:pt x="0" y="288969"/>
                  <a:pt x="288969" y="0"/>
                  <a:pt x="645430" y="0"/>
                </a:cubicBezTo>
                <a:cubicBezTo>
                  <a:pt x="1001891" y="0"/>
                  <a:pt x="1290860" y="288969"/>
                  <a:pt x="1290860" y="645430"/>
                </a:cubicBezTo>
                <a:cubicBezTo>
                  <a:pt x="1290860" y="1001891"/>
                  <a:pt x="1001891" y="1290860"/>
                  <a:pt x="645430" y="1290860"/>
                </a:cubicBezTo>
                <a:cubicBezTo>
                  <a:pt x="288969" y="1290860"/>
                  <a:pt x="0" y="1001891"/>
                  <a:pt x="0" y="645430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7622" tIns="257622" rIns="257622" bIns="257622" numCol="1" spcCol="1270" anchor="ctr" anchorCtr="0">
            <a:noAutofit/>
          </a:bodyPr>
          <a:lstStyle/>
          <a:p>
            <a:pPr lvl="0"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400" kern="1200" dirty="0" err="1">
                <a:latin typeface="SutonnyMJ" pitchFamily="2" charset="0"/>
                <a:cs typeface="NikoshBAN" pitchFamily="2" charset="0"/>
              </a:rPr>
              <a:t>কৃ</a:t>
            </a:r>
            <a:r>
              <a:rPr lang="en-US" sz="5400" kern="1200" dirty="0" err="1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ò</a:t>
            </a:r>
            <a:r>
              <a:rPr lang="en-US" sz="5400" kern="1200" dirty="0" err="1">
                <a:latin typeface="SutonnyMJ" pitchFamily="2" charset="0"/>
                <a:cs typeface="NikoshBAN" pitchFamily="2" charset="0"/>
              </a:rPr>
              <a:t>চূড়া</a:t>
            </a:r>
            <a:endParaRPr lang="en-US" sz="5400" kern="1200" dirty="0"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120376" y="429767"/>
            <a:ext cx="561884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অনুশীলন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..</a:t>
            </a:r>
          </a:p>
        </p:txBody>
      </p:sp>
      <p:sp>
        <p:nvSpPr>
          <p:cNvPr id="25" name="Freeform 24"/>
          <p:cNvSpPr/>
          <p:nvPr/>
        </p:nvSpPr>
        <p:spPr>
          <a:xfrm>
            <a:off x="63318" y="3195203"/>
            <a:ext cx="2286000" cy="1290860"/>
          </a:xfrm>
          <a:custGeom>
            <a:avLst/>
            <a:gdLst>
              <a:gd name="connsiteX0" fmla="*/ 0 w 1290860"/>
              <a:gd name="connsiteY0" fmla="*/ 645430 h 1290860"/>
              <a:gd name="connsiteX1" fmla="*/ 645430 w 1290860"/>
              <a:gd name="connsiteY1" fmla="*/ 0 h 1290860"/>
              <a:gd name="connsiteX2" fmla="*/ 1290860 w 1290860"/>
              <a:gd name="connsiteY2" fmla="*/ 645430 h 1290860"/>
              <a:gd name="connsiteX3" fmla="*/ 645430 w 1290860"/>
              <a:gd name="connsiteY3" fmla="*/ 1290860 h 1290860"/>
              <a:gd name="connsiteX4" fmla="*/ 0 w 1290860"/>
              <a:gd name="connsiteY4" fmla="*/ 645430 h 1290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0860" h="1290860">
                <a:moveTo>
                  <a:pt x="0" y="645430"/>
                </a:moveTo>
                <a:cubicBezTo>
                  <a:pt x="0" y="288969"/>
                  <a:pt x="288969" y="0"/>
                  <a:pt x="645430" y="0"/>
                </a:cubicBezTo>
                <a:cubicBezTo>
                  <a:pt x="1001891" y="0"/>
                  <a:pt x="1290860" y="288969"/>
                  <a:pt x="1290860" y="645430"/>
                </a:cubicBezTo>
                <a:cubicBezTo>
                  <a:pt x="1290860" y="1001891"/>
                  <a:pt x="1001891" y="1290860"/>
                  <a:pt x="645430" y="1290860"/>
                </a:cubicBezTo>
                <a:cubicBezTo>
                  <a:pt x="288969" y="1290860"/>
                  <a:pt x="0" y="1001891"/>
                  <a:pt x="0" y="645430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7622" tIns="257622" rIns="257622" bIns="257622" numCol="1" spcCol="1270" anchor="ctr" anchorCtr="0">
            <a:noAutofit/>
          </a:bodyPr>
          <a:lstStyle/>
          <a:p>
            <a:pPr lvl="0"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400" kern="1200" dirty="0" err="1">
                <a:latin typeface="SutonnyMJ" pitchFamily="2" charset="0"/>
                <a:cs typeface="NikoshBAN" pitchFamily="2" charset="0"/>
              </a:rPr>
              <a:t>কি</a:t>
            </a:r>
            <a:r>
              <a:rPr lang="en-US" sz="5400" kern="1200" dirty="0" err="1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ন্তু</a:t>
            </a:r>
            <a:endParaRPr lang="en-US" sz="5400" kern="1200" dirty="0">
              <a:solidFill>
                <a:srgbClr val="FFFF00"/>
              </a:solidFill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63318" y="4739067"/>
            <a:ext cx="2286000" cy="1290860"/>
          </a:xfrm>
          <a:custGeom>
            <a:avLst/>
            <a:gdLst>
              <a:gd name="connsiteX0" fmla="*/ 0 w 1290860"/>
              <a:gd name="connsiteY0" fmla="*/ 645430 h 1290860"/>
              <a:gd name="connsiteX1" fmla="*/ 645430 w 1290860"/>
              <a:gd name="connsiteY1" fmla="*/ 0 h 1290860"/>
              <a:gd name="connsiteX2" fmla="*/ 1290860 w 1290860"/>
              <a:gd name="connsiteY2" fmla="*/ 645430 h 1290860"/>
              <a:gd name="connsiteX3" fmla="*/ 645430 w 1290860"/>
              <a:gd name="connsiteY3" fmla="*/ 1290860 h 1290860"/>
              <a:gd name="connsiteX4" fmla="*/ 0 w 1290860"/>
              <a:gd name="connsiteY4" fmla="*/ 645430 h 1290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0860" h="1290860">
                <a:moveTo>
                  <a:pt x="0" y="645430"/>
                </a:moveTo>
                <a:cubicBezTo>
                  <a:pt x="0" y="288969"/>
                  <a:pt x="288969" y="0"/>
                  <a:pt x="645430" y="0"/>
                </a:cubicBezTo>
                <a:cubicBezTo>
                  <a:pt x="1001891" y="0"/>
                  <a:pt x="1290860" y="288969"/>
                  <a:pt x="1290860" y="645430"/>
                </a:cubicBezTo>
                <a:cubicBezTo>
                  <a:pt x="1290860" y="1001891"/>
                  <a:pt x="1001891" y="1290860"/>
                  <a:pt x="645430" y="1290860"/>
                </a:cubicBezTo>
                <a:cubicBezTo>
                  <a:pt x="288969" y="1290860"/>
                  <a:pt x="0" y="1001891"/>
                  <a:pt x="0" y="645430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7622" tIns="257622" rIns="257622" bIns="257622" numCol="1" spcCol="1270" anchor="ctr" anchorCtr="0">
            <a:noAutofit/>
          </a:bodyPr>
          <a:lstStyle/>
          <a:p>
            <a:pPr lvl="0"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400" kern="1200" dirty="0" err="1">
                <a:latin typeface="SutonnyMJ" pitchFamily="2" charset="0"/>
                <a:cs typeface="NikoshBAN" pitchFamily="2" charset="0"/>
              </a:rPr>
              <a:t>বা</a:t>
            </a:r>
            <a:r>
              <a:rPr lang="en-US" sz="5400" kern="1200" dirty="0" err="1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ঙ্গি</a:t>
            </a:r>
            <a:endParaRPr lang="en-US" sz="5400" kern="1200" dirty="0">
              <a:solidFill>
                <a:srgbClr val="FFFF00"/>
              </a:solidFill>
              <a:latin typeface="SutonnyMJ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81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91000" y="443622"/>
            <a:ext cx="33361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.. </a:t>
            </a:r>
          </a:p>
        </p:txBody>
      </p:sp>
      <p:sp>
        <p:nvSpPr>
          <p:cNvPr id="3" name="Rectangle 2"/>
          <p:cNvSpPr/>
          <p:nvPr/>
        </p:nvSpPr>
        <p:spPr>
          <a:xfrm>
            <a:off x="4622209" y="4953000"/>
            <a:ext cx="127951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মজার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4064" y="1980924"/>
            <a:ext cx="135485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সুবাস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6435265" y="1980786"/>
            <a:ext cx="12971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6378071" y="3505200"/>
            <a:ext cx="142539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হরেক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3636200" y="3283252"/>
            <a:ext cx="110959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2786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05053" y="685800"/>
            <a:ext cx="251383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468" y="1371600"/>
            <a:ext cx="4191000" cy="23574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35906" y="4267200"/>
            <a:ext cx="54521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অনুশীলনী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১,২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16027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43200" y="967770"/>
            <a:ext cx="71686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ধ</a:t>
            </a:r>
          </a:p>
        </p:txBody>
      </p:sp>
      <p:sp>
        <p:nvSpPr>
          <p:cNvPr id="5" name="Rectangle 4"/>
          <p:cNvSpPr/>
          <p:nvPr/>
        </p:nvSpPr>
        <p:spPr>
          <a:xfrm>
            <a:off x="4417377" y="2537430"/>
            <a:ext cx="95090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বা</a:t>
            </a:r>
            <a:endParaRPr lang="en-US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60064" y="1759527"/>
            <a:ext cx="95731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ন্য</a:t>
            </a:r>
            <a:endParaRPr lang="en-US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68155" y="3124200"/>
            <a:ext cx="6559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দ</a:t>
            </a:r>
            <a:endParaRPr lang="en-US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8742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7DDE7F5B-1480-4F8C-A9F7-328102CB64C5}"/>
              </a:ext>
            </a:extLst>
          </p:cNvPr>
          <p:cNvSpPr/>
          <p:nvPr/>
        </p:nvSpPr>
        <p:spPr>
          <a:xfrm>
            <a:off x="1951922" y="1430171"/>
            <a:ext cx="5240156" cy="4689383"/>
          </a:xfrm>
          <a:custGeom>
            <a:avLst/>
            <a:gdLst>
              <a:gd name="connsiteX0" fmla="*/ 1806318 w 5663642"/>
              <a:gd name="connsiteY0" fmla="*/ 3800832 h 3801268"/>
              <a:gd name="connsiteX1" fmla="*/ 1814954 w 5663642"/>
              <a:gd name="connsiteY1" fmla="*/ 3801268 h 3801268"/>
              <a:gd name="connsiteX2" fmla="*/ 1814952 w 5663642"/>
              <a:gd name="connsiteY2" fmla="*/ 3801268 h 3801268"/>
              <a:gd name="connsiteX3" fmla="*/ 1902853 w 5663642"/>
              <a:gd name="connsiteY3" fmla="*/ 0 h 3801268"/>
              <a:gd name="connsiteX4" fmla="*/ 3172853 w 5663642"/>
              <a:gd name="connsiteY4" fmla="*/ 0 h 3801268"/>
              <a:gd name="connsiteX5" fmla="*/ 4705708 w 5663642"/>
              <a:gd name="connsiteY5" fmla="*/ 0 h 3801268"/>
              <a:gd name="connsiteX6" fmla="*/ 5659552 w 5663642"/>
              <a:gd name="connsiteY6" fmla="*/ 0 h 3801268"/>
              <a:gd name="connsiteX7" fmla="*/ 5663642 w 5663642"/>
              <a:gd name="connsiteY7" fmla="*/ 40572 h 3801268"/>
              <a:gd name="connsiteX8" fmla="*/ 5663642 w 5663642"/>
              <a:gd name="connsiteY8" fmla="*/ 40592 h 3801268"/>
              <a:gd name="connsiteX9" fmla="*/ 5653871 w 5663642"/>
              <a:gd name="connsiteY9" fmla="*/ 137523 h 3801268"/>
              <a:gd name="connsiteX10" fmla="*/ 5279571 w 5663642"/>
              <a:gd name="connsiteY10" fmla="*/ 511823 h 3801268"/>
              <a:gd name="connsiteX11" fmla="*/ 5182640 w 5663642"/>
              <a:gd name="connsiteY11" fmla="*/ 521594 h 3801268"/>
              <a:gd name="connsiteX12" fmla="*/ 5182620 w 5663642"/>
              <a:gd name="connsiteY12" fmla="*/ 521594 h 3801268"/>
              <a:gd name="connsiteX13" fmla="*/ 3172853 w 5663642"/>
              <a:gd name="connsiteY13" fmla="*/ 521594 h 3801268"/>
              <a:gd name="connsiteX14" fmla="*/ 1902853 w 5663642"/>
              <a:gd name="connsiteY14" fmla="*/ 521594 h 3801268"/>
              <a:gd name="connsiteX15" fmla="*/ 1902853 w 5663642"/>
              <a:gd name="connsiteY15" fmla="*/ 521632 h 3801268"/>
              <a:gd name="connsiteX16" fmla="*/ 1735712 w 5663642"/>
              <a:gd name="connsiteY16" fmla="*/ 530072 h 3801268"/>
              <a:gd name="connsiteX17" fmla="*/ 261547 w 5663642"/>
              <a:gd name="connsiteY17" fmla="*/ 2163650 h 3801268"/>
              <a:gd name="connsiteX18" fmla="*/ 1735712 w 5663642"/>
              <a:gd name="connsiteY18" fmla="*/ 3797228 h 3801268"/>
              <a:gd name="connsiteX19" fmla="*/ 1761006 w 5663642"/>
              <a:gd name="connsiteY19" fmla="*/ 3798506 h 3801268"/>
              <a:gd name="connsiteX20" fmla="*/ 1761378 w 5663642"/>
              <a:gd name="connsiteY20" fmla="*/ 3798562 h 3801268"/>
              <a:gd name="connsiteX21" fmla="*/ 1806318 w 5663642"/>
              <a:gd name="connsiteY21" fmla="*/ 3800832 h 3801268"/>
              <a:gd name="connsiteX22" fmla="*/ 1708297 w 5663642"/>
              <a:gd name="connsiteY22" fmla="*/ 3795882 h 3801268"/>
              <a:gd name="connsiteX23" fmla="*/ 0 w 5663642"/>
              <a:gd name="connsiteY23" fmla="*/ 1902853 h 3801268"/>
              <a:gd name="connsiteX24" fmla="*/ 1902853 w 5663642"/>
              <a:gd name="connsiteY24" fmla="*/ 0 h 380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663642" h="3801268">
                <a:moveTo>
                  <a:pt x="1806318" y="3800832"/>
                </a:moveTo>
                <a:lnTo>
                  <a:pt x="1814954" y="3801268"/>
                </a:lnTo>
                <a:lnTo>
                  <a:pt x="1814952" y="3801268"/>
                </a:lnTo>
                <a:close/>
                <a:moveTo>
                  <a:pt x="1902853" y="0"/>
                </a:moveTo>
                <a:lnTo>
                  <a:pt x="3172853" y="0"/>
                </a:lnTo>
                <a:lnTo>
                  <a:pt x="4705708" y="0"/>
                </a:lnTo>
                <a:lnTo>
                  <a:pt x="5659552" y="0"/>
                </a:lnTo>
                <a:lnTo>
                  <a:pt x="5663642" y="40572"/>
                </a:lnTo>
                <a:lnTo>
                  <a:pt x="5663642" y="40592"/>
                </a:lnTo>
                <a:lnTo>
                  <a:pt x="5653871" y="137523"/>
                </a:lnTo>
                <a:cubicBezTo>
                  <a:pt x="5615425" y="325400"/>
                  <a:pt x="5467448" y="473377"/>
                  <a:pt x="5279571" y="511823"/>
                </a:cubicBezTo>
                <a:lnTo>
                  <a:pt x="5182640" y="521594"/>
                </a:lnTo>
                <a:lnTo>
                  <a:pt x="5182620" y="521594"/>
                </a:lnTo>
                <a:lnTo>
                  <a:pt x="3172853" y="521594"/>
                </a:lnTo>
                <a:lnTo>
                  <a:pt x="1902853" y="521594"/>
                </a:lnTo>
                <a:lnTo>
                  <a:pt x="1902853" y="521632"/>
                </a:lnTo>
                <a:lnTo>
                  <a:pt x="1735712" y="530072"/>
                </a:lnTo>
                <a:cubicBezTo>
                  <a:pt x="907696" y="614162"/>
                  <a:pt x="261547" y="1313448"/>
                  <a:pt x="261547" y="2163650"/>
                </a:cubicBezTo>
                <a:cubicBezTo>
                  <a:pt x="261547" y="3013852"/>
                  <a:pt x="907696" y="3713139"/>
                  <a:pt x="1735712" y="3797228"/>
                </a:cubicBezTo>
                <a:lnTo>
                  <a:pt x="1761006" y="3798506"/>
                </a:lnTo>
                <a:lnTo>
                  <a:pt x="1761378" y="3798562"/>
                </a:lnTo>
                <a:lnTo>
                  <a:pt x="1806318" y="3800832"/>
                </a:lnTo>
                <a:lnTo>
                  <a:pt x="1708297" y="3795882"/>
                </a:lnTo>
                <a:cubicBezTo>
                  <a:pt x="748772" y="3698437"/>
                  <a:pt x="0" y="2888088"/>
                  <a:pt x="0" y="1902853"/>
                </a:cubicBezTo>
                <a:cubicBezTo>
                  <a:pt x="0" y="851936"/>
                  <a:pt x="851936" y="0"/>
                  <a:pt x="1902853" y="0"/>
                </a:cubicBezTo>
                <a:close/>
              </a:path>
            </a:pathLst>
          </a:custGeom>
          <a:solidFill>
            <a:srgbClr val="1F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224FF127-447E-4BBB-8996-EE8607904948}"/>
              </a:ext>
            </a:extLst>
          </p:cNvPr>
          <p:cNvSpPr/>
          <p:nvPr/>
        </p:nvSpPr>
        <p:spPr>
          <a:xfrm>
            <a:off x="6013255" y="4004001"/>
            <a:ext cx="3785" cy="50051"/>
          </a:xfrm>
          <a:custGeom>
            <a:avLst/>
            <a:gdLst>
              <a:gd name="connsiteX0" fmla="*/ 0 w 4090"/>
              <a:gd name="connsiteY0" fmla="*/ 0 h 40572"/>
              <a:gd name="connsiteX1" fmla="*/ 4090 w 4090"/>
              <a:gd name="connsiteY1" fmla="*/ 0 h 40572"/>
              <a:gd name="connsiteX2" fmla="*/ 4090 w 4090"/>
              <a:gd name="connsiteY2" fmla="*/ 40572 h 40572"/>
              <a:gd name="connsiteX3" fmla="*/ 0 w 4090"/>
              <a:gd name="connsiteY3" fmla="*/ 0 h 40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0" h="40572">
                <a:moveTo>
                  <a:pt x="0" y="0"/>
                </a:moveTo>
                <a:lnTo>
                  <a:pt x="4090" y="0"/>
                </a:lnTo>
                <a:lnTo>
                  <a:pt x="4090" y="4057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7838B409-1AD5-4455-9C46-6D102B30217F}"/>
              </a:ext>
            </a:extLst>
          </p:cNvPr>
          <p:cNvSpPr/>
          <p:nvPr/>
        </p:nvSpPr>
        <p:spPr>
          <a:xfrm>
            <a:off x="3712841" y="6114500"/>
            <a:ext cx="156024" cy="10528"/>
          </a:xfrm>
          <a:custGeom>
            <a:avLst/>
            <a:gdLst>
              <a:gd name="connsiteX0" fmla="*/ 168633 w 168633"/>
              <a:gd name="connsiteY0" fmla="*/ 0 h 8534"/>
              <a:gd name="connsiteX1" fmla="*/ 168266 w 168633"/>
              <a:gd name="connsiteY1" fmla="*/ 56 h 8534"/>
              <a:gd name="connsiteX2" fmla="*/ 375 w 168633"/>
              <a:gd name="connsiteY2" fmla="*/ 8534 h 8534"/>
              <a:gd name="connsiteX3" fmla="*/ 0 w 168633"/>
              <a:gd name="connsiteY3" fmla="*/ 8515 h 8534"/>
              <a:gd name="connsiteX4" fmla="*/ 87521 w 168633"/>
              <a:gd name="connsiteY4" fmla="*/ 4096 h 8534"/>
              <a:gd name="connsiteX5" fmla="*/ 87524 w 168633"/>
              <a:gd name="connsiteY5" fmla="*/ 4096 h 8534"/>
              <a:gd name="connsiteX6" fmla="*/ 168633 w 168633"/>
              <a:gd name="connsiteY6" fmla="*/ 0 h 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633" h="8534">
                <a:moveTo>
                  <a:pt x="168633" y="0"/>
                </a:moveTo>
                <a:lnTo>
                  <a:pt x="168266" y="56"/>
                </a:lnTo>
                <a:cubicBezTo>
                  <a:pt x="113065" y="5662"/>
                  <a:pt x="57055" y="8534"/>
                  <a:pt x="375" y="8534"/>
                </a:cubicBezTo>
                <a:lnTo>
                  <a:pt x="0" y="8515"/>
                </a:lnTo>
                <a:lnTo>
                  <a:pt x="87521" y="4096"/>
                </a:lnTo>
                <a:lnTo>
                  <a:pt x="87524" y="4096"/>
                </a:lnTo>
                <a:lnTo>
                  <a:pt x="168633" y="0"/>
                </a:lnTo>
                <a:close/>
              </a:path>
            </a:pathLst>
          </a:custGeom>
          <a:solidFill>
            <a:schemeClr val="tx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25CA754-491F-4564-A103-62EF7A7E07D4}"/>
              </a:ext>
            </a:extLst>
          </p:cNvPr>
          <p:cNvSpPr/>
          <p:nvPr/>
        </p:nvSpPr>
        <p:spPr>
          <a:xfrm>
            <a:off x="3581254" y="6116147"/>
            <a:ext cx="49913" cy="3407"/>
          </a:xfrm>
          <a:custGeom>
            <a:avLst/>
            <a:gdLst>
              <a:gd name="connsiteX0" fmla="*/ 0 w 53946"/>
              <a:gd name="connsiteY0" fmla="*/ 0 h 2762"/>
              <a:gd name="connsiteX1" fmla="*/ 26915 w 53946"/>
              <a:gd name="connsiteY1" fmla="*/ 1359 h 2762"/>
              <a:gd name="connsiteX2" fmla="*/ 27286 w 53946"/>
              <a:gd name="connsiteY2" fmla="*/ 1415 h 2762"/>
              <a:gd name="connsiteX3" fmla="*/ 53946 w 53946"/>
              <a:gd name="connsiteY3" fmla="*/ 2762 h 2762"/>
              <a:gd name="connsiteX4" fmla="*/ 53946 w 53946"/>
              <a:gd name="connsiteY4" fmla="*/ 2762 h 2762"/>
              <a:gd name="connsiteX5" fmla="*/ 372 w 53946"/>
              <a:gd name="connsiteY5" fmla="*/ 56 h 2762"/>
              <a:gd name="connsiteX6" fmla="*/ 0 w 53946"/>
              <a:gd name="connsiteY6" fmla="*/ 0 h 2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946" h="2762">
                <a:moveTo>
                  <a:pt x="0" y="0"/>
                </a:moveTo>
                <a:lnTo>
                  <a:pt x="26915" y="1359"/>
                </a:lnTo>
                <a:lnTo>
                  <a:pt x="27286" y="1415"/>
                </a:lnTo>
                <a:lnTo>
                  <a:pt x="53946" y="2762"/>
                </a:lnTo>
                <a:lnTo>
                  <a:pt x="53946" y="2762"/>
                </a:lnTo>
                <a:lnTo>
                  <a:pt x="372" y="56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6997A11-D20D-4451-9713-24D259333641}"/>
              </a:ext>
            </a:extLst>
          </p:cNvPr>
          <p:cNvSpPr/>
          <p:nvPr/>
        </p:nvSpPr>
        <p:spPr>
          <a:xfrm>
            <a:off x="3630822" y="6119485"/>
            <a:ext cx="81672" cy="5545"/>
          </a:xfrm>
          <a:custGeom>
            <a:avLst/>
            <a:gdLst>
              <a:gd name="connsiteX0" fmla="*/ 0 w 88272"/>
              <a:gd name="connsiteY0" fmla="*/ 0 h 4495"/>
              <a:gd name="connsiteX1" fmla="*/ 87519 w 88272"/>
              <a:gd name="connsiteY1" fmla="*/ 4419 h 4495"/>
              <a:gd name="connsiteX2" fmla="*/ 88272 w 88272"/>
              <a:gd name="connsiteY2" fmla="*/ 4495 h 4495"/>
              <a:gd name="connsiteX3" fmla="*/ 371 w 88272"/>
              <a:gd name="connsiteY3" fmla="*/ 57 h 4495"/>
              <a:gd name="connsiteX4" fmla="*/ 0 w 88272"/>
              <a:gd name="connsiteY4" fmla="*/ 0 h 4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272" h="4495">
                <a:moveTo>
                  <a:pt x="0" y="0"/>
                </a:moveTo>
                <a:lnTo>
                  <a:pt x="87519" y="4419"/>
                </a:lnTo>
                <a:lnTo>
                  <a:pt x="88272" y="4495"/>
                </a:lnTo>
                <a:lnTo>
                  <a:pt x="371" y="5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088C2C3-F0E6-45D2-9188-F05E43F36EBA}"/>
              </a:ext>
            </a:extLst>
          </p:cNvPr>
          <p:cNvSpPr/>
          <p:nvPr/>
        </p:nvSpPr>
        <p:spPr>
          <a:xfrm>
            <a:off x="3631166" y="6119553"/>
            <a:ext cx="81329" cy="5475"/>
          </a:xfrm>
          <a:custGeom>
            <a:avLst/>
            <a:gdLst>
              <a:gd name="connsiteX0" fmla="*/ 0 w 87901"/>
              <a:gd name="connsiteY0" fmla="*/ 0 h 4438"/>
              <a:gd name="connsiteX1" fmla="*/ 87901 w 87901"/>
              <a:gd name="connsiteY1" fmla="*/ 4438 h 4438"/>
              <a:gd name="connsiteX2" fmla="*/ 2 w 87901"/>
              <a:gd name="connsiteY2" fmla="*/ 0 h 4438"/>
              <a:gd name="connsiteX3" fmla="*/ 0 w 87901"/>
              <a:gd name="connsiteY3" fmla="*/ 0 h 4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901" h="4438">
                <a:moveTo>
                  <a:pt x="0" y="0"/>
                </a:moveTo>
                <a:lnTo>
                  <a:pt x="87901" y="4438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39CA87E-D7AC-495D-91ED-41538E0D66F8}"/>
              </a:ext>
            </a:extLst>
          </p:cNvPr>
          <p:cNvSpPr/>
          <p:nvPr/>
        </p:nvSpPr>
        <p:spPr>
          <a:xfrm>
            <a:off x="3712843" y="6119555"/>
            <a:ext cx="80981" cy="5451"/>
          </a:xfrm>
          <a:custGeom>
            <a:avLst/>
            <a:gdLst>
              <a:gd name="connsiteX0" fmla="*/ 87526 w 87526"/>
              <a:gd name="connsiteY0" fmla="*/ 0 h 4419"/>
              <a:gd name="connsiteX1" fmla="*/ 87524 w 87526"/>
              <a:gd name="connsiteY1" fmla="*/ 0 h 4419"/>
              <a:gd name="connsiteX2" fmla="*/ 0 w 87526"/>
              <a:gd name="connsiteY2" fmla="*/ 4419 h 4419"/>
              <a:gd name="connsiteX3" fmla="*/ 0 w 87526"/>
              <a:gd name="connsiteY3" fmla="*/ 4419 h 4419"/>
              <a:gd name="connsiteX4" fmla="*/ 87526 w 87526"/>
              <a:gd name="connsiteY4" fmla="*/ 0 h 4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526" h="4419">
                <a:moveTo>
                  <a:pt x="87526" y="0"/>
                </a:moveTo>
                <a:lnTo>
                  <a:pt x="87524" y="0"/>
                </a:lnTo>
                <a:lnTo>
                  <a:pt x="0" y="4419"/>
                </a:lnTo>
                <a:lnTo>
                  <a:pt x="0" y="4419"/>
                </a:lnTo>
                <a:lnTo>
                  <a:pt x="87526" y="0"/>
                </a:lnTo>
                <a:close/>
              </a:path>
            </a:pathLst>
          </a:custGeom>
          <a:solidFill>
            <a:schemeClr val="tx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2DBE98E-B53D-4A0A-8DAC-7BAEDD0F84F6}"/>
              </a:ext>
            </a:extLst>
          </p:cNvPr>
          <p:cNvSpPr/>
          <p:nvPr/>
        </p:nvSpPr>
        <p:spPr>
          <a:xfrm>
            <a:off x="3606156" y="6117824"/>
            <a:ext cx="25010" cy="1731"/>
          </a:xfrm>
          <a:custGeom>
            <a:avLst/>
            <a:gdLst>
              <a:gd name="connsiteX0" fmla="*/ 0 w 27031"/>
              <a:gd name="connsiteY0" fmla="*/ 0 h 1403"/>
              <a:gd name="connsiteX1" fmla="*/ 26660 w 27031"/>
              <a:gd name="connsiteY1" fmla="*/ 1346 h 1403"/>
              <a:gd name="connsiteX2" fmla="*/ 27031 w 27031"/>
              <a:gd name="connsiteY2" fmla="*/ 1403 h 1403"/>
              <a:gd name="connsiteX3" fmla="*/ 371 w 27031"/>
              <a:gd name="connsiteY3" fmla="*/ 56 h 1403"/>
              <a:gd name="connsiteX4" fmla="*/ 0 w 27031"/>
              <a:gd name="connsiteY4" fmla="*/ 0 h 1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31" h="1403">
                <a:moveTo>
                  <a:pt x="0" y="0"/>
                </a:moveTo>
                <a:lnTo>
                  <a:pt x="26660" y="1346"/>
                </a:lnTo>
                <a:lnTo>
                  <a:pt x="27031" y="1403"/>
                </a:lnTo>
                <a:lnTo>
                  <a:pt x="371" y="56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F470E53-889A-4E1E-B3FD-70B6FFE19C7C}"/>
              </a:ext>
            </a:extLst>
          </p:cNvPr>
          <p:cNvSpPr/>
          <p:nvPr/>
        </p:nvSpPr>
        <p:spPr>
          <a:xfrm>
            <a:off x="3631166" y="6119553"/>
            <a:ext cx="81329" cy="5475"/>
          </a:xfrm>
          <a:custGeom>
            <a:avLst/>
            <a:gdLst>
              <a:gd name="connsiteX0" fmla="*/ 0 w 87901"/>
              <a:gd name="connsiteY0" fmla="*/ 0 h 4438"/>
              <a:gd name="connsiteX1" fmla="*/ 87901 w 87901"/>
              <a:gd name="connsiteY1" fmla="*/ 4438 h 4438"/>
              <a:gd name="connsiteX2" fmla="*/ 0 w 87901"/>
              <a:gd name="connsiteY2" fmla="*/ 0 h 4438"/>
              <a:gd name="connsiteX3" fmla="*/ 0 w 87901"/>
              <a:gd name="connsiteY3" fmla="*/ 0 h 4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901" h="4438">
                <a:moveTo>
                  <a:pt x="0" y="0"/>
                </a:moveTo>
                <a:lnTo>
                  <a:pt x="87901" y="4438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02D34C9-F9A0-45EF-8981-DB474202CDBA}"/>
              </a:ext>
            </a:extLst>
          </p:cNvPr>
          <p:cNvSpPr/>
          <p:nvPr/>
        </p:nvSpPr>
        <p:spPr>
          <a:xfrm>
            <a:off x="3712843" y="6119555"/>
            <a:ext cx="80981" cy="5451"/>
          </a:xfrm>
          <a:custGeom>
            <a:avLst/>
            <a:gdLst>
              <a:gd name="connsiteX0" fmla="*/ 87526 w 87526"/>
              <a:gd name="connsiteY0" fmla="*/ 0 h 4419"/>
              <a:gd name="connsiteX1" fmla="*/ 87526 w 87526"/>
              <a:gd name="connsiteY1" fmla="*/ 0 h 4419"/>
              <a:gd name="connsiteX2" fmla="*/ 0 w 87526"/>
              <a:gd name="connsiteY2" fmla="*/ 4419 h 4419"/>
              <a:gd name="connsiteX3" fmla="*/ 0 w 87526"/>
              <a:gd name="connsiteY3" fmla="*/ 4419 h 4419"/>
              <a:gd name="connsiteX4" fmla="*/ 87526 w 87526"/>
              <a:gd name="connsiteY4" fmla="*/ 0 h 4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526" h="4419">
                <a:moveTo>
                  <a:pt x="87526" y="0"/>
                </a:moveTo>
                <a:lnTo>
                  <a:pt x="87526" y="0"/>
                </a:lnTo>
                <a:lnTo>
                  <a:pt x="0" y="4419"/>
                </a:lnTo>
                <a:lnTo>
                  <a:pt x="0" y="4419"/>
                </a:lnTo>
                <a:lnTo>
                  <a:pt x="87526" y="0"/>
                </a:lnTo>
                <a:close/>
              </a:path>
            </a:pathLst>
          </a:custGeom>
          <a:solidFill>
            <a:schemeClr val="tx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0E51302-4521-4C53-846E-1A30EBAA8EA9}"/>
              </a:ext>
            </a:extLst>
          </p:cNvPr>
          <p:cNvSpPr/>
          <p:nvPr/>
        </p:nvSpPr>
        <p:spPr>
          <a:xfrm>
            <a:off x="3631168" y="6119553"/>
            <a:ext cx="81326" cy="5475"/>
          </a:xfrm>
          <a:custGeom>
            <a:avLst/>
            <a:gdLst>
              <a:gd name="connsiteX0" fmla="*/ 0 w 87899"/>
              <a:gd name="connsiteY0" fmla="*/ 0 h 4438"/>
              <a:gd name="connsiteX1" fmla="*/ 87899 w 87899"/>
              <a:gd name="connsiteY1" fmla="*/ 4438 h 4438"/>
              <a:gd name="connsiteX2" fmla="*/ 3 w 87899"/>
              <a:gd name="connsiteY2" fmla="*/ 0 h 4438"/>
              <a:gd name="connsiteX3" fmla="*/ 0 w 87899"/>
              <a:gd name="connsiteY3" fmla="*/ 0 h 4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899" h="4438">
                <a:moveTo>
                  <a:pt x="0" y="0"/>
                </a:moveTo>
                <a:lnTo>
                  <a:pt x="87899" y="4438"/>
                </a:lnTo>
                <a:cubicBezTo>
                  <a:pt x="58225" y="4438"/>
                  <a:pt x="28902" y="2935"/>
                  <a:pt x="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2A47AB5-F573-4BBF-AF28-E70E10146702}"/>
              </a:ext>
            </a:extLst>
          </p:cNvPr>
          <p:cNvSpPr/>
          <p:nvPr/>
        </p:nvSpPr>
        <p:spPr>
          <a:xfrm>
            <a:off x="3712842" y="6119555"/>
            <a:ext cx="80980" cy="5451"/>
          </a:xfrm>
          <a:custGeom>
            <a:avLst/>
            <a:gdLst>
              <a:gd name="connsiteX0" fmla="*/ 87524 w 87524"/>
              <a:gd name="connsiteY0" fmla="*/ 0 h 4419"/>
              <a:gd name="connsiteX1" fmla="*/ 87521 w 87524"/>
              <a:gd name="connsiteY1" fmla="*/ 0 h 4419"/>
              <a:gd name="connsiteX2" fmla="*/ 0 w 87524"/>
              <a:gd name="connsiteY2" fmla="*/ 4419 h 4419"/>
              <a:gd name="connsiteX3" fmla="*/ 0 w 87524"/>
              <a:gd name="connsiteY3" fmla="*/ 4419 h 4419"/>
              <a:gd name="connsiteX4" fmla="*/ 87524 w 87524"/>
              <a:gd name="connsiteY4" fmla="*/ 0 h 4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524" h="4419">
                <a:moveTo>
                  <a:pt x="87524" y="0"/>
                </a:moveTo>
                <a:lnTo>
                  <a:pt x="87521" y="0"/>
                </a:lnTo>
                <a:lnTo>
                  <a:pt x="0" y="4419"/>
                </a:lnTo>
                <a:lnTo>
                  <a:pt x="0" y="4419"/>
                </a:lnTo>
                <a:lnTo>
                  <a:pt x="87524" y="0"/>
                </a:lnTo>
                <a:close/>
              </a:path>
            </a:pathLst>
          </a:custGeom>
          <a:solidFill>
            <a:schemeClr val="tx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AD3448E-3193-4552-9ACE-30C6482414EA}"/>
              </a:ext>
            </a:extLst>
          </p:cNvPr>
          <p:cNvSpPr/>
          <p:nvPr/>
        </p:nvSpPr>
        <p:spPr>
          <a:xfrm>
            <a:off x="2193914" y="2073627"/>
            <a:ext cx="4704407" cy="4042519"/>
          </a:xfrm>
          <a:custGeom>
            <a:avLst/>
            <a:gdLst>
              <a:gd name="connsiteX0" fmla="*/ 1641304 w 5084595"/>
              <a:gd name="connsiteY0" fmla="*/ 0 h 3276912"/>
              <a:gd name="connsiteX1" fmla="*/ 2593806 w 5084595"/>
              <a:gd name="connsiteY1" fmla="*/ 0 h 3276912"/>
              <a:gd name="connsiteX2" fmla="*/ 4126661 w 5084595"/>
              <a:gd name="connsiteY2" fmla="*/ 0 h 3276912"/>
              <a:gd name="connsiteX3" fmla="*/ 5080505 w 5084595"/>
              <a:gd name="connsiteY3" fmla="*/ 0 h 3276912"/>
              <a:gd name="connsiteX4" fmla="*/ 5084595 w 5084595"/>
              <a:gd name="connsiteY4" fmla="*/ 40572 h 3276912"/>
              <a:gd name="connsiteX5" fmla="*/ 5084595 w 5084595"/>
              <a:gd name="connsiteY5" fmla="*/ 40592 h 3276912"/>
              <a:gd name="connsiteX6" fmla="*/ 5074824 w 5084595"/>
              <a:gd name="connsiteY6" fmla="*/ 137523 h 3276912"/>
              <a:gd name="connsiteX7" fmla="*/ 4700524 w 5084595"/>
              <a:gd name="connsiteY7" fmla="*/ 511823 h 3276912"/>
              <a:gd name="connsiteX8" fmla="*/ 4603593 w 5084595"/>
              <a:gd name="connsiteY8" fmla="*/ 521594 h 3276912"/>
              <a:gd name="connsiteX9" fmla="*/ 4603573 w 5084595"/>
              <a:gd name="connsiteY9" fmla="*/ 521594 h 3276912"/>
              <a:gd name="connsiteX10" fmla="*/ 2593806 w 5084595"/>
              <a:gd name="connsiteY10" fmla="*/ 521594 h 3276912"/>
              <a:gd name="connsiteX11" fmla="*/ 1641304 w 5084595"/>
              <a:gd name="connsiteY11" fmla="*/ 521594 h 3276912"/>
              <a:gd name="connsiteX12" fmla="*/ 1641304 w 5084595"/>
              <a:gd name="connsiteY12" fmla="*/ 516720 h 3276912"/>
              <a:gd name="connsiteX13" fmla="*/ 1499831 w 5084595"/>
              <a:gd name="connsiteY13" fmla="*/ 523864 h 3276912"/>
              <a:gd name="connsiteX14" fmla="*/ 257610 w 5084595"/>
              <a:gd name="connsiteY14" fmla="*/ 1900416 h 3276912"/>
              <a:gd name="connsiteX15" fmla="*/ 1362443 w 5084595"/>
              <a:gd name="connsiteY15" fmla="*/ 3256000 h 3276912"/>
              <a:gd name="connsiteX16" fmla="*/ 1499459 w 5084595"/>
              <a:gd name="connsiteY16" fmla="*/ 3276912 h 3276912"/>
              <a:gd name="connsiteX17" fmla="*/ 1474165 w 5084595"/>
              <a:gd name="connsiteY17" fmla="*/ 3275634 h 3276912"/>
              <a:gd name="connsiteX18" fmla="*/ 0 w 5084595"/>
              <a:gd name="connsiteY18" fmla="*/ 1642056 h 3276912"/>
              <a:gd name="connsiteX19" fmla="*/ 1474165 w 5084595"/>
              <a:gd name="connsiteY19" fmla="*/ 8478 h 3276912"/>
              <a:gd name="connsiteX20" fmla="*/ 1641304 w 5084595"/>
              <a:gd name="connsiteY20" fmla="*/ 38 h 327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084595" h="3276912">
                <a:moveTo>
                  <a:pt x="1641304" y="0"/>
                </a:moveTo>
                <a:lnTo>
                  <a:pt x="2593806" y="0"/>
                </a:lnTo>
                <a:lnTo>
                  <a:pt x="4126661" y="0"/>
                </a:lnTo>
                <a:lnTo>
                  <a:pt x="5080505" y="0"/>
                </a:lnTo>
                <a:lnTo>
                  <a:pt x="5084595" y="40572"/>
                </a:lnTo>
                <a:lnTo>
                  <a:pt x="5084595" y="40592"/>
                </a:lnTo>
                <a:lnTo>
                  <a:pt x="5074824" y="137523"/>
                </a:lnTo>
                <a:cubicBezTo>
                  <a:pt x="5036378" y="325400"/>
                  <a:pt x="4888401" y="473377"/>
                  <a:pt x="4700524" y="511823"/>
                </a:cubicBezTo>
                <a:lnTo>
                  <a:pt x="4603593" y="521594"/>
                </a:lnTo>
                <a:lnTo>
                  <a:pt x="4603573" y="521594"/>
                </a:lnTo>
                <a:lnTo>
                  <a:pt x="2593806" y="521594"/>
                </a:lnTo>
                <a:lnTo>
                  <a:pt x="1641304" y="521594"/>
                </a:lnTo>
                <a:lnTo>
                  <a:pt x="1641304" y="516720"/>
                </a:lnTo>
                <a:lnTo>
                  <a:pt x="1499831" y="523864"/>
                </a:lnTo>
                <a:cubicBezTo>
                  <a:pt x="802094" y="594723"/>
                  <a:pt x="257610" y="1183984"/>
                  <a:pt x="257610" y="1900416"/>
                </a:cubicBezTo>
                <a:cubicBezTo>
                  <a:pt x="257610" y="2569086"/>
                  <a:pt x="731916" y="3126976"/>
                  <a:pt x="1362443" y="3256000"/>
                </a:cubicBezTo>
                <a:lnTo>
                  <a:pt x="1499459" y="3276912"/>
                </a:lnTo>
                <a:lnTo>
                  <a:pt x="1474165" y="3275634"/>
                </a:lnTo>
                <a:cubicBezTo>
                  <a:pt x="646149" y="3191545"/>
                  <a:pt x="0" y="2492258"/>
                  <a:pt x="0" y="1642056"/>
                </a:cubicBezTo>
                <a:cubicBezTo>
                  <a:pt x="0" y="791854"/>
                  <a:pt x="646149" y="92568"/>
                  <a:pt x="1474165" y="8478"/>
                </a:cubicBezTo>
                <a:lnTo>
                  <a:pt x="1641304" y="38"/>
                </a:lnTo>
                <a:close/>
              </a:path>
            </a:pathLst>
          </a:custGeom>
          <a:solidFill>
            <a:srgbClr val="2F4A5B"/>
          </a:solidFill>
          <a:ln>
            <a:noFill/>
          </a:ln>
          <a:effectLst>
            <a:outerShdw blurRad="266700" dist="38100" dir="14400000" algn="r" rotWithShape="0">
              <a:prstClr val="black">
                <a:alpha val="5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CEF1D11-9966-4C89-B514-0A75F64A981E}"/>
              </a:ext>
            </a:extLst>
          </p:cNvPr>
          <p:cNvSpPr/>
          <p:nvPr/>
        </p:nvSpPr>
        <p:spPr>
          <a:xfrm>
            <a:off x="2432262" y="2711074"/>
            <a:ext cx="4172299" cy="3406751"/>
          </a:xfrm>
          <a:custGeom>
            <a:avLst/>
            <a:gdLst>
              <a:gd name="connsiteX0" fmla="*/ 1383696 w 4509485"/>
              <a:gd name="connsiteY0" fmla="*/ 0 h 2761551"/>
              <a:gd name="connsiteX1" fmla="*/ 1383696 w 4509485"/>
              <a:gd name="connsiteY1" fmla="*/ 4873 h 2761551"/>
              <a:gd name="connsiteX2" fmla="*/ 2018696 w 4509485"/>
              <a:gd name="connsiteY2" fmla="*/ 4873 h 2761551"/>
              <a:gd name="connsiteX3" fmla="*/ 3551551 w 4509485"/>
              <a:gd name="connsiteY3" fmla="*/ 4873 h 2761551"/>
              <a:gd name="connsiteX4" fmla="*/ 4505395 w 4509485"/>
              <a:gd name="connsiteY4" fmla="*/ 4873 h 2761551"/>
              <a:gd name="connsiteX5" fmla="*/ 4509485 w 4509485"/>
              <a:gd name="connsiteY5" fmla="*/ 45445 h 2761551"/>
              <a:gd name="connsiteX6" fmla="*/ 4509485 w 4509485"/>
              <a:gd name="connsiteY6" fmla="*/ 45465 h 2761551"/>
              <a:gd name="connsiteX7" fmla="*/ 4499714 w 4509485"/>
              <a:gd name="connsiteY7" fmla="*/ 142396 h 2761551"/>
              <a:gd name="connsiteX8" fmla="*/ 4125414 w 4509485"/>
              <a:gd name="connsiteY8" fmla="*/ 516696 h 2761551"/>
              <a:gd name="connsiteX9" fmla="*/ 4028483 w 4509485"/>
              <a:gd name="connsiteY9" fmla="*/ 526467 h 2761551"/>
              <a:gd name="connsiteX10" fmla="*/ 4028463 w 4509485"/>
              <a:gd name="connsiteY10" fmla="*/ 526467 h 2761551"/>
              <a:gd name="connsiteX11" fmla="*/ 2018696 w 4509485"/>
              <a:gd name="connsiteY11" fmla="*/ 526467 h 2761551"/>
              <a:gd name="connsiteX12" fmla="*/ 1383696 w 4509485"/>
              <a:gd name="connsiteY12" fmla="*/ 526467 h 2761551"/>
              <a:gd name="connsiteX13" fmla="*/ 1383696 w 4509485"/>
              <a:gd name="connsiteY13" fmla="*/ 526468 h 2761551"/>
              <a:gd name="connsiteX14" fmla="*/ 263234 w 4509485"/>
              <a:gd name="connsiteY14" fmla="*/ 1646930 h 2761551"/>
              <a:gd name="connsiteX15" fmla="*/ 1157884 w 4509485"/>
              <a:gd name="connsiteY15" fmla="*/ 2744628 h 2761551"/>
              <a:gd name="connsiteX16" fmla="*/ 1268764 w 4509485"/>
              <a:gd name="connsiteY16" fmla="*/ 2761551 h 2761551"/>
              <a:gd name="connsiteX17" fmla="*/ 1241849 w 4509485"/>
              <a:gd name="connsiteY17" fmla="*/ 2760192 h 2761551"/>
              <a:gd name="connsiteX18" fmla="*/ 1104833 w 4509485"/>
              <a:gd name="connsiteY18" fmla="*/ 2739280 h 2761551"/>
              <a:gd name="connsiteX19" fmla="*/ 0 w 4509485"/>
              <a:gd name="connsiteY19" fmla="*/ 1383696 h 2761551"/>
              <a:gd name="connsiteX20" fmla="*/ 1383696 w 4509485"/>
              <a:gd name="connsiteY20" fmla="*/ 0 h 2761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09485" h="2761551">
                <a:moveTo>
                  <a:pt x="1383696" y="0"/>
                </a:moveTo>
                <a:lnTo>
                  <a:pt x="1383696" y="4873"/>
                </a:lnTo>
                <a:lnTo>
                  <a:pt x="2018696" y="4873"/>
                </a:lnTo>
                <a:lnTo>
                  <a:pt x="3551551" y="4873"/>
                </a:lnTo>
                <a:lnTo>
                  <a:pt x="4505395" y="4873"/>
                </a:lnTo>
                <a:lnTo>
                  <a:pt x="4509485" y="45445"/>
                </a:lnTo>
                <a:lnTo>
                  <a:pt x="4509485" y="45465"/>
                </a:lnTo>
                <a:lnTo>
                  <a:pt x="4499714" y="142396"/>
                </a:lnTo>
                <a:cubicBezTo>
                  <a:pt x="4461268" y="330273"/>
                  <a:pt x="4313291" y="478250"/>
                  <a:pt x="4125414" y="516696"/>
                </a:cubicBezTo>
                <a:lnTo>
                  <a:pt x="4028483" y="526467"/>
                </a:lnTo>
                <a:lnTo>
                  <a:pt x="4028463" y="526467"/>
                </a:lnTo>
                <a:lnTo>
                  <a:pt x="2018696" y="526467"/>
                </a:lnTo>
                <a:lnTo>
                  <a:pt x="1383696" y="526467"/>
                </a:lnTo>
                <a:lnTo>
                  <a:pt x="1383696" y="526468"/>
                </a:lnTo>
                <a:cubicBezTo>
                  <a:pt x="764882" y="526468"/>
                  <a:pt x="263234" y="1028116"/>
                  <a:pt x="263234" y="1646930"/>
                </a:cubicBezTo>
                <a:cubicBezTo>
                  <a:pt x="263234" y="2188392"/>
                  <a:pt x="647308" y="2640150"/>
                  <a:pt x="1157884" y="2744628"/>
                </a:cubicBezTo>
                <a:lnTo>
                  <a:pt x="1268764" y="2761551"/>
                </a:lnTo>
                <a:lnTo>
                  <a:pt x="1241849" y="2760192"/>
                </a:lnTo>
                <a:lnTo>
                  <a:pt x="1104833" y="2739280"/>
                </a:lnTo>
                <a:cubicBezTo>
                  <a:pt x="474306" y="2610256"/>
                  <a:pt x="0" y="2052366"/>
                  <a:pt x="0" y="1383696"/>
                </a:cubicBezTo>
                <a:cubicBezTo>
                  <a:pt x="0" y="619502"/>
                  <a:pt x="619502" y="0"/>
                  <a:pt x="1383696" y="0"/>
                </a:cubicBezTo>
                <a:close/>
              </a:path>
            </a:pathLst>
          </a:custGeom>
          <a:solidFill>
            <a:srgbClr val="366171"/>
          </a:solidFill>
          <a:ln>
            <a:noFill/>
          </a:ln>
          <a:effectLst>
            <a:outerShdw blurRad="266700" dist="38100" dir="14400000" algn="r" rotWithShape="0">
              <a:prstClr val="black">
                <a:alpha val="5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72D2249-39D9-48ED-AD75-D2F8996E0EAB}"/>
              </a:ext>
            </a:extLst>
          </p:cNvPr>
          <p:cNvSpPr/>
          <p:nvPr/>
        </p:nvSpPr>
        <p:spPr>
          <a:xfrm>
            <a:off x="2675812" y="3360542"/>
            <a:ext cx="3634988" cy="2758943"/>
          </a:xfrm>
          <a:custGeom>
            <a:avLst/>
            <a:gdLst>
              <a:gd name="connsiteX0" fmla="*/ 1437962 w 3928751"/>
              <a:gd name="connsiteY0" fmla="*/ 0 h 2236430"/>
              <a:gd name="connsiteX1" fmla="*/ 2970817 w 3928751"/>
              <a:gd name="connsiteY1" fmla="*/ 0 h 2236430"/>
              <a:gd name="connsiteX2" fmla="*/ 3924661 w 3928751"/>
              <a:gd name="connsiteY2" fmla="*/ 0 h 2236430"/>
              <a:gd name="connsiteX3" fmla="*/ 3928751 w 3928751"/>
              <a:gd name="connsiteY3" fmla="*/ 40572 h 2236430"/>
              <a:gd name="connsiteX4" fmla="*/ 3928751 w 3928751"/>
              <a:gd name="connsiteY4" fmla="*/ 40592 h 2236430"/>
              <a:gd name="connsiteX5" fmla="*/ 3918980 w 3928751"/>
              <a:gd name="connsiteY5" fmla="*/ 137523 h 2236430"/>
              <a:gd name="connsiteX6" fmla="*/ 3544680 w 3928751"/>
              <a:gd name="connsiteY6" fmla="*/ 511823 h 2236430"/>
              <a:gd name="connsiteX7" fmla="*/ 3447749 w 3928751"/>
              <a:gd name="connsiteY7" fmla="*/ 521594 h 2236430"/>
              <a:gd name="connsiteX8" fmla="*/ 3447729 w 3928751"/>
              <a:gd name="connsiteY8" fmla="*/ 521594 h 2236430"/>
              <a:gd name="connsiteX9" fmla="*/ 1437962 w 3928751"/>
              <a:gd name="connsiteY9" fmla="*/ 521594 h 2236430"/>
              <a:gd name="connsiteX10" fmla="*/ 1120460 w 3928751"/>
              <a:gd name="connsiteY10" fmla="*/ 0 h 2236430"/>
              <a:gd name="connsiteX11" fmla="*/ 1437961 w 3928751"/>
              <a:gd name="connsiteY11" fmla="*/ 0 h 2236430"/>
              <a:gd name="connsiteX12" fmla="*/ 1437961 w 3928751"/>
              <a:gd name="connsiteY12" fmla="*/ 521594 h 2236430"/>
              <a:gd name="connsiteX13" fmla="*/ 1120462 w 3928751"/>
              <a:gd name="connsiteY13" fmla="*/ 521594 h 2236430"/>
              <a:gd name="connsiteX14" fmla="*/ 1120462 w 3928751"/>
              <a:gd name="connsiteY14" fmla="*/ 521595 h 2236430"/>
              <a:gd name="connsiteX15" fmla="*/ 260797 w 3928751"/>
              <a:gd name="connsiteY15" fmla="*/ 1381260 h 2236430"/>
              <a:gd name="connsiteX16" fmla="*/ 947209 w 3928751"/>
              <a:gd name="connsiteY16" fmla="*/ 2223460 h 2236430"/>
              <a:gd name="connsiteX17" fmla="*/ 1032190 w 3928751"/>
              <a:gd name="connsiteY17" fmla="*/ 2236430 h 2236430"/>
              <a:gd name="connsiteX18" fmla="*/ 1005530 w 3928751"/>
              <a:gd name="connsiteY18" fmla="*/ 2235084 h 2236430"/>
              <a:gd name="connsiteX19" fmla="*/ 894650 w 3928751"/>
              <a:gd name="connsiteY19" fmla="*/ 2218161 h 2236430"/>
              <a:gd name="connsiteX20" fmla="*/ 0 w 3928751"/>
              <a:gd name="connsiteY20" fmla="*/ 1120463 h 2236430"/>
              <a:gd name="connsiteX21" fmla="*/ 1005901 w 3928751"/>
              <a:gd name="connsiteY21" fmla="*/ 5786 h 2236430"/>
              <a:gd name="connsiteX22" fmla="*/ 1120460 w 3928751"/>
              <a:gd name="connsiteY22" fmla="*/ 1 h 2236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928751" h="2236430">
                <a:moveTo>
                  <a:pt x="1437962" y="0"/>
                </a:moveTo>
                <a:lnTo>
                  <a:pt x="2970817" y="0"/>
                </a:lnTo>
                <a:lnTo>
                  <a:pt x="3924661" y="0"/>
                </a:lnTo>
                <a:lnTo>
                  <a:pt x="3928751" y="40572"/>
                </a:lnTo>
                <a:lnTo>
                  <a:pt x="3928751" y="40592"/>
                </a:lnTo>
                <a:lnTo>
                  <a:pt x="3918980" y="137523"/>
                </a:lnTo>
                <a:cubicBezTo>
                  <a:pt x="3880534" y="325400"/>
                  <a:pt x="3732557" y="473377"/>
                  <a:pt x="3544680" y="511823"/>
                </a:cubicBezTo>
                <a:lnTo>
                  <a:pt x="3447749" y="521594"/>
                </a:lnTo>
                <a:lnTo>
                  <a:pt x="3447729" y="521594"/>
                </a:lnTo>
                <a:lnTo>
                  <a:pt x="1437962" y="521594"/>
                </a:lnTo>
                <a:close/>
                <a:moveTo>
                  <a:pt x="1120460" y="0"/>
                </a:moveTo>
                <a:lnTo>
                  <a:pt x="1437961" y="0"/>
                </a:lnTo>
                <a:lnTo>
                  <a:pt x="1437961" y="521594"/>
                </a:lnTo>
                <a:lnTo>
                  <a:pt x="1120462" y="521594"/>
                </a:lnTo>
                <a:lnTo>
                  <a:pt x="1120462" y="521595"/>
                </a:lnTo>
                <a:cubicBezTo>
                  <a:pt x="645682" y="521595"/>
                  <a:pt x="260797" y="906480"/>
                  <a:pt x="260797" y="1381260"/>
                </a:cubicBezTo>
                <a:cubicBezTo>
                  <a:pt x="260797" y="1796693"/>
                  <a:pt x="555474" y="2143299"/>
                  <a:pt x="947209" y="2223460"/>
                </a:cubicBezTo>
                <a:lnTo>
                  <a:pt x="1032190" y="2236430"/>
                </a:lnTo>
                <a:lnTo>
                  <a:pt x="1005530" y="2235084"/>
                </a:lnTo>
                <a:lnTo>
                  <a:pt x="894650" y="2218161"/>
                </a:lnTo>
                <a:cubicBezTo>
                  <a:pt x="384074" y="2113683"/>
                  <a:pt x="0" y="1661925"/>
                  <a:pt x="0" y="1120463"/>
                </a:cubicBezTo>
                <a:cubicBezTo>
                  <a:pt x="0" y="540325"/>
                  <a:pt x="440901" y="63165"/>
                  <a:pt x="1005901" y="5786"/>
                </a:cubicBezTo>
                <a:lnTo>
                  <a:pt x="1120460" y="1"/>
                </a:lnTo>
                <a:close/>
              </a:path>
            </a:pathLst>
          </a:custGeom>
          <a:solidFill>
            <a:srgbClr val="437888"/>
          </a:solidFill>
          <a:ln>
            <a:noFill/>
          </a:ln>
          <a:effectLst>
            <a:outerShdw blurRad="266700" dist="38100" dir="14400000" algn="r" rotWithShape="0">
              <a:prstClr val="black">
                <a:alpha val="5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ED057E7-C40C-47FE-AE08-263E5C12BCE6}"/>
              </a:ext>
            </a:extLst>
          </p:cNvPr>
          <p:cNvSpPr/>
          <p:nvPr/>
        </p:nvSpPr>
        <p:spPr>
          <a:xfrm>
            <a:off x="2917108" y="4004001"/>
            <a:ext cx="3099932" cy="2120935"/>
          </a:xfrm>
          <a:custGeom>
            <a:avLst/>
            <a:gdLst>
              <a:gd name="connsiteX0" fmla="*/ 859665 w 3350454"/>
              <a:gd name="connsiteY0" fmla="*/ 0 h 1719254"/>
              <a:gd name="connsiteX1" fmla="*/ 2392520 w 3350454"/>
              <a:gd name="connsiteY1" fmla="*/ 0 h 1719254"/>
              <a:gd name="connsiteX2" fmla="*/ 3346364 w 3350454"/>
              <a:gd name="connsiteY2" fmla="*/ 0 h 1719254"/>
              <a:gd name="connsiteX3" fmla="*/ 3350454 w 3350454"/>
              <a:gd name="connsiteY3" fmla="*/ 40572 h 1719254"/>
              <a:gd name="connsiteX4" fmla="*/ 3350454 w 3350454"/>
              <a:gd name="connsiteY4" fmla="*/ 40592 h 1719254"/>
              <a:gd name="connsiteX5" fmla="*/ 3340683 w 3350454"/>
              <a:gd name="connsiteY5" fmla="*/ 137523 h 1719254"/>
              <a:gd name="connsiteX6" fmla="*/ 2966383 w 3350454"/>
              <a:gd name="connsiteY6" fmla="*/ 511823 h 1719254"/>
              <a:gd name="connsiteX7" fmla="*/ 2869452 w 3350454"/>
              <a:gd name="connsiteY7" fmla="*/ 521594 h 1719254"/>
              <a:gd name="connsiteX8" fmla="*/ 2869432 w 3350454"/>
              <a:gd name="connsiteY8" fmla="*/ 521594 h 1719254"/>
              <a:gd name="connsiteX9" fmla="*/ 859665 w 3350454"/>
              <a:gd name="connsiteY9" fmla="*/ 521594 h 1719254"/>
              <a:gd name="connsiteX10" fmla="*/ 260797 w 3350454"/>
              <a:gd name="connsiteY10" fmla="*/ 1120462 h 1719254"/>
              <a:gd name="connsiteX11" fmla="*/ 738972 w 3350454"/>
              <a:gd name="connsiteY11" fmla="*/ 1707163 h 1719254"/>
              <a:gd name="connsiteX12" fmla="*/ 858912 w 3350454"/>
              <a:gd name="connsiteY12" fmla="*/ 1719254 h 1719254"/>
              <a:gd name="connsiteX13" fmla="*/ 771393 w 3350454"/>
              <a:gd name="connsiteY13" fmla="*/ 1714835 h 1719254"/>
              <a:gd name="connsiteX14" fmla="*/ 686412 w 3350454"/>
              <a:gd name="connsiteY14" fmla="*/ 1701865 h 1719254"/>
              <a:gd name="connsiteX15" fmla="*/ 0 w 3350454"/>
              <a:gd name="connsiteY15" fmla="*/ 859665 h 1719254"/>
              <a:gd name="connsiteX16" fmla="*/ 859665 w 3350454"/>
              <a:gd name="connsiteY16" fmla="*/ 0 h 1719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50454" h="1719254">
                <a:moveTo>
                  <a:pt x="859665" y="0"/>
                </a:moveTo>
                <a:lnTo>
                  <a:pt x="2392520" y="0"/>
                </a:lnTo>
                <a:lnTo>
                  <a:pt x="3346364" y="0"/>
                </a:lnTo>
                <a:lnTo>
                  <a:pt x="3350454" y="40572"/>
                </a:lnTo>
                <a:lnTo>
                  <a:pt x="3350454" y="40592"/>
                </a:lnTo>
                <a:lnTo>
                  <a:pt x="3340683" y="137523"/>
                </a:lnTo>
                <a:cubicBezTo>
                  <a:pt x="3302237" y="325400"/>
                  <a:pt x="3154260" y="473377"/>
                  <a:pt x="2966383" y="511823"/>
                </a:cubicBezTo>
                <a:lnTo>
                  <a:pt x="2869452" y="521594"/>
                </a:lnTo>
                <a:lnTo>
                  <a:pt x="2869432" y="521594"/>
                </a:lnTo>
                <a:lnTo>
                  <a:pt x="859665" y="521594"/>
                </a:lnTo>
                <a:cubicBezTo>
                  <a:pt x="528919" y="521594"/>
                  <a:pt x="260797" y="789716"/>
                  <a:pt x="260797" y="1120462"/>
                </a:cubicBezTo>
                <a:cubicBezTo>
                  <a:pt x="260797" y="1409865"/>
                  <a:pt x="466078" y="1651321"/>
                  <a:pt x="738972" y="1707163"/>
                </a:cubicBezTo>
                <a:lnTo>
                  <a:pt x="858912" y="1719254"/>
                </a:lnTo>
                <a:lnTo>
                  <a:pt x="771393" y="1714835"/>
                </a:lnTo>
                <a:lnTo>
                  <a:pt x="686412" y="1701865"/>
                </a:lnTo>
                <a:cubicBezTo>
                  <a:pt x="294677" y="1621704"/>
                  <a:pt x="0" y="1275098"/>
                  <a:pt x="0" y="859665"/>
                </a:cubicBezTo>
                <a:cubicBezTo>
                  <a:pt x="0" y="384885"/>
                  <a:pt x="384885" y="0"/>
                  <a:pt x="859665" y="0"/>
                </a:cubicBezTo>
                <a:close/>
              </a:path>
            </a:pathLst>
          </a:custGeom>
          <a:solidFill>
            <a:srgbClr val="4B92A0"/>
          </a:solidFill>
          <a:ln>
            <a:noFill/>
          </a:ln>
          <a:effectLst>
            <a:outerShdw blurRad="266700" dist="38100" dir="14400000" algn="r" rotWithShape="0">
              <a:prstClr val="black">
                <a:alpha val="5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BA3AC77-4CA9-4522-9063-9CE628429733}"/>
              </a:ext>
            </a:extLst>
          </p:cNvPr>
          <p:cNvSpPr/>
          <p:nvPr/>
        </p:nvSpPr>
        <p:spPr>
          <a:xfrm>
            <a:off x="3158406" y="4647458"/>
            <a:ext cx="1108178" cy="1477541"/>
          </a:xfrm>
          <a:custGeom>
            <a:avLst/>
            <a:gdLst>
              <a:gd name="connsiteX0" fmla="*/ 598868 w 1197736"/>
              <a:gd name="connsiteY0" fmla="*/ 0 h 1197712"/>
              <a:gd name="connsiteX1" fmla="*/ 598868 w 1197736"/>
              <a:gd name="connsiteY1" fmla="*/ 1 h 1197712"/>
              <a:gd name="connsiteX2" fmla="*/ 1197736 w 1197736"/>
              <a:gd name="connsiteY2" fmla="*/ 598869 h 1197712"/>
              <a:gd name="connsiteX3" fmla="*/ 719561 w 1197736"/>
              <a:gd name="connsiteY3" fmla="*/ 1185570 h 1197712"/>
              <a:gd name="connsiteX4" fmla="*/ 599119 w 1197736"/>
              <a:gd name="connsiteY4" fmla="*/ 1197712 h 1197712"/>
              <a:gd name="connsiteX5" fmla="*/ 598868 w 1197736"/>
              <a:gd name="connsiteY5" fmla="*/ 1197699 h 1197712"/>
              <a:gd name="connsiteX6" fmla="*/ 598868 w 1197736"/>
              <a:gd name="connsiteY6" fmla="*/ 1197698 h 1197712"/>
              <a:gd name="connsiteX7" fmla="*/ 598115 w 1197736"/>
              <a:gd name="connsiteY7" fmla="*/ 1197660 h 1197712"/>
              <a:gd name="connsiteX8" fmla="*/ 478175 w 1197736"/>
              <a:gd name="connsiteY8" fmla="*/ 1185569 h 1197712"/>
              <a:gd name="connsiteX9" fmla="*/ 0 w 1197736"/>
              <a:gd name="connsiteY9" fmla="*/ 598868 h 1197712"/>
              <a:gd name="connsiteX10" fmla="*/ 598868 w 1197736"/>
              <a:gd name="connsiteY10" fmla="*/ 0 h 119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7736" h="1197712">
                <a:moveTo>
                  <a:pt x="598868" y="0"/>
                </a:moveTo>
                <a:lnTo>
                  <a:pt x="598868" y="1"/>
                </a:lnTo>
                <a:cubicBezTo>
                  <a:pt x="929614" y="1"/>
                  <a:pt x="1197736" y="268123"/>
                  <a:pt x="1197736" y="598869"/>
                </a:cubicBezTo>
                <a:cubicBezTo>
                  <a:pt x="1197736" y="888272"/>
                  <a:pt x="992455" y="1129728"/>
                  <a:pt x="719561" y="1185570"/>
                </a:cubicBezTo>
                <a:lnTo>
                  <a:pt x="599119" y="1197712"/>
                </a:lnTo>
                <a:lnTo>
                  <a:pt x="598868" y="1197699"/>
                </a:lnTo>
                <a:lnTo>
                  <a:pt x="598868" y="1197698"/>
                </a:lnTo>
                <a:lnTo>
                  <a:pt x="598115" y="1197660"/>
                </a:lnTo>
                <a:lnTo>
                  <a:pt x="478175" y="1185569"/>
                </a:lnTo>
                <a:cubicBezTo>
                  <a:pt x="205281" y="1129727"/>
                  <a:pt x="0" y="888271"/>
                  <a:pt x="0" y="598868"/>
                </a:cubicBezTo>
                <a:cubicBezTo>
                  <a:pt x="0" y="268122"/>
                  <a:pt x="268122" y="0"/>
                  <a:pt x="598868" y="0"/>
                </a:cubicBez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52400" sx="102000" sy="102000" algn="ctr" rotWithShape="0">
              <a:prstClr val="black">
                <a:alpha val="7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7C3B705-38DA-4CF1-9C5E-4747B9AAF45A}"/>
              </a:ext>
            </a:extLst>
          </p:cNvPr>
          <p:cNvSpPr txBox="1"/>
          <p:nvPr/>
        </p:nvSpPr>
        <p:spPr>
          <a:xfrm>
            <a:off x="4572000" y="1518061"/>
            <a:ext cx="1923766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100" b="1" dirty="0" err="1">
                <a:solidFill>
                  <a:srgbClr val="FFFF00"/>
                </a:solidFill>
                <a:latin typeface="NikoshBAN" pitchFamily="2" charset="0"/>
                <a:ea typeface="HGGothicE" panose="020B0400000000000000" pitchFamily="49" charset="-128"/>
                <a:cs typeface="NikoshBAN" pitchFamily="2" charset="0"/>
              </a:rPr>
              <a:t>বিজয়</a:t>
            </a:r>
            <a:r>
              <a:rPr lang="en-US" sz="2100" b="1" dirty="0">
                <a:solidFill>
                  <a:srgbClr val="FFFF00"/>
                </a:solidFill>
                <a:latin typeface="NikoshBAN" pitchFamily="2" charset="0"/>
                <a:ea typeface="HGGothicE" panose="020B0400000000000000" pitchFamily="49" charset="-128"/>
                <a:cs typeface="NikoshBAN" pitchFamily="2" charset="0"/>
              </a:rPr>
              <a:t> </a:t>
            </a:r>
            <a:r>
              <a:rPr lang="en-US" sz="2100" b="1" dirty="0" err="1">
                <a:solidFill>
                  <a:srgbClr val="FFFF00"/>
                </a:solidFill>
                <a:latin typeface="NikoshBAN" pitchFamily="2" charset="0"/>
                <a:ea typeface="HGGothicE" panose="020B0400000000000000" pitchFamily="49" charset="-128"/>
                <a:cs typeface="NikoshBAN" pitchFamily="2" charset="0"/>
              </a:rPr>
              <a:t>লাল</a:t>
            </a:r>
            <a:r>
              <a:rPr lang="en-US" sz="2100" b="1" dirty="0">
                <a:solidFill>
                  <a:srgbClr val="FFFF00"/>
                </a:solidFill>
                <a:latin typeface="NikoshBAN" pitchFamily="2" charset="0"/>
                <a:ea typeface="HGGothicE" panose="020B0400000000000000" pitchFamily="49" charset="-128"/>
                <a:cs typeface="NikoshBAN" pitchFamily="2" charset="0"/>
              </a:rPr>
              <a:t> </a:t>
            </a:r>
            <a:r>
              <a:rPr lang="en-US" sz="2100" b="1" dirty="0" err="1">
                <a:solidFill>
                  <a:srgbClr val="FFFF00"/>
                </a:solidFill>
                <a:latin typeface="NikoshBAN" pitchFamily="2" charset="0"/>
                <a:ea typeface="HGGothicE" panose="020B0400000000000000" pitchFamily="49" charset="-128"/>
                <a:cs typeface="NikoshBAN" pitchFamily="2" charset="0"/>
              </a:rPr>
              <a:t>দে</a:t>
            </a:r>
            <a:endParaRPr lang="en-US" sz="2100" b="1" dirty="0">
              <a:solidFill>
                <a:srgbClr val="FFFF00"/>
              </a:solidFill>
              <a:latin typeface="NikoshBAN" pitchFamily="2" charset="0"/>
              <a:ea typeface="HGGothicE" panose="020B0400000000000000" pitchFamily="49" charset="-128"/>
              <a:cs typeface="NikoshBAN" pitchFamily="2" charset="0"/>
            </a:endParaRPr>
          </a:p>
        </p:txBody>
      </p:sp>
      <p:pic>
        <p:nvPicPr>
          <p:cNvPr id="21" name="Graphic 20" descr="Magnifying glass">
            <a:extLst>
              <a:ext uri="{FF2B5EF4-FFF2-40B4-BE49-F238E27FC236}">
                <a16:creationId xmlns:a16="http://schemas.microsoft.com/office/drawing/2014/main" id="{A3B0A06D-B239-4B4B-B23D-BCBF4C279E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93918" y="1579355"/>
            <a:ext cx="254307" cy="339076"/>
          </a:xfrm>
          <a:prstGeom prst="rect">
            <a:avLst/>
          </a:prstGeom>
        </p:spPr>
      </p:pic>
      <p:pic>
        <p:nvPicPr>
          <p:cNvPr id="24" name="Graphic 23" descr="Handshake">
            <a:extLst>
              <a:ext uri="{FF2B5EF4-FFF2-40B4-BE49-F238E27FC236}">
                <a16:creationId xmlns:a16="http://schemas.microsoft.com/office/drawing/2014/main" id="{5B356B13-60DF-4E20-A86A-91EBD9739D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03293" y="4119799"/>
            <a:ext cx="254307" cy="339076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0801846-BE4A-4091-B0B9-AA1C9C3731A5}"/>
              </a:ext>
            </a:extLst>
          </p:cNvPr>
          <p:cNvSpPr txBox="1"/>
          <p:nvPr/>
        </p:nvSpPr>
        <p:spPr>
          <a:xfrm>
            <a:off x="3504394" y="4083502"/>
            <a:ext cx="1923766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900" b="1" i="1" dirty="0">
                <a:solidFill>
                  <a:srgbClr val="FFFF00"/>
                </a:solidFill>
                <a:latin typeface="Economica" panose="02000506040000020004" pitchFamily="2" charset="0"/>
                <a:ea typeface="HGGothicE" panose="020B0400000000000000" pitchFamily="49" charset="-128"/>
                <a:cs typeface="Cavolini" panose="020B0502040204020203" pitchFamily="66" charset="0"/>
              </a:rPr>
              <a:t>Email: </a:t>
            </a:r>
            <a:r>
              <a:rPr lang="en-US" sz="900" b="1" i="1" dirty="0">
                <a:solidFill>
                  <a:srgbClr val="FFFF00"/>
                </a:solidFill>
                <a:latin typeface="Economica" panose="02000506040000020004" pitchFamily="2" charset="0"/>
                <a:ea typeface="HGGothicE" panose="020B0400000000000000" pitchFamily="49" charset="-128"/>
                <a:cs typeface="Cavolini" panose="020B0502040204020203" pitchFamily="66" charset="0"/>
                <a:hlinkClick r:id="rId7"/>
              </a:rPr>
              <a:t>bldey171@gmail.com</a:t>
            </a:r>
            <a:endParaRPr lang="en-US" sz="900" b="1" i="1" dirty="0">
              <a:solidFill>
                <a:srgbClr val="FFFF00"/>
              </a:solidFill>
              <a:latin typeface="Economica" panose="02000506040000020004" pitchFamily="2" charset="0"/>
              <a:ea typeface="HGGothicE" panose="020B0400000000000000" pitchFamily="49" charset="-128"/>
              <a:cs typeface="Cavolini" panose="020B0502040204020203" pitchFamily="66" charset="0"/>
            </a:endParaRPr>
          </a:p>
          <a:p>
            <a:pPr algn="ctr"/>
            <a:r>
              <a:rPr lang="en-US" sz="900" b="1" i="1" dirty="0">
                <a:solidFill>
                  <a:srgbClr val="FFFF00"/>
                </a:solidFill>
                <a:latin typeface="Economica" panose="02000506040000020004" pitchFamily="2" charset="0"/>
                <a:ea typeface="HGGothicE" panose="020B0400000000000000" pitchFamily="49" charset="-128"/>
                <a:cs typeface="Cavolini" panose="020B0502040204020203" pitchFamily="66" charset="0"/>
              </a:rPr>
              <a:t>Mobile: 01921390274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9E53D09-E3AB-4992-A6DE-86AC6B920825}"/>
              </a:ext>
            </a:extLst>
          </p:cNvPr>
          <p:cNvSpPr txBox="1"/>
          <p:nvPr/>
        </p:nvSpPr>
        <p:spPr>
          <a:xfrm>
            <a:off x="7332564" y="1343810"/>
            <a:ext cx="415343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3300" dirty="0">
                <a:solidFill>
                  <a:srgbClr val="1F3648"/>
                </a:solidFill>
                <a:latin typeface="Casanova Scotia" panose="02000500000000000000" pitchFamily="2" charset="0"/>
              </a:rPr>
              <a:t>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D16C6F0-96CC-4FA0-BA96-2F69977B6063}"/>
              </a:ext>
            </a:extLst>
          </p:cNvPr>
          <p:cNvSpPr txBox="1"/>
          <p:nvPr/>
        </p:nvSpPr>
        <p:spPr>
          <a:xfrm>
            <a:off x="7170906" y="2001618"/>
            <a:ext cx="415343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3300" dirty="0">
                <a:solidFill>
                  <a:srgbClr val="2F4A5B"/>
                </a:solidFill>
                <a:latin typeface="Casanova Scotia" panose="02000500000000000000" pitchFamily="2" charset="0"/>
              </a:rPr>
              <a:t>B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B53D6CF-EEC4-41E1-B2D1-D4FAD2BF75AE}"/>
              </a:ext>
            </a:extLst>
          </p:cNvPr>
          <p:cNvSpPr txBox="1"/>
          <p:nvPr/>
        </p:nvSpPr>
        <p:spPr>
          <a:xfrm>
            <a:off x="6831634" y="2642565"/>
            <a:ext cx="415343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3300" dirty="0">
                <a:solidFill>
                  <a:srgbClr val="366171"/>
                </a:solidFill>
                <a:latin typeface="Casanova Scotia" panose="02000500000000000000" pitchFamily="2" charset="0"/>
              </a:rPr>
              <a:t>C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4F1EC91-08FA-4082-B8F0-0E065E56EC19}"/>
              </a:ext>
            </a:extLst>
          </p:cNvPr>
          <p:cNvSpPr txBox="1"/>
          <p:nvPr/>
        </p:nvSpPr>
        <p:spPr>
          <a:xfrm>
            <a:off x="6552665" y="3350193"/>
            <a:ext cx="415343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3300" dirty="0">
                <a:solidFill>
                  <a:srgbClr val="437888"/>
                </a:solidFill>
                <a:latin typeface="Casanova Scotia" panose="02000500000000000000" pitchFamily="2" charset="0"/>
              </a:rPr>
              <a:t>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88A6CD6-817A-401D-AA7A-45877ABAA7DA}"/>
              </a:ext>
            </a:extLst>
          </p:cNvPr>
          <p:cNvSpPr txBox="1"/>
          <p:nvPr/>
        </p:nvSpPr>
        <p:spPr>
          <a:xfrm>
            <a:off x="6293688" y="3929613"/>
            <a:ext cx="415343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3300" dirty="0">
                <a:solidFill>
                  <a:srgbClr val="4B92A0"/>
                </a:solidFill>
                <a:latin typeface="Casanova Scotia" panose="02000500000000000000" pitchFamily="2" charset="0"/>
              </a:rPr>
              <a:t>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8344CF3-DA70-45EB-ADDD-A18850DF6A20}"/>
              </a:ext>
            </a:extLst>
          </p:cNvPr>
          <p:cNvSpPr txBox="1"/>
          <p:nvPr/>
        </p:nvSpPr>
        <p:spPr>
          <a:xfrm>
            <a:off x="7586249" y="1635913"/>
            <a:ext cx="1265523" cy="3000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500" b="1" spc="225" dirty="0" err="1">
                <a:solidFill>
                  <a:srgbClr val="1F3648"/>
                </a:solidFill>
                <a:latin typeface="Norwester" panose="00000506000000000000" pitchFamily="50" charset="0"/>
              </a:rPr>
              <a:t>নাম</a:t>
            </a:r>
            <a:endParaRPr lang="en-US" sz="1500" b="1" spc="225" dirty="0">
              <a:solidFill>
                <a:srgbClr val="1F3648"/>
              </a:solidFill>
              <a:latin typeface="Norwester" panose="00000506000000000000" pitchFamily="50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9A0D551-E5B7-4E3A-B97A-4D6BF297157B}"/>
              </a:ext>
            </a:extLst>
          </p:cNvPr>
          <p:cNvSpPr txBox="1"/>
          <p:nvPr/>
        </p:nvSpPr>
        <p:spPr>
          <a:xfrm>
            <a:off x="124674" y="473647"/>
            <a:ext cx="3771290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orwester" panose="00000506000000000000" pitchFamily="50" charset="0"/>
              </a:rPr>
              <a:t>উপস্থাপনায়</a:t>
            </a:r>
            <a:r>
              <a:rPr 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Norwester" panose="00000506000000000000" pitchFamily="50" charset="0"/>
              </a:rPr>
              <a:t>…</a:t>
            </a:r>
          </a:p>
        </p:txBody>
      </p:sp>
      <p:sp>
        <p:nvSpPr>
          <p:cNvPr id="41" name="Rounded Rectangle 51">
            <a:extLst>
              <a:ext uri="{FF2B5EF4-FFF2-40B4-BE49-F238E27FC236}">
                <a16:creationId xmlns:a16="http://schemas.microsoft.com/office/drawing/2014/main" id="{30CA4148-3902-485D-AC68-C21034070DF8}"/>
              </a:ext>
            </a:extLst>
          </p:cNvPr>
          <p:cNvSpPr/>
          <p:nvPr/>
        </p:nvSpPr>
        <p:spPr>
          <a:xfrm rot="16200000" flipH="1">
            <a:off x="6301077" y="2204277"/>
            <a:ext cx="503177" cy="254310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2" name="Rectangle 9">
            <a:extLst>
              <a:ext uri="{FF2B5EF4-FFF2-40B4-BE49-F238E27FC236}">
                <a16:creationId xmlns:a16="http://schemas.microsoft.com/office/drawing/2014/main" id="{7C211387-80BF-4F76-8D33-0D4C8F55F590}"/>
              </a:ext>
            </a:extLst>
          </p:cNvPr>
          <p:cNvSpPr/>
          <p:nvPr/>
        </p:nvSpPr>
        <p:spPr>
          <a:xfrm>
            <a:off x="6133135" y="2836711"/>
            <a:ext cx="278837" cy="371179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3" name="Diamond 5">
            <a:extLst>
              <a:ext uri="{FF2B5EF4-FFF2-40B4-BE49-F238E27FC236}">
                <a16:creationId xmlns:a16="http://schemas.microsoft.com/office/drawing/2014/main" id="{27721412-FC83-4DEC-B785-CA0FF8016D03}"/>
              </a:ext>
            </a:extLst>
          </p:cNvPr>
          <p:cNvSpPr/>
          <p:nvPr/>
        </p:nvSpPr>
        <p:spPr>
          <a:xfrm>
            <a:off x="5630445" y="3442637"/>
            <a:ext cx="267950" cy="358323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7C3B705-38DA-4CF1-9C5E-4747B9AAF45A}"/>
              </a:ext>
            </a:extLst>
          </p:cNvPr>
          <p:cNvSpPr txBox="1"/>
          <p:nvPr/>
        </p:nvSpPr>
        <p:spPr>
          <a:xfrm>
            <a:off x="4466277" y="2144357"/>
            <a:ext cx="1923766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100" b="1" dirty="0" err="1">
                <a:solidFill>
                  <a:srgbClr val="FFFF00"/>
                </a:solidFill>
                <a:latin typeface="NikoshBAN" pitchFamily="2" charset="0"/>
                <a:ea typeface="HGGothicE" panose="020B0400000000000000" pitchFamily="49" charset="-128"/>
                <a:cs typeface="NikoshBAN" pitchFamily="2" charset="0"/>
              </a:rPr>
              <a:t>সহকারী</a:t>
            </a:r>
            <a:r>
              <a:rPr lang="en-US" sz="2100" b="1" dirty="0">
                <a:solidFill>
                  <a:srgbClr val="FFFF00"/>
                </a:solidFill>
                <a:latin typeface="NikoshBAN" pitchFamily="2" charset="0"/>
                <a:ea typeface="HGGothicE" panose="020B0400000000000000" pitchFamily="49" charset="-128"/>
                <a:cs typeface="NikoshBAN" pitchFamily="2" charset="0"/>
              </a:rPr>
              <a:t> </a:t>
            </a:r>
            <a:r>
              <a:rPr lang="en-US" sz="2100" b="1" dirty="0" err="1">
                <a:solidFill>
                  <a:srgbClr val="FFFF00"/>
                </a:solidFill>
                <a:latin typeface="NikoshBAN" pitchFamily="2" charset="0"/>
                <a:ea typeface="HGGothicE" panose="020B0400000000000000" pitchFamily="49" charset="-128"/>
                <a:cs typeface="NikoshBAN" pitchFamily="2" charset="0"/>
              </a:rPr>
              <a:t>শিক্ষক</a:t>
            </a:r>
            <a:endParaRPr lang="en-US" sz="2100" b="1" dirty="0">
              <a:solidFill>
                <a:srgbClr val="FFFF00"/>
              </a:solidFill>
              <a:latin typeface="NikoshBAN" pitchFamily="2" charset="0"/>
              <a:ea typeface="HGGothicE" panose="020B0400000000000000" pitchFamily="49" charset="-128"/>
              <a:cs typeface="NikoshBAN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7C3B705-38DA-4CF1-9C5E-4747B9AAF45A}"/>
              </a:ext>
            </a:extLst>
          </p:cNvPr>
          <p:cNvSpPr txBox="1"/>
          <p:nvPr/>
        </p:nvSpPr>
        <p:spPr>
          <a:xfrm>
            <a:off x="3965714" y="2771058"/>
            <a:ext cx="2167421" cy="3000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500" b="1" dirty="0" err="1">
                <a:solidFill>
                  <a:srgbClr val="FFFF00"/>
                </a:solidFill>
                <a:latin typeface="NikoshBAN" pitchFamily="2" charset="0"/>
                <a:ea typeface="HGGothicE" panose="020B0400000000000000" pitchFamily="49" charset="-128"/>
                <a:cs typeface="NikoshBAN" pitchFamily="2" charset="0"/>
              </a:rPr>
              <a:t>ফেরুয়া</a:t>
            </a:r>
            <a:r>
              <a:rPr lang="en-US" sz="1500" b="1" dirty="0">
                <a:solidFill>
                  <a:srgbClr val="FFFF00"/>
                </a:solidFill>
                <a:latin typeface="NikoshBAN" pitchFamily="2" charset="0"/>
                <a:ea typeface="HGGothicE" panose="020B0400000000000000" pitchFamily="49" charset="-128"/>
                <a:cs typeface="NikoshBAN" pitchFamily="2" charset="0"/>
              </a:rPr>
              <a:t> </a:t>
            </a:r>
            <a:r>
              <a:rPr lang="en-US" sz="1500" b="1" dirty="0" err="1">
                <a:solidFill>
                  <a:srgbClr val="FFFF00"/>
                </a:solidFill>
                <a:latin typeface="NikoshBAN" pitchFamily="2" charset="0"/>
                <a:ea typeface="HGGothicE" panose="020B0400000000000000" pitchFamily="49" charset="-128"/>
                <a:cs typeface="NikoshBAN" pitchFamily="2" charset="0"/>
              </a:rPr>
              <a:t>সরকারী</a:t>
            </a:r>
            <a:r>
              <a:rPr lang="en-US" sz="1500" b="1" dirty="0">
                <a:solidFill>
                  <a:srgbClr val="FFFF00"/>
                </a:solidFill>
                <a:latin typeface="NikoshBAN" pitchFamily="2" charset="0"/>
                <a:ea typeface="HGGothicE" panose="020B0400000000000000" pitchFamily="49" charset="-128"/>
                <a:cs typeface="NikoshBAN" pitchFamily="2" charset="0"/>
              </a:rPr>
              <a:t> </a:t>
            </a:r>
            <a:r>
              <a:rPr lang="en-US" sz="1500" b="1" dirty="0" err="1">
                <a:solidFill>
                  <a:srgbClr val="FFFF00"/>
                </a:solidFill>
                <a:latin typeface="NikoshBAN" pitchFamily="2" charset="0"/>
                <a:ea typeface="HGGothicE" panose="020B0400000000000000" pitchFamily="49" charset="-128"/>
                <a:cs typeface="NikoshBAN" pitchFamily="2" charset="0"/>
              </a:rPr>
              <a:t>প্রাথমিক</a:t>
            </a:r>
            <a:r>
              <a:rPr lang="en-US" sz="1500" b="1" dirty="0">
                <a:solidFill>
                  <a:srgbClr val="FFFF00"/>
                </a:solidFill>
                <a:latin typeface="NikoshBAN" pitchFamily="2" charset="0"/>
                <a:ea typeface="HGGothicE" panose="020B0400000000000000" pitchFamily="49" charset="-128"/>
                <a:cs typeface="NikoshBAN" pitchFamily="2" charset="0"/>
              </a:rPr>
              <a:t> </a:t>
            </a:r>
            <a:r>
              <a:rPr lang="en-US" sz="1500" b="1" dirty="0" err="1">
                <a:solidFill>
                  <a:srgbClr val="FFFF00"/>
                </a:solidFill>
                <a:latin typeface="NikoshBAN" pitchFamily="2" charset="0"/>
                <a:ea typeface="HGGothicE" panose="020B0400000000000000" pitchFamily="49" charset="-128"/>
                <a:cs typeface="NikoshBAN" pitchFamily="2" charset="0"/>
              </a:rPr>
              <a:t>বিদ্যালয়</a:t>
            </a:r>
            <a:endParaRPr lang="en-US" sz="1500" b="1" dirty="0">
              <a:solidFill>
                <a:srgbClr val="FFFF00"/>
              </a:solidFill>
              <a:latin typeface="NikoshBAN" pitchFamily="2" charset="0"/>
              <a:ea typeface="HGGothicE" panose="020B0400000000000000" pitchFamily="49" charset="-128"/>
              <a:cs typeface="NikoshBAN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7C3B705-38DA-4CF1-9C5E-4747B9AAF45A}"/>
              </a:ext>
            </a:extLst>
          </p:cNvPr>
          <p:cNvSpPr txBox="1"/>
          <p:nvPr/>
        </p:nvSpPr>
        <p:spPr>
          <a:xfrm>
            <a:off x="3671658" y="3406392"/>
            <a:ext cx="1923766" cy="3000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500" b="1" dirty="0" err="1">
                <a:solidFill>
                  <a:srgbClr val="FFFF00"/>
                </a:solidFill>
                <a:latin typeface="NikoshBAN" pitchFamily="2" charset="0"/>
                <a:ea typeface="HGGothicE" panose="020B0400000000000000" pitchFamily="49" charset="-128"/>
                <a:cs typeface="NikoshBAN" pitchFamily="2" charset="0"/>
              </a:rPr>
              <a:t>শাহরাস্তি</a:t>
            </a:r>
            <a:r>
              <a:rPr lang="en-US" sz="1500" b="1" dirty="0">
                <a:solidFill>
                  <a:srgbClr val="FFFF00"/>
                </a:solidFill>
                <a:latin typeface="NikoshBAN" pitchFamily="2" charset="0"/>
                <a:ea typeface="HGGothicE" panose="020B0400000000000000" pitchFamily="49" charset="-128"/>
                <a:cs typeface="NikoshBAN" pitchFamily="2" charset="0"/>
              </a:rPr>
              <a:t>, </a:t>
            </a:r>
            <a:r>
              <a:rPr lang="en-US" sz="1500" b="1" dirty="0" err="1">
                <a:solidFill>
                  <a:srgbClr val="FFFF00"/>
                </a:solidFill>
                <a:latin typeface="NikoshBAN" pitchFamily="2" charset="0"/>
                <a:ea typeface="HGGothicE" panose="020B0400000000000000" pitchFamily="49" charset="-128"/>
                <a:cs typeface="NikoshBAN" pitchFamily="2" charset="0"/>
              </a:rPr>
              <a:t>চাঁদপুর</a:t>
            </a:r>
            <a:r>
              <a:rPr lang="en-US" sz="1500" b="1" dirty="0">
                <a:solidFill>
                  <a:srgbClr val="FFFF00"/>
                </a:solidFill>
                <a:latin typeface="NikoshBAN" pitchFamily="2" charset="0"/>
                <a:ea typeface="HGGothicE" panose="020B0400000000000000" pitchFamily="49" charset="-128"/>
                <a:cs typeface="NikoshBAN" pitchFamily="2" charset="0"/>
              </a:rPr>
              <a:t>।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8344CF3-DA70-45EB-ADDD-A18850DF6A20}"/>
              </a:ext>
            </a:extLst>
          </p:cNvPr>
          <p:cNvSpPr txBox="1"/>
          <p:nvPr/>
        </p:nvSpPr>
        <p:spPr>
          <a:xfrm>
            <a:off x="6953487" y="4139963"/>
            <a:ext cx="1265523" cy="3000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500" b="1" spc="225" dirty="0" err="1">
                <a:solidFill>
                  <a:srgbClr val="1F3648"/>
                </a:solidFill>
                <a:latin typeface="Norwester" panose="00000506000000000000" pitchFamily="50" charset="0"/>
              </a:rPr>
              <a:t>মোবাইল</a:t>
            </a:r>
            <a:endParaRPr lang="en-US" sz="1500" b="1" spc="225" dirty="0">
              <a:solidFill>
                <a:srgbClr val="1F3648"/>
              </a:solidFill>
              <a:latin typeface="Norwester" panose="00000506000000000000" pitchFamily="50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8344CF3-DA70-45EB-ADDD-A18850DF6A20}"/>
              </a:ext>
            </a:extLst>
          </p:cNvPr>
          <p:cNvSpPr txBox="1"/>
          <p:nvPr/>
        </p:nvSpPr>
        <p:spPr>
          <a:xfrm>
            <a:off x="7540235" y="2210818"/>
            <a:ext cx="1265523" cy="3000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500" b="1" spc="225" dirty="0" err="1">
                <a:solidFill>
                  <a:srgbClr val="1F3648"/>
                </a:solidFill>
                <a:latin typeface="Norwester" panose="00000506000000000000" pitchFamily="50" charset="0"/>
              </a:rPr>
              <a:t>পদবী</a:t>
            </a:r>
            <a:endParaRPr lang="en-US" sz="1500" b="1" spc="225" dirty="0">
              <a:solidFill>
                <a:srgbClr val="1F3648"/>
              </a:solidFill>
              <a:latin typeface="Norwester" panose="00000506000000000000" pitchFamily="50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8344CF3-DA70-45EB-ADDD-A18850DF6A20}"/>
              </a:ext>
            </a:extLst>
          </p:cNvPr>
          <p:cNvSpPr txBox="1"/>
          <p:nvPr/>
        </p:nvSpPr>
        <p:spPr>
          <a:xfrm>
            <a:off x="7413732" y="2836711"/>
            <a:ext cx="1265523" cy="3000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500" b="1" spc="225" dirty="0" err="1">
                <a:solidFill>
                  <a:srgbClr val="1F3648"/>
                </a:solidFill>
                <a:latin typeface="Norwester" panose="00000506000000000000" pitchFamily="50" charset="0"/>
              </a:rPr>
              <a:t>বিদ্যালয়ের</a:t>
            </a:r>
            <a:r>
              <a:rPr lang="en-US" sz="1500" b="1" spc="225" dirty="0">
                <a:solidFill>
                  <a:srgbClr val="1F3648"/>
                </a:solidFill>
                <a:latin typeface="Norwester" panose="00000506000000000000" pitchFamily="50" charset="0"/>
              </a:rPr>
              <a:t> </a:t>
            </a:r>
            <a:r>
              <a:rPr lang="en-US" sz="1500" b="1" spc="225" dirty="0" err="1">
                <a:solidFill>
                  <a:srgbClr val="1F3648"/>
                </a:solidFill>
                <a:latin typeface="Norwester" panose="00000506000000000000" pitchFamily="50" charset="0"/>
              </a:rPr>
              <a:t>নাম</a:t>
            </a:r>
            <a:endParaRPr lang="en-US" sz="1500" b="1" spc="225" dirty="0">
              <a:solidFill>
                <a:srgbClr val="1F3648"/>
              </a:solidFill>
              <a:latin typeface="Norwester" panose="00000506000000000000" pitchFamily="50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8344CF3-DA70-45EB-ADDD-A18850DF6A20}"/>
              </a:ext>
            </a:extLst>
          </p:cNvPr>
          <p:cNvSpPr txBox="1"/>
          <p:nvPr/>
        </p:nvSpPr>
        <p:spPr>
          <a:xfrm>
            <a:off x="7067787" y="3534856"/>
            <a:ext cx="1265523" cy="3000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500" b="1" spc="225" dirty="0" err="1">
                <a:solidFill>
                  <a:srgbClr val="1F3648"/>
                </a:solidFill>
                <a:latin typeface="Norwester" panose="00000506000000000000" pitchFamily="50" charset="0"/>
              </a:rPr>
              <a:t>ঠিকানা</a:t>
            </a:r>
            <a:endParaRPr lang="en-US" sz="1500" b="1" spc="225" dirty="0">
              <a:solidFill>
                <a:srgbClr val="1F3648"/>
              </a:solidFill>
              <a:latin typeface="Norwester" panose="00000506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966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7DDE7F5B-1480-4F8C-A9F7-328102CB64C5}"/>
              </a:ext>
            </a:extLst>
          </p:cNvPr>
          <p:cNvSpPr/>
          <p:nvPr/>
        </p:nvSpPr>
        <p:spPr>
          <a:xfrm>
            <a:off x="1951922" y="1430171"/>
            <a:ext cx="5240156" cy="4689383"/>
          </a:xfrm>
          <a:custGeom>
            <a:avLst/>
            <a:gdLst>
              <a:gd name="connsiteX0" fmla="*/ 1806318 w 5663642"/>
              <a:gd name="connsiteY0" fmla="*/ 3800832 h 3801268"/>
              <a:gd name="connsiteX1" fmla="*/ 1814954 w 5663642"/>
              <a:gd name="connsiteY1" fmla="*/ 3801268 h 3801268"/>
              <a:gd name="connsiteX2" fmla="*/ 1814952 w 5663642"/>
              <a:gd name="connsiteY2" fmla="*/ 3801268 h 3801268"/>
              <a:gd name="connsiteX3" fmla="*/ 1902853 w 5663642"/>
              <a:gd name="connsiteY3" fmla="*/ 0 h 3801268"/>
              <a:gd name="connsiteX4" fmla="*/ 3172853 w 5663642"/>
              <a:gd name="connsiteY4" fmla="*/ 0 h 3801268"/>
              <a:gd name="connsiteX5" fmla="*/ 4705708 w 5663642"/>
              <a:gd name="connsiteY5" fmla="*/ 0 h 3801268"/>
              <a:gd name="connsiteX6" fmla="*/ 5659552 w 5663642"/>
              <a:gd name="connsiteY6" fmla="*/ 0 h 3801268"/>
              <a:gd name="connsiteX7" fmla="*/ 5663642 w 5663642"/>
              <a:gd name="connsiteY7" fmla="*/ 40572 h 3801268"/>
              <a:gd name="connsiteX8" fmla="*/ 5663642 w 5663642"/>
              <a:gd name="connsiteY8" fmla="*/ 40592 h 3801268"/>
              <a:gd name="connsiteX9" fmla="*/ 5653871 w 5663642"/>
              <a:gd name="connsiteY9" fmla="*/ 137523 h 3801268"/>
              <a:gd name="connsiteX10" fmla="*/ 5279571 w 5663642"/>
              <a:gd name="connsiteY10" fmla="*/ 511823 h 3801268"/>
              <a:gd name="connsiteX11" fmla="*/ 5182640 w 5663642"/>
              <a:gd name="connsiteY11" fmla="*/ 521594 h 3801268"/>
              <a:gd name="connsiteX12" fmla="*/ 5182620 w 5663642"/>
              <a:gd name="connsiteY12" fmla="*/ 521594 h 3801268"/>
              <a:gd name="connsiteX13" fmla="*/ 3172853 w 5663642"/>
              <a:gd name="connsiteY13" fmla="*/ 521594 h 3801268"/>
              <a:gd name="connsiteX14" fmla="*/ 1902853 w 5663642"/>
              <a:gd name="connsiteY14" fmla="*/ 521594 h 3801268"/>
              <a:gd name="connsiteX15" fmla="*/ 1902853 w 5663642"/>
              <a:gd name="connsiteY15" fmla="*/ 521632 h 3801268"/>
              <a:gd name="connsiteX16" fmla="*/ 1735712 w 5663642"/>
              <a:gd name="connsiteY16" fmla="*/ 530072 h 3801268"/>
              <a:gd name="connsiteX17" fmla="*/ 261547 w 5663642"/>
              <a:gd name="connsiteY17" fmla="*/ 2163650 h 3801268"/>
              <a:gd name="connsiteX18" fmla="*/ 1735712 w 5663642"/>
              <a:gd name="connsiteY18" fmla="*/ 3797228 h 3801268"/>
              <a:gd name="connsiteX19" fmla="*/ 1761006 w 5663642"/>
              <a:gd name="connsiteY19" fmla="*/ 3798506 h 3801268"/>
              <a:gd name="connsiteX20" fmla="*/ 1761378 w 5663642"/>
              <a:gd name="connsiteY20" fmla="*/ 3798562 h 3801268"/>
              <a:gd name="connsiteX21" fmla="*/ 1806318 w 5663642"/>
              <a:gd name="connsiteY21" fmla="*/ 3800832 h 3801268"/>
              <a:gd name="connsiteX22" fmla="*/ 1708297 w 5663642"/>
              <a:gd name="connsiteY22" fmla="*/ 3795882 h 3801268"/>
              <a:gd name="connsiteX23" fmla="*/ 0 w 5663642"/>
              <a:gd name="connsiteY23" fmla="*/ 1902853 h 3801268"/>
              <a:gd name="connsiteX24" fmla="*/ 1902853 w 5663642"/>
              <a:gd name="connsiteY24" fmla="*/ 0 h 380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663642" h="3801268">
                <a:moveTo>
                  <a:pt x="1806318" y="3800832"/>
                </a:moveTo>
                <a:lnTo>
                  <a:pt x="1814954" y="3801268"/>
                </a:lnTo>
                <a:lnTo>
                  <a:pt x="1814952" y="3801268"/>
                </a:lnTo>
                <a:close/>
                <a:moveTo>
                  <a:pt x="1902853" y="0"/>
                </a:moveTo>
                <a:lnTo>
                  <a:pt x="3172853" y="0"/>
                </a:lnTo>
                <a:lnTo>
                  <a:pt x="4705708" y="0"/>
                </a:lnTo>
                <a:lnTo>
                  <a:pt x="5659552" y="0"/>
                </a:lnTo>
                <a:lnTo>
                  <a:pt x="5663642" y="40572"/>
                </a:lnTo>
                <a:lnTo>
                  <a:pt x="5663642" y="40592"/>
                </a:lnTo>
                <a:lnTo>
                  <a:pt x="5653871" y="137523"/>
                </a:lnTo>
                <a:cubicBezTo>
                  <a:pt x="5615425" y="325400"/>
                  <a:pt x="5467448" y="473377"/>
                  <a:pt x="5279571" y="511823"/>
                </a:cubicBezTo>
                <a:lnTo>
                  <a:pt x="5182640" y="521594"/>
                </a:lnTo>
                <a:lnTo>
                  <a:pt x="5182620" y="521594"/>
                </a:lnTo>
                <a:lnTo>
                  <a:pt x="3172853" y="521594"/>
                </a:lnTo>
                <a:lnTo>
                  <a:pt x="1902853" y="521594"/>
                </a:lnTo>
                <a:lnTo>
                  <a:pt x="1902853" y="521632"/>
                </a:lnTo>
                <a:lnTo>
                  <a:pt x="1735712" y="530072"/>
                </a:lnTo>
                <a:cubicBezTo>
                  <a:pt x="907696" y="614162"/>
                  <a:pt x="261547" y="1313448"/>
                  <a:pt x="261547" y="2163650"/>
                </a:cubicBezTo>
                <a:cubicBezTo>
                  <a:pt x="261547" y="3013852"/>
                  <a:pt x="907696" y="3713139"/>
                  <a:pt x="1735712" y="3797228"/>
                </a:cubicBezTo>
                <a:lnTo>
                  <a:pt x="1761006" y="3798506"/>
                </a:lnTo>
                <a:lnTo>
                  <a:pt x="1761378" y="3798562"/>
                </a:lnTo>
                <a:lnTo>
                  <a:pt x="1806318" y="3800832"/>
                </a:lnTo>
                <a:lnTo>
                  <a:pt x="1708297" y="3795882"/>
                </a:lnTo>
                <a:cubicBezTo>
                  <a:pt x="748772" y="3698437"/>
                  <a:pt x="0" y="2888088"/>
                  <a:pt x="0" y="1902853"/>
                </a:cubicBezTo>
                <a:cubicBezTo>
                  <a:pt x="0" y="851936"/>
                  <a:pt x="851936" y="0"/>
                  <a:pt x="1902853" y="0"/>
                </a:cubicBezTo>
                <a:close/>
              </a:path>
            </a:pathLst>
          </a:custGeom>
          <a:solidFill>
            <a:srgbClr val="1F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224FF127-447E-4BBB-8996-EE8607904948}"/>
              </a:ext>
            </a:extLst>
          </p:cNvPr>
          <p:cNvSpPr/>
          <p:nvPr/>
        </p:nvSpPr>
        <p:spPr>
          <a:xfrm>
            <a:off x="6013255" y="4004001"/>
            <a:ext cx="3785" cy="50051"/>
          </a:xfrm>
          <a:custGeom>
            <a:avLst/>
            <a:gdLst>
              <a:gd name="connsiteX0" fmla="*/ 0 w 4090"/>
              <a:gd name="connsiteY0" fmla="*/ 0 h 40572"/>
              <a:gd name="connsiteX1" fmla="*/ 4090 w 4090"/>
              <a:gd name="connsiteY1" fmla="*/ 0 h 40572"/>
              <a:gd name="connsiteX2" fmla="*/ 4090 w 4090"/>
              <a:gd name="connsiteY2" fmla="*/ 40572 h 40572"/>
              <a:gd name="connsiteX3" fmla="*/ 0 w 4090"/>
              <a:gd name="connsiteY3" fmla="*/ 0 h 40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0" h="40572">
                <a:moveTo>
                  <a:pt x="0" y="0"/>
                </a:moveTo>
                <a:lnTo>
                  <a:pt x="4090" y="0"/>
                </a:lnTo>
                <a:lnTo>
                  <a:pt x="4090" y="4057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7838B409-1AD5-4455-9C46-6D102B30217F}"/>
              </a:ext>
            </a:extLst>
          </p:cNvPr>
          <p:cNvSpPr/>
          <p:nvPr/>
        </p:nvSpPr>
        <p:spPr>
          <a:xfrm>
            <a:off x="3712841" y="6114500"/>
            <a:ext cx="156024" cy="10528"/>
          </a:xfrm>
          <a:custGeom>
            <a:avLst/>
            <a:gdLst>
              <a:gd name="connsiteX0" fmla="*/ 168633 w 168633"/>
              <a:gd name="connsiteY0" fmla="*/ 0 h 8534"/>
              <a:gd name="connsiteX1" fmla="*/ 168266 w 168633"/>
              <a:gd name="connsiteY1" fmla="*/ 56 h 8534"/>
              <a:gd name="connsiteX2" fmla="*/ 375 w 168633"/>
              <a:gd name="connsiteY2" fmla="*/ 8534 h 8534"/>
              <a:gd name="connsiteX3" fmla="*/ 0 w 168633"/>
              <a:gd name="connsiteY3" fmla="*/ 8515 h 8534"/>
              <a:gd name="connsiteX4" fmla="*/ 87521 w 168633"/>
              <a:gd name="connsiteY4" fmla="*/ 4096 h 8534"/>
              <a:gd name="connsiteX5" fmla="*/ 87524 w 168633"/>
              <a:gd name="connsiteY5" fmla="*/ 4096 h 8534"/>
              <a:gd name="connsiteX6" fmla="*/ 168633 w 168633"/>
              <a:gd name="connsiteY6" fmla="*/ 0 h 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633" h="8534">
                <a:moveTo>
                  <a:pt x="168633" y="0"/>
                </a:moveTo>
                <a:lnTo>
                  <a:pt x="168266" y="56"/>
                </a:lnTo>
                <a:cubicBezTo>
                  <a:pt x="113065" y="5662"/>
                  <a:pt x="57055" y="8534"/>
                  <a:pt x="375" y="8534"/>
                </a:cubicBezTo>
                <a:lnTo>
                  <a:pt x="0" y="8515"/>
                </a:lnTo>
                <a:lnTo>
                  <a:pt x="87521" y="4096"/>
                </a:lnTo>
                <a:lnTo>
                  <a:pt x="87524" y="4096"/>
                </a:lnTo>
                <a:lnTo>
                  <a:pt x="168633" y="0"/>
                </a:lnTo>
                <a:close/>
              </a:path>
            </a:pathLst>
          </a:custGeom>
          <a:solidFill>
            <a:schemeClr val="tx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25CA754-491F-4564-A103-62EF7A7E07D4}"/>
              </a:ext>
            </a:extLst>
          </p:cNvPr>
          <p:cNvSpPr/>
          <p:nvPr/>
        </p:nvSpPr>
        <p:spPr>
          <a:xfrm>
            <a:off x="3581254" y="6116147"/>
            <a:ext cx="49913" cy="3407"/>
          </a:xfrm>
          <a:custGeom>
            <a:avLst/>
            <a:gdLst>
              <a:gd name="connsiteX0" fmla="*/ 0 w 53946"/>
              <a:gd name="connsiteY0" fmla="*/ 0 h 2762"/>
              <a:gd name="connsiteX1" fmla="*/ 26915 w 53946"/>
              <a:gd name="connsiteY1" fmla="*/ 1359 h 2762"/>
              <a:gd name="connsiteX2" fmla="*/ 27286 w 53946"/>
              <a:gd name="connsiteY2" fmla="*/ 1415 h 2762"/>
              <a:gd name="connsiteX3" fmla="*/ 53946 w 53946"/>
              <a:gd name="connsiteY3" fmla="*/ 2762 h 2762"/>
              <a:gd name="connsiteX4" fmla="*/ 53946 w 53946"/>
              <a:gd name="connsiteY4" fmla="*/ 2762 h 2762"/>
              <a:gd name="connsiteX5" fmla="*/ 372 w 53946"/>
              <a:gd name="connsiteY5" fmla="*/ 56 h 2762"/>
              <a:gd name="connsiteX6" fmla="*/ 0 w 53946"/>
              <a:gd name="connsiteY6" fmla="*/ 0 h 2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946" h="2762">
                <a:moveTo>
                  <a:pt x="0" y="0"/>
                </a:moveTo>
                <a:lnTo>
                  <a:pt x="26915" y="1359"/>
                </a:lnTo>
                <a:lnTo>
                  <a:pt x="27286" y="1415"/>
                </a:lnTo>
                <a:lnTo>
                  <a:pt x="53946" y="2762"/>
                </a:lnTo>
                <a:lnTo>
                  <a:pt x="53946" y="2762"/>
                </a:lnTo>
                <a:lnTo>
                  <a:pt x="372" y="56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6997A11-D20D-4451-9713-24D259333641}"/>
              </a:ext>
            </a:extLst>
          </p:cNvPr>
          <p:cNvSpPr/>
          <p:nvPr/>
        </p:nvSpPr>
        <p:spPr>
          <a:xfrm>
            <a:off x="3630822" y="6119485"/>
            <a:ext cx="81672" cy="5545"/>
          </a:xfrm>
          <a:custGeom>
            <a:avLst/>
            <a:gdLst>
              <a:gd name="connsiteX0" fmla="*/ 0 w 88272"/>
              <a:gd name="connsiteY0" fmla="*/ 0 h 4495"/>
              <a:gd name="connsiteX1" fmla="*/ 87519 w 88272"/>
              <a:gd name="connsiteY1" fmla="*/ 4419 h 4495"/>
              <a:gd name="connsiteX2" fmla="*/ 88272 w 88272"/>
              <a:gd name="connsiteY2" fmla="*/ 4495 h 4495"/>
              <a:gd name="connsiteX3" fmla="*/ 371 w 88272"/>
              <a:gd name="connsiteY3" fmla="*/ 57 h 4495"/>
              <a:gd name="connsiteX4" fmla="*/ 0 w 88272"/>
              <a:gd name="connsiteY4" fmla="*/ 0 h 4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272" h="4495">
                <a:moveTo>
                  <a:pt x="0" y="0"/>
                </a:moveTo>
                <a:lnTo>
                  <a:pt x="87519" y="4419"/>
                </a:lnTo>
                <a:lnTo>
                  <a:pt x="88272" y="4495"/>
                </a:lnTo>
                <a:lnTo>
                  <a:pt x="371" y="5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088C2C3-F0E6-45D2-9188-F05E43F36EBA}"/>
              </a:ext>
            </a:extLst>
          </p:cNvPr>
          <p:cNvSpPr/>
          <p:nvPr/>
        </p:nvSpPr>
        <p:spPr>
          <a:xfrm>
            <a:off x="3631166" y="6119553"/>
            <a:ext cx="81329" cy="5475"/>
          </a:xfrm>
          <a:custGeom>
            <a:avLst/>
            <a:gdLst>
              <a:gd name="connsiteX0" fmla="*/ 0 w 87901"/>
              <a:gd name="connsiteY0" fmla="*/ 0 h 4438"/>
              <a:gd name="connsiteX1" fmla="*/ 87901 w 87901"/>
              <a:gd name="connsiteY1" fmla="*/ 4438 h 4438"/>
              <a:gd name="connsiteX2" fmla="*/ 2 w 87901"/>
              <a:gd name="connsiteY2" fmla="*/ 0 h 4438"/>
              <a:gd name="connsiteX3" fmla="*/ 0 w 87901"/>
              <a:gd name="connsiteY3" fmla="*/ 0 h 4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901" h="4438">
                <a:moveTo>
                  <a:pt x="0" y="0"/>
                </a:moveTo>
                <a:lnTo>
                  <a:pt x="87901" y="4438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39CA87E-D7AC-495D-91ED-41538E0D66F8}"/>
              </a:ext>
            </a:extLst>
          </p:cNvPr>
          <p:cNvSpPr/>
          <p:nvPr/>
        </p:nvSpPr>
        <p:spPr>
          <a:xfrm>
            <a:off x="3712843" y="6119555"/>
            <a:ext cx="80981" cy="5451"/>
          </a:xfrm>
          <a:custGeom>
            <a:avLst/>
            <a:gdLst>
              <a:gd name="connsiteX0" fmla="*/ 87526 w 87526"/>
              <a:gd name="connsiteY0" fmla="*/ 0 h 4419"/>
              <a:gd name="connsiteX1" fmla="*/ 87524 w 87526"/>
              <a:gd name="connsiteY1" fmla="*/ 0 h 4419"/>
              <a:gd name="connsiteX2" fmla="*/ 0 w 87526"/>
              <a:gd name="connsiteY2" fmla="*/ 4419 h 4419"/>
              <a:gd name="connsiteX3" fmla="*/ 0 w 87526"/>
              <a:gd name="connsiteY3" fmla="*/ 4419 h 4419"/>
              <a:gd name="connsiteX4" fmla="*/ 87526 w 87526"/>
              <a:gd name="connsiteY4" fmla="*/ 0 h 4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526" h="4419">
                <a:moveTo>
                  <a:pt x="87526" y="0"/>
                </a:moveTo>
                <a:lnTo>
                  <a:pt x="87524" y="0"/>
                </a:lnTo>
                <a:lnTo>
                  <a:pt x="0" y="4419"/>
                </a:lnTo>
                <a:lnTo>
                  <a:pt x="0" y="4419"/>
                </a:lnTo>
                <a:lnTo>
                  <a:pt x="87526" y="0"/>
                </a:lnTo>
                <a:close/>
              </a:path>
            </a:pathLst>
          </a:custGeom>
          <a:solidFill>
            <a:schemeClr val="tx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2DBE98E-B53D-4A0A-8DAC-7BAEDD0F84F6}"/>
              </a:ext>
            </a:extLst>
          </p:cNvPr>
          <p:cNvSpPr/>
          <p:nvPr/>
        </p:nvSpPr>
        <p:spPr>
          <a:xfrm>
            <a:off x="3606156" y="6117824"/>
            <a:ext cx="25010" cy="1731"/>
          </a:xfrm>
          <a:custGeom>
            <a:avLst/>
            <a:gdLst>
              <a:gd name="connsiteX0" fmla="*/ 0 w 27031"/>
              <a:gd name="connsiteY0" fmla="*/ 0 h 1403"/>
              <a:gd name="connsiteX1" fmla="*/ 26660 w 27031"/>
              <a:gd name="connsiteY1" fmla="*/ 1346 h 1403"/>
              <a:gd name="connsiteX2" fmla="*/ 27031 w 27031"/>
              <a:gd name="connsiteY2" fmla="*/ 1403 h 1403"/>
              <a:gd name="connsiteX3" fmla="*/ 371 w 27031"/>
              <a:gd name="connsiteY3" fmla="*/ 56 h 1403"/>
              <a:gd name="connsiteX4" fmla="*/ 0 w 27031"/>
              <a:gd name="connsiteY4" fmla="*/ 0 h 1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31" h="1403">
                <a:moveTo>
                  <a:pt x="0" y="0"/>
                </a:moveTo>
                <a:lnTo>
                  <a:pt x="26660" y="1346"/>
                </a:lnTo>
                <a:lnTo>
                  <a:pt x="27031" y="1403"/>
                </a:lnTo>
                <a:lnTo>
                  <a:pt x="371" y="56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F470E53-889A-4E1E-B3FD-70B6FFE19C7C}"/>
              </a:ext>
            </a:extLst>
          </p:cNvPr>
          <p:cNvSpPr/>
          <p:nvPr/>
        </p:nvSpPr>
        <p:spPr>
          <a:xfrm>
            <a:off x="3631166" y="6119553"/>
            <a:ext cx="81329" cy="5475"/>
          </a:xfrm>
          <a:custGeom>
            <a:avLst/>
            <a:gdLst>
              <a:gd name="connsiteX0" fmla="*/ 0 w 87901"/>
              <a:gd name="connsiteY0" fmla="*/ 0 h 4438"/>
              <a:gd name="connsiteX1" fmla="*/ 87901 w 87901"/>
              <a:gd name="connsiteY1" fmla="*/ 4438 h 4438"/>
              <a:gd name="connsiteX2" fmla="*/ 0 w 87901"/>
              <a:gd name="connsiteY2" fmla="*/ 0 h 4438"/>
              <a:gd name="connsiteX3" fmla="*/ 0 w 87901"/>
              <a:gd name="connsiteY3" fmla="*/ 0 h 4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901" h="4438">
                <a:moveTo>
                  <a:pt x="0" y="0"/>
                </a:moveTo>
                <a:lnTo>
                  <a:pt x="87901" y="4438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02D34C9-F9A0-45EF-8981-DB474202CDBA}"/>
              </a:ext>
            </a:extLst>
          </p:cNvPr>
          <p:cNvSpPr/>
          <p:nvPr/>
        </p:nvSpPr>
        <p:spPr>
          <a:xfrm>
            <a:off x="3712843" y="6119555"/>
            <a:ext cx="80981" cy="5451"/>
          </a:xfrm>
          <a:custGeom>
            <a:avLst/>
            <a:gdLst>
              <a:gd name="connsiteX0" fmla="*/ 87526 w 87526"/>
              <a:gd name="connsiteY0" fmla="*/ 0 h 4419"/>
              <a:gd name="connsiteX1" fmla="*/ 87526 w 87526"/>
              <a:gd name="connsiteY1" fmla="*/ 0 h 4419"/>
              <a:gd name="connsiteX2" fmla="*/ 0 w 87526"/>
              <a:gd name="connsiteY2" fmla="*/ 4419 h 4419"/>
              <a:gd name="connsiteX3" fmla="*/ 0 w 87526"/>
              <a:gd name="connsiteY3" fmla="*/ 4419 h 4419"/>
              <a:gd name="connsiteX4" fmla="*/ 87526 w 87526"/>
              <a:gd name="connsiteY4" fmla="*/ 0 h 4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526" h="4419">
                <a:moveTo>
                  <a:pt x="87526" y="0"/>
                </a:moveTo>
                <a:lnTo>
                  <a:pt x="87526" y="0"/>
                </a:lnTo>
                <a:lnTo>
                  <a:pt x="0" y="4419"/>
                </a:lnTo>
                <a:lnTo>
                  <a:pt x="0" y="4419"/>
                </a:lnTo>
                <a:lnTo>
                  <a:pt x="87526" y="0"/>
                </a:lnTo>
                <a:close/>
              </a:path>
            </a:pathLst>
          </a:custGeom>
          <a:solidFill>
            <a:schemeClr val="tx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0E51302-4521-4C53-846E-1A30EBAA8EA9}"/>
              </a:ext>
            </a:extLst>
          </p:cNvPr>
          <p:cNvSpPr/>
          <p:nvPr/>
        </p:nvSpPr>
        <p:spPr>
          <a:xfrm>
            <a:off x="3631168" y="6119553"/>
            <a:ext cx="81326" cy="5475"/>
          </a:xfrm>
          <a:custGeom>
            <a:avLst/>
            <a:gdLst>
              <a:gd name="connsiteX0" fmla="*/ 0 w 87899"/>
              <a:gd name="connsiteY0" fmla="*/ 0 h 4438"/>
              <a:gd name="connsiteX1" fmla="*/ 87899 w 87899"/>
              <a:gd name="connsiteY1" fmla="*/ 4438 h 4438"/>
              <a:gd name="connsiteX2" fmla="*/ 3 w 87899"/>
              <a:gd name="connsiteY2" fmla="*/ 0 h 4438"/>
              <a:gd name="connsiteX3" fmla="*/ 0 w 87899"/>
              <a:gd name="connsiteY3" fmla="*/ 0 h 4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899" h="4438">
                <a:moveTo>
                  <a:pt x="0" y="0"/>
                </a:moveTo>
                <a:lnTo>
                  <a:pt x="87899" y="4438"/>
                </a:lnTo>
                <a:cubicBezTo>
                  <a:pt x="58225" y="4438"/>
                  <a:pt x="28902" y="2935"/>
                  <a:pt x="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2A47AB5-F573-4BBF-AF28-E70E10146702}"/>
              </a:ext>
            </a:extLst>
          </p:cNvPr>
          <p:cNvSpPr/>
          <p:nvPr/>
        </p:nvSpPr>
        <p:spPr>
          <a:xfrm>
            <a:off x="3712842" y="6119555"/>
            <a:ext cx="80980" cy="5451"/>
          </a:xfrm>
          <a:custGeom>
            <a:avLst/>
            <a:gdLst>
              <a:gd name="connsiteX0" fmla="*/ 87524 w 87524"/>
              <a:gd name="connsiteY0" fmla="*/ 0 h 4419"/>
              <a:gd name="connsiteX1" fmla="*/ 87521 w 87524"/>
              <a:gd name="connsiteY1" fmla="*/ 0 h 4419"/>
              <a:gd name="connsiteX2" fmla="*/ 0 w 87524"/>
              <a:gd name="connsiteY2" fmla="*/ 4419 h 4419"/>
              <a:gd name="connsiteX3" fmla="*/ 0 w 87524"/>
              <a:gd name="connsiteY3" fmla="*/ 4419 h 4419"/>
              <a:gd name="connsiteX4" fmla="*/ 87524 w 87524"/>
              <a:gd name="connsiteY4" fmla="*/ 0 h 4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524" h="4419">
                <a:moveTo>
                  <a:pt x="87524" y="0"/>
                </a:moveTo>
                <a:lnTo>
                  <a:pt x="87521" y="0"/>
                </a:lnTo>
                <a:lnTo>
                  <a:pt x="0" y="4419"/>
                </a:lnTo>
                <a:lnTo>
                  <a:pt x="0" y="4419"/>
                </a:lnTo>
                <a:lnTo>
                  <a:pt x="87524" y="0"/>
                </a:lnTo>
                <a:close/>
              </a:path>
            </a:pathLst>
          </a:custGeom>
          <a:solidFill>
            <a:schemeClr val="tx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AD3448E-3193-4552-9ACE-30C6482414EA}"/>
              </a:ext>
            </a:extLst>
          </p:cNvPr>
          <p:cNvSpPr/>
          <p:nvPr/>
        </p:nvSpPr>
        <p:spPr>
          <a:xfrm>
            <a:off x="2193914" y="2073627"/>
            <a:ext cx="4704407" cy="4042519"/>
          </a:xfrm>
          <a:custGeom>
            <a:avLst/>
            <a:gdLst>
              <a:gd name="connsiteX0" fmla="*/ 1641304 w 5084595"/>
              <a:gd name="connsiteY0" fmla="*/ 0 h 3276912"/>
              <a:gd name="connsiteX1" fmla="*/ 2593806 w 5084595"/>
              <a:gd name="connsiteY1" fmla="*/ 0 h 3276912"/>
              <a:gd name="connsiteX2" fmla="*/ 4126661 w 5084595"/>
              <a:gd name="connsiteY2" fmla="*/ 0 h 3276912"/>
              <a:gd name="connsiteX3" fmla="*/ 5080505 w 5084595"/>
              <a:gd name="connsiteY3" fmla="*/ 0 h 3276912"/>
              <a:gd name="connsiteX4" fmla="*/ 5084595 w 5084595"/>
              <a:gd name="connsiteY4" fmla="*/ 40572 h 3276912"/>
              <a:gd name="connsiteX5" fmla="*/ 5084595 w 5084595"/>
              <a:gd name="connsiteY5" fmla="*/ 40592 h 3276912"/>
              <a:gd name="connsiteX6" fmla="*/ 5074824 w 5084595"/>
              <a:gd name="connsiteY6" fmla="*/ 137523 h 3276912"/>
              <a:gd name="connsiteX7" fmla="*/ 4700524 w 5084595"/>
              <a:gd name="connsiteY7" fmla="*/ 511823 h 3276912"/>
              <a:gd name="connsiteX8" fmla="*/ 4603593 w 5084595"/>
              <a:gd name="connsiteY8" fmla="*/ 521594 h 3276912"/>
              <a:gd name="connsiteX9" fmla="*/ 4603573 w 5084595"/>
              <a:gd name="connsiteY9" fmla="*/ 521594 h 3276912"/>
              <a:gd name="connsiteX10" fmla="*/ 2593806 w 5084595"/>
              <a:gd name="connsiteY10" fmla="*/ 521594 h 3276912"/>
              <a:gd name="connsiteX11" fmla="*/ 1641304 w 5084595"/>
              <a:gd name="connsiteY11" fmla="*/ 521594 h 3276912"/>
              <a:gd name="connsiteX12" fmla="*/ 1641304 w 5084595"/>
              <a:gd name="connsiteY12" fmla="*/ 516720 h 3276912"/>
              <a:gd name="connsiteX13" fmla="*/ 1499831 w 5084595"/>
              <a:gd name="connsiteY13" fmla="*/ 523864 h 3276912"/>
              <a:gd name="connsiteX14" fmla="*/ 257610 w 5084595"/>
              <a:gd name="connsiteY14" fmla="*/ 1900416 h 3276912"/>
              <a:gd name="connsiteX15" fmla="*/ 1362443 w 5084595"/>
              <a:gd name="connsiteY15" fmla="*/ 3256000 h 3276912"/>
              <a:gd name="connsiteX16" fmla="*/ 1499459 w 5084595"/>
              <a:gd name="connsiteY16" fmla="*/ 3276912 h 3276912"/>
              <a:gd name="connsiteX17" fmla="*/ 1474165 w 5084595"/>
              <a:gd name="connsiteY17" fmla="*/ 3275634 h 3276912"/>
              <a:gd name="connsiteX18" fmla="*/ 0 w 5084595"/>
              <a:gd name="connsiteY18" fmla="*/ 1642056 h 3276912"/>
              <a:gd name="connsiteX19" fmla="*/ 1474165 w 5084595"/>
              <a:gd name="connsiteY19" fmla="*/ 8478 h 3276912"/>
              <a:gd name="connsiteX20" fmla="*/ 1641304 w 5084595"/>
              <a:gd name="connsiteY20" fmla="*/ 38 h 327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084595" h="3276912">
                <a:moveTo>
                  <a:pt x="1641304" y="0"/>
                </a:moveTo>
                <a:lnTo>
                  <a:pt x="2593806" y="0"/>
                </a:lnTo>
                <a:lnTo>
                  <a:pt x="4126661" y="0"/>
                </a:lnTo>
                <a:lnTo>
                  <a:pt x="5080505" y="0"/>
                </a:lnTo>
                <a:lnTo>
                  <a:pt x="5084595" y="40572"/>
                </a:lnTo>
                <a:lnTo>
                  <a:pt x="5084595" y="40592"/>
                </a:lnTo>
                <a:lnTo>
                  <a:pt x="5074824" y="137523"/>
                </a:lnTo>
                <a:cubicBezTo>
                  <a:pt x="5036378" y="325400"/>
                  <a:pt x="4888401" y="473377"/>
                  <a:pt x="4700524" y="511823"/>
                </a:cubicBezTo>
                <a:lnTo>
                  <a:pt x="4603593" y="521594"/>
                </a:lnTo>
                <a:lnTo>
                  <a:pt x="4603573" y="521594"/>
                </a:lnTo>
                <a:lnTo>
                  <a:pt x="2593806" y="521594"/>
                </a:lnTo>
                <a:lnTo>
                  <a:pt x="1641304" y="521594"/>
                </a:lnTo>
                <a:lnTo>
                  <a:pt x="1641304" y="516720"/>
                </a:lnTo>
                <a:lnTo>
                  <a:pt x="1499831" y="523864"/>
                </a:lnTo>
                <a:cubicBezTo>
                  <a:pt x="802094" y="594723"/>
                  <a:pt x="257610" y="1183984"/>
                  <a:pt x="257610" y="1900416"/>
                </a:cubicBezTo>
                <a:cubicBezTo>
                  <a:pt x="257610" y="2569086"/>
                  <a:pt x="731916" y="3126976"/>
                  <a:pt x="1362443" y="3256000"/>
                </a:cubicBezTo>
                <a:lnTo>
                  <a:pt x="1499459" y="3276912"/>
                </a:lnTo>
                <a:lnTo>
                  <a:pt x="1474165" y="3275634"/>
                </a:lnTo>
                <a:cubicBezTo>
                  <a:pt x="646149" y="3191545"/>
                  <a:pt x="0" y="2492258"/>
                  <a:pt x="0" y="1642056"/>
                </a:cubicBezTo>
                <a:cubicBezTo>
                  <a:pt x="0" y="791854"/>
                  <a:pt x="646149" y="92568"/>
                  <a:pt x="1474165" y="8478"/>
                </a:cubicBezTo>
                <a:lnTo>
                  <a:pt x="1641304" y="38"/>
                </a:lnTo>
                <a:close/>
              </a:path>
            </a:pathLst>
          </a:custGeom>
          <a:solidFill>
            <a:srgbClr val="2F4A5B"/>
          </a:solidFill>
          <a:ln>
            <a:noFill/>
          </a:ln>
          <a:effectLst>
            <a:outerShdw blurRad="266700" dist="38100" dir="14400000" algn="r" rotWithShape="0">
              <a:prstClr val="black">
                <a:alpha val="5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CEF1D11-9966-4C89-B514-0A75F64A981E}"/>
              </a:ext>
            </a:extLst>
          </p:cNvPr>
          <p:cNvSpPr/>
          <p:nvPr/>
        </p:nvSpPr>
        <p:spPr>
          <a:xfrm>
            <a:off x="2432262" y="2711074"/>
            <a:ext cx="4172299" cy="3406751"/>
          </a:xfrm>
          <a:custGeom>
            <a:avLst/>
            <a:gdLst>
              <a:gd name="connsiteX0" fmla="*/ 1383696 w 4509485"/>
              <a:gd name="connsiteY0" fmla="*/ 0 h 2761551"/>
              <a:gd name="connsiteX1" fmla="*/ 1383696 w 4509485"/>
              <a:gd name="connsiteY1" fmla="*/ 4873 h 2761551"/>
              <a:gd name="connsiteX2" fmla="*/ 2018696 w 4509485"/>
              <a:gd name="connsiteY2" fmla="*/ 4873 h 2761551"/>
              <a:gd name="connsiteX3" fmla="*/ 3551551 w 4509485"/>
              <a:gd name="connsiteY3" fmla="*/ 4873 h 2761551"/>
              <a:gd name="connsiteX4" fmla="*/ 4505395 w 4509485"/>
              <a:gd name="connsiteY4" fmla="*/ 4873 h 2761551"/>
              <a:gd name="connsiteX5" fmla="*/ 4509485 w 4509485"/>
              <a:gd name="connsiteY5" fmla="*/ 45445 h 2761551"/>
              <a:gd name="connsiteX6" fmla="*/ 4509485 w 4509485"/>
              <a:gd name="connsiteY6" fmla="*/ 45465 h 2761551"/>
              <a:gd name="connsiteX7" fmla="*/ 4499714 w 4509485"/>
              <a:gd name="connsiteY7" fmla="*/ 142396 h 2761551"/>
              <a:gd name="connsiteX8" fmla="*/ 4125414 w 4509485"/>
              <a:gd name="connsiteY8" fmla="*/ 516696 h 2761551"/>
              <a:gd name="connsiteX9" fmla="*/ 4028483 w 4509485"/>
              <a:gd name="connsiteY9" fmla="*/ 526467 h 2761551"/>
              <a:gd name="connsiteX10" fmla="*/ 4028463 w 4509485"/>
              <a:gd name="connsiteY10" fmla="*/ 526467 h 2761551"/>
              <a:gd name="connsiteX11" fmla="*/ 2018696 w 4509485"/>
              <a:gd name="connsiteY11" fmla="*/ 526467 h 2761551"/>
              <a:gd name="connsiteX12" fmla="*/ 1383696 w 4509485"/>
              <a:gd name="connsiteY12" fmla="*/ 526467 h 2761551"/>
              <a:gd name="connsiteX13" fmla="*/ 1383696 w 4509485"/>
              <a:gd name="connsiteY13" fmla="*/ 526468 h 2761551"/>
              <a:gd name="connsiteX14" fmla="*/ 263234 w 4509485"/>
              <a:gd name="connsiteY14" fmla="*/ 1646930 h 2761551"/>
              <a:gd name="connsiteX15" fmla="*/ 1157884 w 4509485"/>
              <a:gd name="connsiteY15" fmla="*/ 2744628 h 2761551"/>
              <a:gd name="connsiteX16" fmla="*/ 1268764 w 4509485"/>
              <a:gd name="connsiteY16" fmla="*/ 2761551 h 2761551"/>
              <a:gd name="connsiteX17" fmla="*/ 1241849 w 4509485"/>
              <a:gd name="connsiteY17" fmla="*/ 2760192 h 2761551"/>
              <a:gd name="connsiteX18" fmla="*/ 1104833 w 4509485"/>
              <a:gd name="connsiteY18" fmla="*/ 2739280 h 2761551"/>
              <a:gd name="connsiteX19" fmla="*/ 0 w 4509485"/>
              <a:gd name="connsiteY19" fmla="*/ 1383696 h 2761551"/>
              <a:gd name="connsiteX20" fmla="*/ 1383696 w 4509485"/>
              <a:gd name="connsiteY20" fmla="*/ 0 h 2761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09485" h="2761551">
                <a:moveTo>
                  <a:pt x="1383696" y="0"/>
                </a:moveTo>
                <a:lnTo>
                  <a:pt x="1383696" y="4873"/>
                </a:lnTo>
                <a:lnTo>
                  <a:pt x="2018696" y="4873"/>
                </a:lnTo>
                <a:lnTo>
                  <a:pt x="3551551" y="4873"/>
                </a:lnTo>
                <a:lnTo>
                  <a:pt x="4505395" y="4873"/>
                </a:lnTo>
                <a:lnTo>
                  <a:pt x="4509485" y="45445"/>
                </a:lnTo>
                <a:lnTo>
                  <a:pt x="4509485" y="45465"/>
                </a:lnTo>
                <a:lnTo>
                  <a:pt x="4499714" y="142396"/>
                </a:lnTo>
                <a:cubicBezTo>
                  <a:pt x="4461268" y="330273"/>
                  <a:pt x="4313291" y="478250"/>
                  <a:pt x="4125414" y="516696"/>
                </a:cubicBezTo>
                <a:lnTo>
                  <a:pt x="4028483" y="526467"/>
                </a:lnTo>
                <a:lnTo>
                  <a:pt x="4028463" y="526467"/>
                </a:lnTo>
                <a:lnTo>
                  <a:pt x="2018696" y="526467"/>
                </a:lnTo>
                <a:lnTo>
                  <a:pt x="1383696" y="526467"/>
                </a:lnTo>
                <a:lnTo>
                  <a:pt x="1383696" y="526468"/>
                </a:lnTo>
                <a:cubicBezTo>
                  <a:pt x="764882" y="526468"/>
                  <a:pt x="263234" y="1028116"/>
                  <a:pt x="263234" y="1646930"/>
                </a:cubicBezTo>
                <a:cubicBezTo>
                  <a:pt x="263234" y="2188392"/>
                  <a:pt x="647308" y="2640150"/>
                  <a:pt x="1157884" y="2744628"/>
                </a:cubicBezTo>
                <a:lnTo>
                  <a:pt x="1268764" y="2761551"/>
                </a:lnTo>
                <a:lnTo>
                  <a:pt x="1241849" y="2760192"/>
                </a:lnTo>
                <a:lnTo>
                  <a:pt x="1104833" y="2739280"/>
                </a:lnTo>
                <a:cubicBezTo>
                  <a:pt x="474306" y="2610256"/>
                  <a:pt x="0" y="2052366"/>
                  <a:pt x="0" y="1383696"/>
                </a:cubicBezTo>
                <a:cubicBezTo>
                  <a:pt x="0" y="619502"/>
                  <a:pt x="619502" y="0"/>
                  <a:pt x="1383696" y="0"/>
                </a:cubicBezTo>
                <a:close/>
              </a:path>
            </a:pathLst>
          </a:custGeom>
          <a:solidFill>
            <a:srgbClr val="366171"/>
          </a:solidFill>
          <a:ln>
            <a:noFill/>
          </a:ln>
          <a:effectLst>
            <a:outerShdw blurRad="266700" dist="38100" dir="14400000" algn="r" rotWithShape="0">
              <a:prstClr val="black">
                <a:alpha val="5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72D2249-39D9-48ED-AD75-D2F8996E0EAB}"/>
              </a:ext>
            </a:extLst>
          </p:cNvPr>
          <p:cNvSpPr/>
          <p:nvPr/>
        </p:nvSpPr>
        <p:spPr>
          <a:xfrm>
            <a:off x="2675812" y="3360542"/>
            <a:ext cx="3634988" cy="2758943"/>
          </a:xfrm>
          <a:custGeom>
            <a:avLst/>
            <a:gdLst>
              <a:gd name="connsiteX0" fmla="*/ 1437962 w 3928751"/>
              <a:gd name="connsiteY0" fmla="*/ 0 h 2236430"/>
              <a:gd name="connsiteX1" fmla="*/ 2970817 w 3928751"/>
              <a:gd name="connsiteY1" fmla="*/ 0 h 2236430"/>
              <a:gd name="connsiteX2" fmla="*/ 3924661 w 3928751"/>
              <a:gd name="connsiteY2" fmla="*/ 0 h 2236430"/>
              <a:gd name="connsiteX3" fmla="*/ 3928751 w 3928751"/>
              <a:gd name="connsiteY3" fmla="*/ 40572 h 2236430"/>
              <a:gd name="connsiteX4" fmla="*/ 3928751 w 3928751"/>
              <a:gd name="connsiteY4" fmla="*/ 40592 h 2236430"/>
              <a:gd name="connsiteX5" fmla="*/ 3918980 w 3928751"/>
              <a:gd name="connsiteY5" fmla="*/ 137523 h 2236430"/>
              <a:gd name="connsiteX6" fmla="*/ 3544680 w 3928751"/>
              <a:gd name="connsiteY6" fmla="*/ 511823 h 2236430"/>
              <a:gd name="connsiteX7" fmla="*/ 3447749 w 3928751"/>
              <a:gd name="connsiteY7" fmla="*/ 521594 h 2236430"/>
              <a:gd name="connsiteX8" fmla="*/ 3447729 w 3928751"/>
              <a:gd name="connsiteY8" fmla="*/ 521594 h 2236430"/>
              <a:gd name="connsiteX9" fmla="*/ 1437962 w 3928751"/>
              <a:gd name="connsiteY9" fmla="*/ 521594 h 2236430"/>
              <a:gd name="connsiteX10" fmla="*/ 1120460 w 3928751"/>
              <a:gd name="connsiteY10" fmla="*/ 0 h 2236430"/>
              <a:gd name="connsiteX11" fmla="*/ 1437961 w 3928751"/>
              <a:gd name="connsiteY11" fmla="*/ 0 h 2236430"/>
              <a:gd name="connsiteX12" fmla="*/ 1437961 w 3928751"/>
              <a:gd name="connsiteY12" fmla="*/ 521594 h 2236430"/>
              <a:gd name="connsiteX13" fmla="*/ 1120462 w 3928751"/>
              <a:gd name="connsiteY13" fmla="*/ 521594 h 2236430"/>
              <a:gd name="connsiteX14" fmla="*/ 1120462 w 3928751"/>
              <a:gd name="connsiteY14" fmla="*/ 521595 h 2236430"/>
              <a:gd name="connsiteX15" fmla="*/ 260797 w 3928751"/>
              <a:gd name="connsiteY15" fmla="*/ 1381260 h 2236430"/>
              <a:gd name="connsiteX16" fmla="*/ 947209 w 3928751"/>
              <a:gd name="connsiteY16" fmla="*/ 2223460 h 2236430"/>
              <a:gd name="connsiteX17" fmla="*/ 1032190 w 3928751"/>
              <a:gd name="connsiteY17" fmla="*/ 2236430 h 2236430"/>
              <a:gd name="connsiteX18" fmla="*/ 1005530 w 3928751"/>
              <a:gd name="connsiteY18" fmla="*/ 2235084 h 2236430"/>
              <a:gd name="connsiteX19" fmla="*/ 894650 w 3928751"/>
              <a:gd name="connsiteY19" fmla="*/ 2218161 h 2236430"/>
              <a:gd name="connsiteX20" fmla="*/ 0 w 3928751"/>
              <a:gd name="connsiteY20" fmla="*/ 1120463 h 2236430"/>
              <a:gd name="connsiteX21" fmla="*/ 1005901 w 3928751"/>
              <a:gd name="connsiteY21" fmla="*/ 5786 h 2236430"/>
              <a:gd name="connsiteX22" fmla="*/ 1120460 w 3928751"/>
              <a:gd name="connsiteY22" fmla="*/ 1 h 2236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928751" h="2236430">
                <a:moveTo>
                  <a:pt x="1437962" y="0"/>
                </a:moveTo>
                <a:lnTo>
                  <a:pt x="2970817" y="0"/>
                </a:lnTo>
                <a:lnTo>
                  <a:pt x="3924661" y="0"/>
                </a:lnTo>
                <a:lnTo>
                  <a:pt x="3928751" y="40572"/>
                </a:lnTo>
                <a:lnTo>
                  <a:pt x="3928751" y="40592"/>
                </a:lnTo>
                <a:lnTo>
                  <a:pt x="3918980" y="137523"/>
                </a:lnTo>
                <a:cubicBezTo>
                  <a:pt x="3880534" y="325400"/>
                  <a:pt x="3732557" y="473377"/>
                  <a:pt x="3544680" y="511823"/>
                </a:cubicBezTo>
                <a:lnTo>
                  <a:pt x="3447749" y="521594"/>
                </a:lnTo>
                <a:lnTo>
                  <a:pt x="3447729" y="521594"/>
                </a:lnTo>
                <a:lnTo>
                  <a:pt x="1437962" y="521594"/>
                </a:lnTo>
                <a:close/>
                <a:moveTo>
                  <a:pt x="1120460" y="0"/>
                </a:moveTo>
                <a:lnTo>
                  <a:pt x="1437961" y="0"/>
                </a:lnTo>
                <a:lnTo>
                  <a:pt x="1437961" y="521594"/>
                </a:lnTo>
                <a:lnTo>
                  <a:pt x="1120462" y="521594"/>
                </a:lnTo>
                <a:lnTo>
                  <a:pt x="1120462" y="521595"/>
                </a:lnTo>
                <a:cubicBezTo>
                  <a:pt x="645682" y="521595"/>
                  <a:pt x="260797" y="906480"/>
                  <a:pt x="260797" y="1381260"/>
                </a:cubicBezTo>
                <a:cubicBezTo>
                  <a:pt x="260797" y="1796693"/>
                  <a:pt x="555474" y="2143299"/>
                  <a:pt x="947209" y="2223460"/>
                </a:cubicBezTo>
                <a:lnTo>
                  <a:pt x="1032190" y="2236430"/>
                </a:lnTo>
                <a:lnTo>
                  <a:pt x="1005530" y="2235084"/>
                </a:lnTo>
                <a:lnTo>
                  <a:pt x="894650" y="2218161"/>
                </a:lnTo>
                <a:cubicBezTo>
                  <a:pt x="384074" y="2113683"/>
                  <a:pt x="0" y="1661925"/>
                  <a:pt x="0" y="1120463"/>
                </a:cubicBezTo>
                <a:cubicBezTo>
                  <a:pt x="0" y="540325"/>
                  <a:pt x="440901" y="63165"/>
                  <a:pt x="1005901" y="5786"/>
                </a:cubicBezTo>
                <a:lnTo>
                  <a:pt x="1120460" y="1"/>
                </a:lnTo>
                <a:close/>
              </a:path>
            </a:pathLst>
          </a:custGeom>
          <a:solidFill>
            <a:srgbClr val="437888"/>
          </a:solidFill>
          <a:ln>
            <a:noFill/>
          </a:ln>
          <a:effectLst>
            <a:outerShdw blurRad="266700" dist="38100" dir="14400000" algn="r" rotWithShape="0">
              <a:prstClr val="black">
                <a:alpha val="5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ED057E7-C40C-47FE-AE08-263E5C12BCE6}"/>
              </a:ext>
            </a:extLst>
          </p:cNvPr>
          <p:cNvSpPr/>
          <p:nvPr/>
        </p:nvSpPr>
        <p:spPr>
          <a:xfrm>
            <a:off x="2917108" y="4004001"/>
            <a:ext cx="3099932" cy="2120935"/>
          </a:xfrm>
          <a:custGeom>
            <a:avLst/>
            <a:gdLst>
              <a:gd name="connsiteX0" fmla="*/ 859665 w 3350454"/>
              <a:gd name="connsiteY0" fmla="*/ 0 h 1719254"/>
              <a:gd name="connsiteX1" fmla="*/ 2392520 w 3350454"/>
              <a:gd name="connsiteY1" fmla="*/ 0 h 1719254"/>
              <a:gd name="connsiteX2" fmla="*/ 3346364 w 3350454"/>
              <a:gd name="connsiteY2" fmla="*/ 0 h 1719254"/>
              <a:gd name="connsiteX3" fmla="*/ 3350454 w 3350454"/>
              <a:gd name="connsiteY3" fmla="*/ 40572 h 1719254"/>
              <a:gd name="connsiteX4" fmla="*/ 3350454 w 3350454"/>
              <a:gd name="connsiteY4" fmla="*/ 40592 h 1719254"/>
              <a:gd name="connsiteX5" fmla="*/ 3340683 w 3350454"/>
              <a:gd name="connsiteY5" fmla="*/ 137523 h 1719254"/>
              <a:gd name="connsiteX6" fmla="*/ 2966383 w 3350454"/>
              <a:gd name="connsiteY6" fmla="*/ 511823 h 1719254"/>
              <a:gd name="connsiteX7" fmla="*/ 2869452 w 3350454"/>
              <a:gd name="connsiteY7" fmla="*/ 521594 h 1719254"/>
              <a:gd name="connsiteX8" fmla="*/ 2869432 w 3350454"/>
              <a:gd name="connsiteY8" fmla="*/ 521594 h 1719254"/>
              <a:gd name="connsiteX9" fmla="*/ 859665 w 3350454"/>
              <a:gd name="connsiteY9" fmla="*/ 521594 h 1719254"/>
              <a:gd name="connsiteX10" fmla="*/ 260797 w 3350454"/>
              <a:gd name="connsiteY10" fmla="*/ 1120462 h 1719254"/>
              <a:gd name="connsiteX11" fmla="*/ 738972 w 3350454"/>
              <a:gd name="connsiteY11" fmla="*/ 1707163 h 1719254"/>
              <a:gd name="connsiteX12" fmla="*/ 858912 w 3350454"/>
              <a:gd name="connsiteY12" fmla="*/ 1719254 h 1719254"/>
              <a:gd name="connsiteX13" fmla="*/ 771393 w 3350454"/>
              <a:gd name="connsiteY13" fmla="*/ 1714835 h 1719254"/>
              <a:gd name="connsiteX14" fmla="*/ 686412 w 3350454"/>
              <a:gd name="connsiteY14" fmla="*/ 1701865 h 1719254"/>
              <a:gd name="connsiteX15" fmla="*/ 0 w 3350454"/>
              <a:gd name="connsiteY15" fmla="*/ 859665 h 1719254"/>
              <a:gd name="connsiteX16" fmla="*/ 859665 w 3350454"/>
              <a:gd name="connsiteY16" fmla="*/ 0 h 1719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50454" h="1719254">
                <a:moveTo>
                  <a:pt x="859665" y="0"/>
                </a:moveTo>
                <a:lnTo>
                  <a:pt x="2392520" y="0"/>
                </a:lnTo>
                <a:lnTo>
                  <a:pt x="3346364" y="0"/>
                </a:lnTo>
                <a:lnTo>
                  <a:pt x="3350454" y="40572"/>
                </a:lnTo>
                <a:lnTo>
                  <a:pt x="3350454" y="40592"/>
                </a:lnTo>
                <a:lnTo>
                  <a:pt x="3340683" y="137523"/>
                </a:lnTo>
                <a:cubicBezTo>
                  <a:pt x="3302237" y="325400"/>
                  <a:pt x="3154260" y="473377"/>
                  <a:pt x="2966383" y="511823"/>
                </a:cubicBezTo>
                <a:lnTo>
                  <a:pt x="2869452" y="521594"/>
                </a:lnTo>
                <a:lnTo>
                  <a:pt x="2869432" y="521594"/>
                </a:lnTo>
                <a:lnTo>
                  <a:pt x="859665" y="521594"/>
                </a:lnTo>
                <a:cubicBezTo>
                  <a:pt x="528919" y="521594"/>
                  <a:pt x="260797" y="789716"/>
                  <a:pt x="260797" y="1120462"/>
                </a:cubicBezTo>
                <a:cubicBezTo>
                  <a:pt x="260797" y="1409865"/>
                  <a:pt x="466078" y="1651321"/>
                  <a:pt x="738972" y="1707163"/>
                </a:cubicBezTo>
                <a:lnTo>
                  <a:pt x="858912" y="1719254"/>
                </a:lnTo>
                <a:lnTo>
                  <a:pt x="771393" y="1714835"/>
                </a:lnTo>
                <a:lnTo>
                  <a:pt x="686412" y="1701865"/>
                </a:lnTo>
                <a:cubicBezTo>
                  <a:pt x="294677" y="1621704"/>
                  <a:pt x="0" y="1275098"/>
                  <a:pt x="0" y="859665"/>
                </a:cubicBezTo>
                <a:cubicBezTo>
                  <a:pt x="0" y="384885"/>
                  <a:pt x="384885" y="0"/>
                  <a:pt x="859665" y="0"/>
                </a:cubicBezTo>
                <a:close/>
              </a:path>
            </a:pathLst>
          </a:custGeom>
          <a:solidFill>
            <a:srgbClr val="4B92A0"/>
          </a:solidFill>
          <a:ln>
            <a:noFill/>
          </a:ln>
          <a:effectLst>
            <a:outerShdw blurRad="266700" dist="38100" dir="14400000" algn="r" rotWithShape="0">
              <a:prstClr val="black">
                <a:alpha val="5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BA3AC77-4CA9-4522-9063-9CE628429733}"/>
              </a:ext>
            </a:extLst>
          </p:cNvPr>
          <p:cNvSpPr/>
          <p:nvPr/>
        </p:nvSpPr>
        <p:spPr>
          <a:xfrm>
            <a:off x="3158406" y="4647458"/>
            <a:ext cx="1108178" cy="1477541"/>
          </a:xfrm>
          <a:custGeom>
            <a:avLst/>
            <a:gdLst>
              <a:gd name="connsiteX0" fmla="*/ 598868 w 1197736"/>
              <a:gd name="connsiteY0" fmla="*/ 0 h 1197712"/>
              <a:gd name="connsiteX1" fmla="*/ 598868 w 1197736"/>
              <a:gd name="connsiteY1" fmla="*/ 1 h 1197712"/>
              <a:gd name="connsiteX2" fmla="*/ 1197736 w 1197736"/>
              <a:gd name="connsiteY2" fmla="*/ 598869 h 1197712"/>
              <a:gd name="connsiteX3" fmla="*/ 719561 w 1197736"/>
              <a:gd name="connsiteY3" fmla="*/ 1185570 h 1197712"/>
              <a:gd name="connsiteX4" fmla="*/ 599119 w 1197736"/>
              <a:gd name="connsiteY4" fmla="*/ 1197712 h 1197712"/>
              <a:gd name="connsiteX5" fmla="*/ 598868 w 1197736"/>
              <a:gd name="connsiteY5" fmla="*/ 1197699 h 1197712"/>
              <a:gd name="connsiteX6" fmla="*/ 598868 w 1197736"/>
              <a:gd name="connsiteY6" fmla="*/ 1197698 h 1197712"/>
              <a:gd name="connsiteX7" fmla="*/ 598115 w 1197736"/>
              <a:gd name="connsiteY7" fmla="*/ 1197660 h 1197712"/>
              <a:gd name="connsiteX8" fmla="*/ 478175 w 1197736"/>
              <a:gd name="connsiteY8" fmla="*/ 1185569 h 1197712"/>
              <a:gd name="connsiteX9" fmla="*/ 0 w 1197736"/>
              <a:gd name="connsiteY9" fmla="*/ 598868 h 1197712"/>
              <a:gd name="connsiteX10" fmla="*/ 598868 w 1197736"/>
              <a:gd name="connsiteY10" fmla="*/ 0 h 119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7736" h="1197712">
                <a:moveTo>
                  <a:pt x="598868" y="0"/>
                </a:moveTo>
                <a:lnTo>
                  <a:pt x="598868" y="1"/>
                </a:lnTo>
                <a:cubicBezTo>
                  <a:pt x="929614" y="1"/>
                  <a:pt x="1197736" y="268123"/>
                  <a:pt x="1197736" y="598869"/>
                </a:cubicBezTo>
                <a:cubicBezTo>
                  <a:pt x="1197736" y="888272"/>
                  <a:pt x="992455" y="1129728"/>
                  <a:pt x="719561" y="1185570"/>
                </a:cubicBezTo>
                <a:lnTo>
                  <a:pt x="599119" y="1197712"/>
                </a:lnTo>
                <a:lnTo>
                  <a:pt x="598868" y="1197699"/>
                </a:lnTo>
                <a:lnTo>
                  <a:pt x="598868" y="1197698"/>
                </a:lnTo>
                <a:lnTo>
                  <a:pt x="598115" y="1197660"/>
                </a:lnTo>
                <a:lnTo>
                  <a:pt x="478175" y="1185569"/>
                </a:lnTo>
                <a:cubicBezTo>
                  <a:pt x="205281" y="1129727"/>
                  <a:pt x="0" y="888271"/>
                  <a:pt x="0" y="598868"/>
                </a:cubicBezTo>
                <a:cubicBezTo>
                  <a:pt x="0" y="268122"/>
                  <a:pt x="268122" y="0"/>
                  <a:pt x="598868" y="0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52400" sx="102000" sy="102000" algn="ctr" rotWithShape="0">
              <a:prstClr val="black">
                <a:alpha val="7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7C3B705-38DA-4CF1-9C5E-4747B9AAF45A}"/>
              </a:ext>
            </a:extLst>
          </p:cNvPr>
          <p:cNvSpPr txBox="1"/>
          <p:nvPr/>
        </p:nvSpPr>
        <p:spPr>
          <a:xfrm>
            <a:off x="4572000" y="1518061"/>
            <a:ext cx="1923766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100" b="1" dirty="0" err="1">
                <a:solidFill>
                  <a:srgbClr val="FFFF00"/>
                </a:solidFill>
                <a:latin typeface="NikoshBAN" pitchFamily="2" charset="0"/>
                <a:ea typeface="HGGothicE" panose="020B0400000000000000" pitchFamily="49" charset="-128"/>
                <a:cs typeface="NikoshBAN" pitchFamily="2" charset="0"/>
              </a:rPr>
              <a:t>দ্বিতীয়</a:t>
            </a:r>
            <a:r>
              <a:rPr lang="en-US" sz="2100" b="1" dirty="0">
                <a:solidFill>
                  <a:srgbClr val="FFFF00"/>
                </a:solidFill>
                <a:latin typeface="NikoshBAN" pitchFamily="2" charset="0"/>
                <a:ea typeface="HGGothicE" panose="020B0400000000000000" pitchFamily="49" charset="-128"/>
                <a:cs typeface="NikoshBAN" pitchFamily="2" charset="0"/>
              </a:rPr>
              <a:t> </a:t>
            </a:r>
            <a:r>
              <a:rPr lang="en-US" sz="2100" b="1" dirty="0" err="1">
                <a:solidFill>
                  <a:srgbClr val="FFFF00"/>
                </a:solidFill>
                <a:latin typeface="NikoshBAN" pitchFamily="2" charset="0"/>
                <a:ea typeface="HGGothicE" panose="020B0400000000000000" pitchFamily="49" charset="-128"/>
                <a:cs typeface="NikoshBAN" pitchFamily="2" charset="0"/>
              </a:rPr>
              <a:t>শ্রেণি</a:t>
            </a:r>
            <a:endParaRPr lang="en-US" sz="2100" b="1" dirty="0">
              <a:solidFill>
                <a:srgbClr val="FFFF00"/>
              </a:solidFill>
              <a:latin typeface="NikoshBAN" pitchFamily="2" charset="0"/>
              <a:ea typeface="HGGothicE" panose="020B0400000000000000" pitchFamily="49" charset="-128"/>
              <a:cs typeface="NikoshBAN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0801846-BE4A-4091-B0B9-AA1C9C3731A5}"/>
              </a:ext>
            </a:extLst>
          </p:cNvPr>
          <p:cNvSpPr txBox="1"/>
          <p:nvPr/>
        </p:nvSpPr>
        <p:spPr>
          <a:xfrm>
            <a:off x="3504394" y="4083502"/>
            <a:ext cx="1923766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b="1" i="1" dirty="0" err="1">
                <a:solidFill>
                  <a:srgbClr val="FFFF00"/>
                </a:solidFill>
                <a:latin typeface="NikoshBAN" pitchFamily="2" charset="0"/>
                <a:ea typeface="HGGothicE" panose="020B0400000000000000" pitchFamily="49" charset="-128"/>
                <a:cs typeface="NikoshBAN" pitchFamily="2" charset="0"/>
              </a:rPr>
              <a:t>পিরিয়ড</a:t>
            </a:r>
            <a:r>
              <a:rPr lang="en-US" b="1" i="1" dirty="0">
                <a:solidFill>
                  <a:srgbClr val="FFFF00"/>
                </a:solidFill>
                <a:latin typeface="NikoshBAN" pitchFamily="2" charset="0"/>
                <a:ea typeface="HGGothicE" panose="020B0400000000000000" pitchFamily="49" charset="-128"/>
                <a:cs typeface="NikoshBAN" pitchFamily="2" charset="0"/>
              </a:rPr>
              <a:t>: 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9A0D551-E5B7-4E3A-B97A-4D6BF297157B}"/>
              </a:ext>
            </a:extLst>
          </p:cNvPr>
          <p:cNvSpPr txBox="1"/>
          <p:nvPr/>
        </p:nvSpPr>
        <p:spPr>
          <a:xfrm>
            <a:off x="124674" y="473647"/>
            <a:ext cx="3771290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ounded Rectangle 51">
            <a:extLst>
              <a:ext uri="{FF2B5EF4-FFF2-40B4-BE49-F238E27FC236}">
                <a16:creationId xmlns:a16="http://schemas.microsoft.com/office/drawing/2014/main" id="{30CA4148-3902-485D-AC68-C21034070DF8}"/>
              </a:ext>
            </a:extLst>
          </p:cNvPr>
          <p:cNvSpPr/>
          <p:nvPr/>
        </p:nvSpPr>
        <p:spPr>
          <a:xfrm rot="10800000" flipH="1">
            <a:off x="6390839" y="2126075"/>
            <a:ext cx="323653" cy="339080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7C3B705-38DA-4CF1-9C5E-4747B9AAF45A}"/>
              </a:ext>
            </a:extLst>
          </p:cNvPr>
          <p:cNvSpPr txBox="1"/>
          <p:nvPr/>
        </p:nvSpPr>
        <p:spPr>
          <a:xfrm>
            <a:off x="4466277" y="2144357"/>
            <a:ext cx="1923766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100" b="1" dirty="0" err="1">
                <a:solidFill>
                  <a:srgbClr val="FFFF00"/>
                </a:solidFill>
                <a:latin typeface="NikoshBAN" pitchFamily="2" charset="0"/>
                <a:ea typeface="HGGothicE" panose="020B0400000000000000" pitchFamily="49" charset="-128"/>
                <a:cs typeface="NikoshBAN" pitchFamily="2" charset="0"/>
              </a:rPr>
              <a:t>বিষয়</a:t>
            </a:r>
            <a:r>
              <a:rPr lang="en-US" sz="2100" b="1" dirty="0">
                <a:solidFill>
                  <a:srgbClr val="FFFF00"/>
                </a:solidFill>
                <a:latin typeface="NikoshBAN" pitchFamily="2" charset="0"/>
                <a:ea typeface="HGGothicE" panose="020B0400000000000000" pitchFamily="49" charset="-128"/>
                <a:cs typeface="NikoshBAN" pitchFamily="2" charset="0"/>
              </a:rPr>
              <a:t> : </a:t>
            </a:r>
            <a:r>
              <a:rPr lang="en-US" sz="2100" b="1" dirty="0" err="1">
                <a:solidFill>
                  <a:srgbClr val="FFFF00"/>
                </a:solidFill>
                <a:latin typeface="NikoshBAN" pitchFamily="2" charset="0"/>
                <a:ea typeface="HGGothicE" panose="020B0400000000000000" pitchFamily="49" charset="-128"/>
                <a:cs typeface="NikoshBAN" pitchFamily="2" charset="0"/>
              </a:rPr>
              <a:t>বাংলা</a:t>
            </a:r>
            <a:endParaRPr lang="en-US" sz="2100" b="1" dirty="0">
              <a:solidFill>
                <a:srgbClr val="FFFF00"/>
              </a:solidFill>
              <a:latin typeface="NikoshBAN" pitchFamily="2" charset="0"/>
              <a:ea typeface="HGGothicE" panose="020B0400000000000000" pitchFamily="49" charset="-128"/>
              <a:cs typeface="NikoshBAN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7C3B705-38DA-4CF1-9C5E-4747B9AAF45A}"/>
              </a:ext>
            </a:extLst>
          </p:cNvPr>
          <p:cNvSpPr txBox="1"/>
          <p:nvPr/>
        </p:nvSpPr>
        <p:spPr>
          <a:xfrm>
            <a:off x="3790854" y="2771058"/>
            <a:ext cx="2342281" cy="3000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500" b="1" dirty="0" err="1">
                <a:solidFill>
                  <a:srgbClr val="FFFF00"/>
                </a:solidFill>
                <a:latin typeface="NikoshBAN" pitchFamily="2" charset="0"/>
                <a:ea typeface="HGGothicE" panose="020B0400000000000000" pitchFamily="49" charset="-128"/>
                <a:cs typeface="NikoshBAN" pitchFamily="2" charset="0"/>
              </a:rPr>
              <a:t>অধ্যায়</a:t>
            </a:r>
            <a:r>
              <a:rPr lang="en-US" sz="1500" b="1" dirty="0">
                <a:solidFill>
                  <a:srgbClr val="FFFF00"/>
                </a:solidFill>
                <a:latin typeface="NikoshBAN" pitchFamily="2" charset="0"/>
                <a:ea typeface="HGGothicE" panose="020B0400000000000000" pitchFamily="49" charset="-128"/>
                <a:cs typeface="NikoshBAN" pitchFamily="2" charset="0"/>
              </a:rPr>
              <a:t>: ৮, </a:t>
            </a:r>
            <a:r>
              <a:rPr lang="en-US" sz="1500" b="1" dirty="0" err="1">
                <a:solidFill>
                  <a:srgbClr val="FFFF00"/>
                </a:solidFill>
                <a:latin typeface="NikoshBAN" pitchFamily="2" charset="0"/>
                <a:ea typeface="HGGothicE" panose="020B0400000000000000" pitchFamily="49" charset="-128"/>
                <a:cs typeface="NikoshBAN" pitchFamily="2" charset="0"/>
              </a:rPr>
              <a:t>পাঠ</a:t>
            </a:r>
            <a:r>
              <a:rPr lang="en-US" sz="1500" b="1" dirty="0">
                <a:solidFill>
                  <a:srgbClr val="FFFF00"/>
                </a:solidFill>
                <a:latin typeface="NikoshBAN" pitchFamily="2" charset="0"/>
                <a:ea typeface="HGGothicE" panose="020B0400000000000000" pitchFamily="49" charset="-128"/>
                <a:cs typeface="NikoshBAN" pitchFamily="2" charset="0"/>
              </a:rPr>
              <a:t> : </a:t>
            </a:r>
            <a:r>
              <a:rPr lang="en-US" sz="1500" b="1" dirty="0" err="1">
                <a:solidFill>
                  <a:srgbClr val="FFFF00"/>
                </a:solidFill>
                <a:latin typeface="NikoshBAN" pitchFamily="2" charset="0"/>
                <a:ea typeface="HGGothicE" panose="020B0400000000000000" pitchFamily="49" charset="-128"/>
                <a:cs typeface="NikoshBAN" pitchFamily="2" charset="0"/>
              </a:rPr>
              <a:t>নানা</a:t>
            </a:r>
            <a:r>
              <a:rPr lang="en-US" sz="1500" b="1" dirty="0">
                <a:solidFill>
                  <a:srgbClr val="FFFF00"/>
                </a:solidFill>
                <a:latin typeface="NikoshBAN" pitchFamily="2" charset="0"/>
                <a:ea typeface="HGGothicE" panose="020B0400000000000000" pitchFamily="49" charset="-128"/>
                <a:cs typeface="NikoshBAN" pitchFamily="2" charset="0"/>
              </a:rPr>
              <a:t> </a:t>
            </a:r>
            <a:r>
              <a:rPr lang="en-US" sz="1500" b="1" dirty="0" err="1">
                <a:solidFill>
                  <a:srgbClr val="FFFF00"/>
                </a:solidFill>
                <a:latin typeface="NikoshBAN" pitchFamily="2" charset="0"/>
                <a:ea typeface="HGGothicE" panose="020B0400000000000000" pitchFamily="49" charset="-128"/>
                <a:cs typeface="NikoshBAN" pitchFamily="2" charset="0"/>
              </a:rPr>
              <a:t>রঙের</a:t>
            </a:r>
            <a:r>
              <a:rPr lang="en-US" sz="1500" b="1" dirty="0">
                <a:solidFill>
                  <a:srgbClr val="FFFF00"/>
                </a:solidFill>
                <a:latin typeface="NikoshBAN" pitchFamily="2" charset="0"/>
                <a:ea typeface="HGGothicE" panose="020B0400000000000000" pitchFamily="49" charset="-128"/>
                <a:cs typeface="NikoshBAN" pitchFamily="2" charset="0"/>
              </a:rPr>
              <a:t> </a:t>
            </a:r>
            <a:r>
              <a:rPr lang="en-US" sz="1500" b="1" dirty="0" err="1">
                <a:solidFill>
                  <a:srgbClr val="FFFF00"/>
                </a:solidFill>
                <a:latin typeface="NikoshBAN" pitchFamily="2" charset="0"/>
                <a:ea typeface="HGGothicE" panose="020B0400000000000000" pitchFamily="49" charset="-128"/>
                <a:cs typeface="NikoshBAN" pitchFamily="2" charset="0"/>
              </a:rPr>
              <a:t>ফুলফল</a:t>
            </a:r>
            <a:endParaRPr lang="en-US" sz="1500" b="1" dirty="0">
              <a:solidFill>
                <a:srgbClr val="FFFF00"/>
              </a:solidFill>
              <a:latin typeface="NikoshBAN" pitchFamily="2" charset="0"/>
              <a:ea typeface="HGGothicE" panose="020B0400000000000000" pitchFamily="49" charset="-128"/>
              <a:cs typeface="NikoshBAN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7C3B705-38DA-4CF1-9C5E-4747B9AAF45A}"/>
              </a:ext>
            </a:extLst>
          </p:cNvPr>
          <p:cNvSpPr txBox="1"/>
          <p:nvPr/>
        </p:nvSpPr>
        <p:spPr>
          <a:xfrm>
            <a:off x="3504394" y="3406393"/>
            <a:ext cx="2091030" cy="31547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600" b="1" dirty="0" err="1">
                <a:solidFill>
                  <a:srgbClr val="FFFF00"/>
                </a:solidFill>
                <a:latin typeface="NikoshBAN" pitchFamily="2" charset="0"/>
                <a:ea typeface="HGGothicE" panose="020B0400000000000000" pitchFamily="49" charset="-128"/>
                <a:cs typeface="NikoshBAN" pitchFamily="2" charset="0"/>
              </a:rPr>
              <a:t>পাঠ্যাংশ</a:t>
            </a:r>
            <a:r>
              <a:rPr lang="en-US" sz="1600" b="1" dirty="0">
                <a:solidFill>
                  <a:srgbClr val="FFFF00"/>
                </a:solidFill>
                <a:latin typeface="NikoshBAN" pitchFamily="2" charset="0"/>
                <a:ea typeface="HGGothicE" panose="020B0400000000000000" pitchFamily="49" charset="-128"/>
                <a:cs typeface="NikoshBAN" pitchFamily="2" charset="0"/>
              </a:rPr>
              <a:t>: </a:t>
            </a:r>
            <a:r>
              <a:rPr lang="en-US" sz="1600" b="1" dirty="0" err="1">
                <a:solidFill>
                  <a:srgbClr val="FFFF00"/>
                </a:solidFill>
                <a:latin typeface="NikoshBAN" pitchFamily="2" charset="0"/>
                <a:ea typeface="HGGothicE" panose="020B0400000000000000" pitchFamily="49" charset="-128"/>
                <a:cs typeface="NikoshBAN" pitchFamily="2" charset="0"/>
              </a:rPr>
              <a:t>অনুশীলনী</a:t>
            </a:r>
            <a:r>
              <a:rPr lang="en-US" sz="1600" b="1" dirty="0">
                <a:solidFill>
                  <a:srgbClr val="FFFF00"/>
                </a:solidFill>
                <a:latin typeface="NikoshBAN" pitchFamily="2" charset="0"/>
                <a:ea typeface="HGGothicE" panose="020B0400000000000000" pitchFamily="49" charset="-128"/>
                <a:cs typeface="NikoshBAN" pitchFamily="2" charset="0"/>
              </a:rPr>
              <a:t> ১,২,৩</a:t>
            </a:r>
          </a:p>
        </p:txBody>
      </p:sp>
      <p:sp>
        <p:nvSpPr>
          <p:cNvPr id="51" name="Rounded Rectangle 51">
            <a:extLst>
              <a:ext uri="{FF2B5EF4-FFF2-40B4-BE49-F238E27FC236}">
                <a16:creationId xmlns:a16="http://schemas.microsoft.com/office/drawing/2014/main" id="{30CA4148-3902-485D-AC68-C21034070DF8}"/>
              </a:ext>
            </a:extLst>
          </p:cNvPr>
          <p:cNvSpPr/>
          <p:nvPr/>
        </p:nvSpPr>
        <p:spPr>
          <a:xfrm rot="10800000" flipH="1">
            <a:off x="6133135" y="2784967"/>
            <a:ext cx="323653" cy="339080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30CA4148-3902-485D-AC68-C21034070DF8}"/>
              </a:ext>
            </a:extLst>
          </p:cNvPr>
          <p:cNvSpPr/>
          <p:nvPr/>
        </p:nvSpPr>
        <p:spPr>
          <a:xfrm rot="10800000" flipH="1">
            <a:off x="5809251" y="3423819"/>
            <a:ext cx="323653" cy="339080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3" name="Rounded Rectangle 51">
            <a:extLst>
              <a:ext uri="{FF2B5EF4-FFF2-40B4-BE49-F238E27FC236}">
                <a16:creationId xmlns:a16="http://schemas.microsoft.com/office/drawing/2014/main" id="{30CA4148-3902-485D-AC68-C21034070DF8}"/>
              </a:ext>
            </a:extLst>
          </p:cNvPr>
          <p:cNvSpPr/>
          <p:nvPr/>
        </p:nvSpPr>
        <p:spPr>
          <a:xfrm rot="10800000" flipH="1">
            <a:off x="5551360" y="4064589"/>
            <a:ext cx="323653" cy="339080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4" name="Rounded Rectangle 51">
            <a:extLst>
              <a:ext uri="{FF2B5EF4-FFF2-40B4-BE49-F238E27FC236}">
                <a16:creationId xmlns:a16="http://schemas.microsoft.com/office/drawing/2014/main" id="{30CA4148-3902-485D-AC68-C21034070DF8}"/>
              </a:ext>
            </a:extLst>
          </p:cNvPr>
          <p:cNvSpPr/>
          <p:nvPr/>
        </p:nvSpPr>
        <p:spPr>
          <a:xfrm rot="10800000" flipH="1">
            <a:off x="6683959" y="1516911"/>
            <a:ext cx="323653" cy="339080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095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8226" y="242366"/>
            <a:ext cx="1765683" cy="1035373"/>
          </a:xfrm>
        </p:spPr>
        <p:txBody>
          <a:bodyPr>
            <a:normAutofit fontScale="90000"/>
          </a:bodyPr>
          <a:lstStyle/>
          <a:p>
            <a:r>
              <a:rPr lang="en-US" altLang="ko-KR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ko-KR" alt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Parallelogram 16"/>
          <p:cNvSpPr/>
          <p:nvPr/>
        </p:nvSpPr>
        <p:spPr>
          <a:xfrm>
            <a:off x="2511692" y="3555815"/>
            <a:ext cx="5688000" cy="528000"/>
          </a:xfrm>
          <a:prstGeom prst="parallelogram">
            <a:avLst>
              <a:gd name="adj" fmla="val 26069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ounded Rectangle 51">
            <a:extLst>
              <a:ext uri="{FF2B5EF4-FFF2-40B4-BE49-F238E27FC236}">
                <a16:creationId xmlns:a16="http://schemas.microsoft.com/office/drawing/2014/main" id="{30CA4148-3902-485D-AC68-C21034070DF8}"/>
              </a:ext>
            </a:extLst>
          </p:cNvPr>
          <p:cNvSpPr/>
          <p:nvPr/>
        </p:nvSpPr>
        <p:spPr>
          <a:xfrm rot="16200000" flipH="1">
            <a:off x="5554375" y="408350"/>
            <a:ext cx="624720" cy="402317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8313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1" name="Rounded Rectangle 51">
            <a:extLst>
              <a:ext uri="{FF2B5EF4-FFF2-40B4-BE49-F238E27FC236}">
                <a16:creationId xmlns:a16="http://schemas.microsoft.com/office/drawing/2014/main" id="{30CA4148-3902-485D-AC68-C21034070DF8}"/>
              </a:ext>
            </a:extLst>
          </p:cNvPr>
          <p:cNvSpPr/>
          <p:nvPr/>
        </p:nvSpPr>
        <p:spPr>
          <a:xfrm rot="16200000" flipH="1">
            <a:off x="3686606" y="369712"/>
            <a:ext cx="624720" cy="402317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8313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888" y="1295400"/>
            <a:ext cx="6001912" cy="1295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889" y="2632896"/>
            <a:ext cx="6001911" cy="19052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253" y="4648200"/>
            <a:ext cx="6036547" cy="11431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938" y="5791338"/>
            <a:ext cx="6149062" cy="7811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1121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1219200"/>
            <a:ext cx="58336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চলো</a:t>
            </a: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একটা</a:t>
            </a: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ছড়া</a:t>
            </a: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আবৃত্তি</a:t>
            </a: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করি</a:t>
            </a: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..</a:t>
            </a:r>
          </a:p>
        </p:txBody>
      </p:sp>
      <p:sp>
        <p:nvSpPr>
          <p:cNvPr id="3" name="Rectangle 2"/>
          <p:cNvSpPr/>
          <p:nvPr/>
        </p:nvSpPr>
        <p:spPr>
          <a:xfrm>
            <a:off x="2819400" y="252672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ঝড় এলো এলো ঝড়</a:t>
            </a:r>
          </a:p>
          <a:p>
            <a:pPr algn="ctr"/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আম পড় আম পড় </a:t>
            </a:r>
          </a:p>
          <a:p>
            <a:pPr algn="ctr"/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কাঁচা আম পাকা আম </a:t>
            </a:r>
          </a:p>
          <a:p>
            <a:pPr algn="ctr"/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টক টক মিষ্টি </a:t>
            </a:r>
          </a:p>
          <a:p>
            <a:pPr algn="ctr"/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এই যা এলো বুঝি বৃষ্টি।</a:t>
            </a:r>
          </a:p>
        </p:txBody>
      </p:sp>
    </p:spTree>
    <p:extLst>
      <p:ext uri="{BB962C8B-B14F-4D97-AF65-F5344CB8AC3E}">
        <p14:creationId xmlns:p14="http://schemas.microsoft.com/office/powerpoint/2010/main" val="2126121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74553" y="429629"/>
            <a:ext cx="552907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৩০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খোলো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..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553" y="1143000"/>
            <a:ext cx="7340847" cy="502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3853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68126" y="429629"/>
            <a:ext cx="214193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অনুশীলনী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1600200" y="1260626"/>
            <a:ext cx="63418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খুঁজে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.. </a:t>
            </a:r>
          </a:p>
        </p:txBody>
      </p:sp>
      <p:sp>
        <p:nvSpPr>
          <p:cNvPr id="5" name="Rectangle 4"/>
          <p:cNvSpPr/>
          <p:nvPr/>
        </p:nvSpPr>
        <p:spPr>
          <a:xfrm>
            <a:off x="4304456" y="2091623"/>
            <a:ext cx="7873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খোসা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42981" y="2018999"/>
            <a:ext cx="74892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কোষ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67400" y="2091623"/>
            <a:ext cx="66556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FF99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দানা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66FF99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658" y="2521437"/>
            <a:ext cx="7162800" cy="4214480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1905000" y="4003964"/>
            <a:ext cx="60974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823807" y="5181600"/>
            <a:ext cx="51940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581400" y="5181600"/>
            <a:ext cx="51940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5687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lock Arc 16"/>
          <p:cNvSpPr/>
          <p:nvPr/>
        </p:nvSpPr>
        <p:spPr>
          <a:xfrm>
            <a:off x="-3095008" y="-206092"/>
            <a:ext cx="5472816" cy="7297088"/>
          </a:xfrm>
          <a:prstGeom prst="blockArc">
            <a:avLst>
              <a:gd name="adj1" fmla="val 18900000"/>
              <a:gd name="adj2" fmla="val 2700000"/>
              <a:gd name="adj3" fmla="val 395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Oval 18"/>
          <p:cNvSpPr/>
          <p:nvPr/>
        </p:nvSpPr>
        <p:spPr>
          <a:xfrm>
            <a:off x="1556307" y="1139517"/>
            <a:ext cx="1016000" cy="1354667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Oval 20"/>
          <p:cNvSpPr/>
          <p:nvPr/>
        </p:nvSpPr>
        <p:spPr>
          <a:xfrm>
            <a:off x="1851759" y="2765116"/>
            <a:ext cx="1016000" cy="1354667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Oval 22"/>
          <p:cNvSpPr/>
          <p:nvPr/>
        </p:nvSpPr>
        <p:spPr>
          <a:xfrm>
            <a:off x="1556307" y="4390717"/>
            <a:ext cx="1016000" cy="1354667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Rectangle 4"/>
          <p:cNvSpPr/>
          <p:nvPr/>
        </p:nvSpPr>
        <p:spPr>
          <a:xfrm>
            <a:off x="1467830" y="1441888"/>
            <a:ext cx="119295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কোষ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40049" y="1312731"/>
            <a:ext cx="134119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=</a:t>
            </a:r>
            <a:r>
              <a:rPr lang="en-US" sz="2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কোয়া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72897" y="4745496"/>
            <a:ext cx="99578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দানা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03424" y="3119897"/>
            <a:ext cx="12682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খোসা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79912" y="1487382"/>
            <a:ext cx="460851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পাকা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কমলার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কমলা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867760" y="2935009"/>
            <a:ext cx="142503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=</a:t>
            </a:r>
            <a:r>
              <a:rPr lang="en-US" sz="2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চামড়া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80274" y="4719236"/>
            <a:ext cx="460851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ডালিমের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দানা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টুকটুকে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524809" y="4596127"/>
            <a:ext cx="142503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=</a:t>
            </a:r>
            <a:r>
              <a:rPr lang="en-US" sz="32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বিচি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139952" y="3093639"/>
            <a:ext cx="460851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পাকা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কলার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খোসা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হলুদ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71600" y="598537"/>
            <a:ext cx="741682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এসো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শব্দগুলোর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অর্থ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জানি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ও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বাক্য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গঠন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করি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..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115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9815" y="1066800"/>
            <a:ext cx="42643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খালিঘরে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বসাই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.. </a:t>
            </a:r>
          </a:p>
        </p:txBody>
      </p:sp>
      <p:sp>
        <p:nvSpPr>
          <p:cNvPr id="6" name="Rectangle 5"/>
          <p:cNvSpPr/>
          <p:nvPr/>
        </p:nvSpPr>
        <p:spPr>
          <a:xfrm>
            <a:off x="4304456" y="2091623"/>
            <a:ext cx="7873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খোসা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42981" y="2018999"/>
            <a:ext cx="74892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কোষ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67400" y="2091623"/>
            <a:ext cx="66556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FF99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দানা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66FF99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39760" y="2819400"/>
            <a:ext cx="576632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কাঁঠালের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রসভরা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…….….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খেতে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মজা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106069" y="3699164"/>
            <a:ext cx="552266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খ.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ডালিমের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………….….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টুকটুকে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81223" y="4578928"/>
            <a:ext cx="557235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গ. …………….…..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ছাড়িয়ে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কলা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খাও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84043" y="2635535"/>
            <a:ext cx="74892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কোষ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51259" y="3437554"/>
            <a:ext cx="66556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FF99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দানা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66FF99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51080" y="4313652"/>
            <a:ext cx="7873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খোসা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636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3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2">
            <a:lumMod val="20000"/>
            <a:lumOff val="80000"/>
          </a:schemeClr>
        </a:solidFill>
      </a:spPr>
      <a:bodyPr wrap="square" rtlCol="0">
        <a:spAutoFit/>
      </a:bodyPr>
      <a:lstStyle>
        <a:defPPr>
          <a:defRPr dirty="0" smtClean="0">
            <a:solidFill>
              <a:schemeClr val="tx2">
                <a:lumMod val="60000"/>
                <a:lumOff val="4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1192</TotalTime>
  <Words>226</Words>
  <Application>Microsoft Office PowerPoint</Application>
  <PresentationFormat>On-screen Show (4:3)</PresentationFormat>
  <Paragraphs>83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Casanova Scotia</vt:lpstr>
      <vt:lpstr>Economica</vt:lpstr>
      <vt:lpstr>NikoshBAN</vt:lpstr>
      <vt:lpstr>Norwester</vt:lpstr>
      <vt:lpstr>SutonnyMJ</vt:lpstr>
      <vt:lpstr>Office Theme</vt:lpstr>
      <vt:lpstr>PowerPoint Presentation</vt:lpstr>
      <vt:lpstr>PowerPoint Presentation</vt:lpstr>
      <vt:lpstr>PowerPoint Presentation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 aligonj</dc:creator>
  <cp:lastModifiedBy>Mamun Youth Computer</cp:lastModifiedBy>
  <cp:revision>99</cp:revision>
  <dcterms:created xsi:type="dcterms:W3CDTF">2006-08-16T00:00:00Z</dcterms:created>
  <dcterms:modified xsi:type="dcterms:W3CDTF">2020-04-15T06:03:50Z</dcterms:modified>
</cp:coreProperties>
</file>