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6" r:id="rId11"/>
    <p:sldId id="267" r:id="rId12"/>
    <p:sldId id="264" r:id="rId13"/>
    <p:sldId id="265" r:id="rId14"/>
    <p:sldId id="269" r:id="rId15"/>
    <p:sldId id="270" r:id="rId16"/>
    <p:sldId id="271" r:id="rId17"/>
    <p:sldId id="278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5DB1C-BFCD-421E-88AB-E0083CC829E9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319B54-1E35-498D-B96B-84E0F0CA9652}">
      <dgm:prSet phldrT="[Text]"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প্রাণিটিস্যু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BE989E-528E-484B-8419-0C70500F87EB}" type="parTrans" cxnId="{8B19C511-C7D7-4F18-88AD-2D9EBBCCA2DA}">
      <dgm:prSet/>
      <dgm:spPr/>
      <dgm:t>
        <a:bodyPr/>
        <a:lstStyle/>
        <a:p>
          <a:endParaRPr lang="en-US"/>
        </a:p>
      </dgm:t>
    </dgm:pt>
    <dgm:pt modelId="{6DCF93E0-D774-4FE5-B4D0-FCE026C75A08}" type="sibTrans" cxnId="{8B19C511-C7D7-4F18-88AD-2D9EBBCCA2DA}">
      <dgm:prSet/>
      <dgm:spPr/>
      <dgm:t>
        <a:bodyPr/>
        <a:lstStyle/>
        <a:p>
          <a:endParaRPr lang="en-US"/>
        </a:p>
      </dgm:t>
    </dgm:pt>
    <dgm:pt modelId="{6F548943-7106-429C-A2CD-B3F12183F733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স্কোয়ামাস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2B39AE-B772-4A23-8A58-30EC490A38EA}" type="parTrans" cxnId="{3A199AF7-04DA-4444-95D0-16B7E850A7D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1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1DF313-8A6C-47D8-8F6B-DEDB2B95C141}" type="sibTrans" cxnId="{3A199AF7-04DA-4444-95D0-16B7E850A7DE}">
      <dgm:prSet/>
      <dgm:spPr/>
      <dgm:t>
        <a:bodyPr/>
        <a:lstStyle/>
        <a:p>
          <a:endParaRPr lang="en-US"/>
        </a:p>
      </dgm:t>
    </dgm:pt>
    <dgm:pt modelId="{49D39D7D-C427-4B31-A562-58AD991CBB3B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731537-9358-4529-A050-497BEBA95ED4}" type="parTrans" cxnId="{FEEF0A73-6D0F-4426-8372-26401AB8968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1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5D86B5-EC42-484A-8052-16825A325239}" type="sibTrans" cxnId="{FEEF0A73-6D0F-4426-8372-26401AB8968E}">
      <dgm:prSet/>
      <dgm:spPr/>
      <dgm:t>
        <a:bodyPr/>
        <a:lstStyle/>
        <a:p>
          <a:endParaRPr lang="en-US"/>
        </a:p>
      </dgm:t>
    </dgm:pt>
    <dgm:pt modelId="{29411CCB-0187-49D2-B722-F2ED1EBCF4EA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C4EFFC-6EFA-4DC5-B82F-0148F26F92BB}" type="parTrans" cxnId="{78C24EC2-D151-4CB6-A8B3-4CDA14E2D17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1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F0F028-4560-402A-99A7-4A9911D149EF}" type="sibTrans" cxnId="{78C24EC2-D151-4CB6-A8B3-4CDA14E2D174}">
      <dgm:prSet/>
      <dgm:spPr/>
      <dgm:t>
        <a:bodyPr/>
        <a:lstStyle/>
        <a:p>
          <a:endParaRPr lang="en-US"/>
        </a:p>
      </dgm:t>
    </dgm:pt>
    <dgm:pt modelId="{A1A85EA9-5CC7-46E9-888A-5438FBAD079D}">
      <dgm:prSet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স্নায়ু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A61ECE-5E3C-440D-87BC-48DBD23A1C9F}" type="parTrans" cxnId="{97C6B4C3-1638-4353-BEE3-2E462390791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1200"/>
        </a:p>
      </dgm:t>
    </dgm:pt>
    <dgm:pt modelId="{90DEB69F-FFEF-4F5F-83FE-61E5751C8CE0}" type="sibTrans" cxnId="{97C6B4C3-1638-4353-BEE3-2E462390791A}">
      <dgm:prSet/>
      <dgm:spPr/>
      <dgm:t>
        <a:bodyPr/>
        <a:lstStyle/>
        <a:p>
          <a:endParaRPr lang="en-US"/>
        </a:p>
      </dgm:t>
    </dgm:pt>
    <dgm:pt modelId="{D2BF3DB9-32B5-48F1-A91C-85EA6682BA83}">
      <dgm:prSet custT="1"/>
      <dgm:spPr>
        <a:solidFill>
          <a:schemeClr val="bg2">
            <a:lumMod val="2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F55D63-746C-4324-A871-7005EDCEEDB1}" type="parTrans" cxnId="{104814AC-B922-4088-B50C-833D2CA5BF4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012F443-2C63-4AD9-BCDD-AC502803B3ED}" type="sibTrans" cxnId="{104814AC-B922-4088-B50C-833D2CA5BF42}">
      <dgm:prSet/>
      <dgm:spPr/>
      <dgm:t>
        <a:bodyPr/>
        <a:lstStyle/>
        <a:p>
          <a:endParaRPr lang="en-US"/>
        </a:p>
      </dgm:t>
    </dgm:pt>
    <dgm:pt modelId="{9CB0549C-8125-488E-A5BC-D9928B75B15D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কিউবয়ডাল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BCE814-D6F5-4AB7-9BCF-E1A03543C125}" type="parTrans" cxnId="{099E3EC7-E588-406E-8546-9F2155887B7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3955131-F4BF-4F85-A21E-39BB37EBE293}" type="sibTrans" cxnId="{099E3EC7-E588-406E-8546-9F2155887B7F}">
      <dgm:prSet/>
      <dgm:spPr/>
      <dgm:t>
        <a:bodyPr/>
        <a:lstStyle/>
        <a:p>
          <a:endParaRPr lang="en-US"/>
        </a:p>
      </dgm:t>
    </dgm:pt>
    <dgm:pt modelId="{4E2030D3-C5EC-4FBF-B4F1-A18887FEBAB0}">
      <dgm:prSet custT="1"/>
      <dgm:spPr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কলামনার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E0337F-076D-47E6-B67E-51D5B5A03ADF}" type="parTrans" cxnId="{75B2206C-87A8-4686-9634-1CFF2DE2F5D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1E088F6-632E-4061-9F9F-1E22D92E3055}" type="sibTrans" cxnId="{75B2206C-87A8-4686-9634-1CFF2DE2F5D5}">
      <dgm:prSet/>
      <dgm:spPr/>
      <dgm:t>
        <a:bodyPr/>
        <a:lstStyle/>
        <a:p>
          <a:endParaRPr lang="en-US"/>
        </a:p>
      </dgm:t>
    </dgm:pt>
    <dgm:pt modelId="{104618D6-B47F-4087-9DA7-8125A329E3E3}" type="pres">
      <dgm:prSet presAssocID="{ED05DB1C-BFCD-421E-88AB-E0083CC829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448FE4-62FD-4405-9C99-A1BF47298BAA}" type="pres">
      <dgm:prSet presAssocID="{E8319B54-1E35-498D-B96B-84E0F0CA965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6191B63-B7FE-48BE-83AE-58C380E3F095}" type="pres">
      <dgm:prSet presAssocID="{E8319B54-1E35-498D-B96B-84E0F0CA9652}" presName="rootComposite1" presStyleCnt="0"/>
      <dgm:spPr/>
      <dgm:t>
        <a:bodyPr/>
        <a:lstStyle/>
        <a:p>
          <a:endParaRPr lang="en-US"/>
        </a:p>
      </dgm:t>
    </dgm:pt>
    <dgm:pt modelId="{B7545E5B-7EC3-4ED6-8D7E-484DB590216F}" type="pres">
      <dgm:prSet presAssocID="{E8319B54-1E35-498D-B96B-84E0F0CA9652}" presName="rootText1" presStyleLbl="node0" presStyleIdx="0" presStyleCnt="1" custScaleX="134286" custLinFactNeighborX="2896" custLinFactNeighborY="-16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404D96-F750-4E1F-920C-FE61720AC97F}" type="pres">
      <dgm:prSet presAssocID="{E8319B54-1E35-498D-B96B-84E0F0CA9652}" presName="rootPict1" presStyleLbl="alignImgPlace1" presStyleIdx="0" presStyleCnt="8" custLinFactNeighborX="-62849" custLinFactNeighborY="-639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5AD49C1-0683-4368-AB4D-C1EE476746E4}" type="pres">
      <dgm:prSet presAssocID="{E8319B54-1E35-498D-B96B-84E0F0CA965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F39DF0-725B-4DAB-8311-B2E6B1526A51}" type="pres">
      <dgm:prSet presAssocID="{E8319B54-1E35-498D-B96B-84E0F0CA9652}" presName="hierChild2" presStyleCnt="0"/>
      <dgm:spPr/>
      <dgm:t>
        <a:bodyPr/>
        <a:lstStyle/>
        <a:p>
          <a:endParaRPr lang="en-US"/>
        </a:p>
      </dgm:t>
    </dgm:pt>
    <dgm:pt modelId="{E21DD57A-AACC-49DA-A2A9-27985D5EE9C0}" type="pres">
      <dgm:prSet presAssocID="{70F55D63-746C-4324-A871-7005EDCEEDB1}" presName="Name37" presStyleLbl="parChTrans1D2" presStyleIdx="0" presStyleCnt="4"/>
      <dgm:spPr/>
      <dgm:t>
        <a:bodyPr/>
        <a:lstStyle/>
        <a:p>
          <a:endParaRPr lang="en-US"/>
        </a:p>
      </dgm:t>
    </dgm:pt>
    <dgm:pt modelId="{04BBB3D6-564A-4AE4-BA47-53690A6789B5}" type="pres">
      <dgm:prSet presAssocID="{D2BF3DB9-32B5-48F1-A91C-85EA6682BA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44BCEB6-5F33-4B5A-B1E9-0CFA793993C1}" type="pres">
      <dgm:prSet presAssocID="{D2BF3DB9-32B5-48F1-A91C-85EA6682BA83}" presName="rootComposite" presStyleCnt="0"/>
      <dgm:spPr/>
      <dgm:t>
        <a:bodyPr/>
        <a:lstStyle/>
        <a:p>
          <a:endParaRPr lang="en-US"/>
        </a:p>
      </dgm:t>
    </dgm:pt>
    <dgm:pt modelId="{85B08947-0802-494A-AD2A-E4E327ED9747}" type="pres">
      <dgm:prSet presAssocID="{D2BF3DB9-32B5-48F1-A91C-85EA6682BA83}" presName="rootText" presStyleLbl="node2" presStyleIdx="0" presStyleCnt="4" custScaleX="148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63BC8-3A11-481C-B485-7D533FD70A3F}" type="pres">
      <dgm:prSet presAssocID="{D2BF3DB9-32B5-48F1-A91C-85EA6682BA83}" presName="rootPict" presStyleLbl="alignImgPlace1" presStyleIdx="1" presStyleCnt="8" custLinFactX="-6772" custLinFactNeighborX="-10000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50D623B-B14D-4532-BF69-190C4DB1FCD0}" type="pres">
      <dgm:prSet presAssocID="{D2BF3DB9-32B5-48F1-A91C-85EA6682BA83}" presName="rootConnector" presStyleLbl="node2" presStyleIdx="0" presStyleCnt="4"/>
      <dgm:spPr/>
      <dgm:t>
        <a:bodyPr/>
        <a:lstStyle/>
        <a:p>
          <a:endParaRPr lang="en-US"/>
        </a:p>
      </dgm:t>
    </dgm:pt>
    <dgm:pt modelId="{93B55B36-83D4-4192-9342-5B166FBBE505}" type="pres">
      <dgm:prSet presAssocID="{D2BF3DB9-32B5-48F1-A91C-85EA6682BA83}" presName="hierChild4" presStyleCnt="0"/>
      <dgm:spPr/>
      <dgm:t>
        <a:bodyPr/>
        <a:lstStyle/>
        <a:p>
          <a:endParaRPr lang="en-US"/>
        </a:p>
      </dgm:t>
    </dgm:pt>
    <dgm:pt modelId="{F7186E63-7BAA-4A81-9F7F-BE236573182F}" type="pres">
      <dgm:prSet presAssocID="{B82B39AE-B772-4A23-8A58-30EC490A38EA}" presName="Name37" presStyleLbl="parChTrans1D3" presStyleIdx="0" presStyleCnt="3"/>
      <dgm:spPr/>
      <dgm:t>
        <a:bodyPr/>
        <a:lstStyle/>
        <a:p>
          <a:endParaRPr lang="en-US"/>
        </a:p>
      </dgm:t>
    </dgm:pt>
    <dgm:pt modelId="{BE2FD022-30A8-46D6-A3F5-FA7B25C0990A}" type="pres">
      <dgm:prSet presAssocID="{6F548943-7106-429C-A2CD-B3F12183F73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E9DAAD7-AFDD-47BD-B709-B7BA5BE1079E}" type="pres">
      <dgm:prSet presAssocID="{6F548943-7106-429C-A2CD-B3F12183F733}" presName="rootComposite" presStyleCnt="0"/>
      <dgm:spPr/>
      <dgm:t>
        <a:bodyPr/>
        <a:lstStyle/>
        <a:p>
          <a:endParaRPr lang="en-US"/>
        </a:p>
      </dgm:t>
    </dgm:pt>
    <dgm:pt modelId="{63DE1945-F89A-40C5-9788-35647024EE13}" type="pres">
      <dgm:prSet presAssocID="{6F548943-7106-429C-A2CD-B3F12183F733}" presName="rootText" presStyleLbl="node3" presStyleIdx="0" presStyleCnt="3" custScaleX="303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81DA35-852A-43B3-84E6-C002304489B3}" type="pres">
      <dgm:prSet presAssocID="{6F548943-7106-429C-A2CD-B3F12183F733}" presName="rootPict" presStyleLbl="alignImgPlace1" presStyleIdx="2" presStyleCnt="8" custLinFactX="-141317" custLinFactNeighborX="-20000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280BC8D-B79D-4F1E-AAE3-88FD07DCAF34}" type="pres">
      <dgm:prSet presAssocID="{6F548943-7106-429C-A2CD-B3F12183F733}" presName="rootConnector" presStyleLbl="node3" presStyleIdx="0" presStyleCnt="3"/>
      <dgm:spPr/>
      <dgm:t>
        <a:bodyPr/>
        <a:lstStyle/>
        <a:p>
          <a:endParaRPr lang="en-US"/>
        </a:p>
      </dgm:t>
    </dgm:pt>
    <dgm:pt modelId="{C3AF9F16-439C-4449-B973-E36EA549051F}" type="pres">
      <dgm:prSet presAssocID="{6F548943-7106-429C-A2CD-B3F12183F733}" presName="hierChild4" presStyleCnt="0"/>
      <dgm:spPr/>
      <dgm:t>
        <a:bodyPr/>
        <a:lstStyle/>
        <a:p>
          <a:endParaRPr lang="en-US"/>
        </a:p>
      </dgm:t>
    </dgm:pt>
    <dgm:pt modelId="{E61D8870-E6DF-4674-B6C9-312487411712}" type="pres">
      <dgm:prSet presAssocID="{6F548943-7106-429C-A2CD-B3F12183F733}" presName="hierChild5" presStyleCnt="0"/>
      <dgm:spPr/>
      <dgm:t>
        <a:bodyPr/>
        <a:lstStyle/>
        <a:p>
          <a:endParaRPr lang="en-US"/>
        </a:p>
      </dgm:t>
    </dgm:pt>
    <dgm:pt modelId="{5A2E4A1C-AA4B-4B52-9E15-BC9D05CC18B9}" type="pres">
      <dgm:prSet presAssocID="{47BCE814-D6F5-4AB7-9BCF-E1A03543C125}" presName="Name37" presStyleLbl="parChTrans1D3" presStyleIdx="1" presStyleCnt="3"/>
      <dgm:spPr/>
      <dgm:t>
        <a:bodyPr/>
        <a:lstStyle/>
        <a:p>
          <a:endParaRPr lang="en-US"/>
        </a:p>
      </dgm:t>
    </dgm:pt>
    <dgm:pt modelId="{9E123C54-F0FE-431A-BFE4-E0B9705EF0AA}" type="pres">
      <dgm:prSet presAssocID="{9CB0549C-8125-488E-A5BC-D9928B75B15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A1C4156-FE5D-4027-BD50-59341FB1B612}" type="pres">
      <dgm:prSet presAssocID="{9CB0549C-8125-488E-A5BC-D9928B75B15D}" presName="rootComposite" presStyleCnt="0"/>
      <dgm:spPr/>
      <dgm:t>
        <a:bodyPr/>
        <a:lstStyle/>
        <a:p>
          <a:endParaRPr lang="en-US"/>
        </a:p>
      </dgm:t>
    </dgm:pt>
    <dgm:pt modelId="{6AA52B95-D8DE-491E-9A8A-A928C3B3B318}" type="pres">
      <dgm:prSet presAssocID="{9CB0549C-8125-488E-A5BC-D9928B75B15D}" presName="rootText" presStyleLbl="node3" presStyleIdx="1" presStyleCnt="3" custScaleX="3020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20F309-2A12-4DA2-8024-2F41A1369670}" type="pres">
      <dgm:prSet presAssocID="{9CB0549C-8125-488E-A5BC-D9928B75B15D}" presName="rootPict" presStyleLbl="alignImgPlace1" presStyleIdx="3" presStyleCnt="8" custLinFactX="-139011" custLinFactNeighborX="-200000" custLinFactNeighborY="3459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8A06F6A-60A2-470D-A5BE-9BFC49A67C1A}" type="pres">
      <dgm:prSet presAssocID="{9CB0549C-8125-488E-A5BC-D9928B75B15D}" presName="rootConnector" presStyleLbl="node3" presStyleIdx="1" presStyleCnt="3"/>
      <dgm:spPr/>
      <dgm:t>
        <a:bodyPr/>
        <a:lstStyle/>
        <a:p>
          <a:endParaRPr lang="en-US"/>
        </a:p>
      </dgm:t>
    </dgm:pt>
    <dgm:pt modelId="{D20D4348-0E33-4574-A18C-BC76D8247CD5}" type="pres">
      <dgm:prSet presAssocID="{9CB0549C-8125-488E-A5BC-D9928B75B15D}" presName="hierChild4" presStyleCnt="0"/>
      <dgm:spPr/>
      <dgm:t>
        <a:bodyPr/>
        <a:lstStyle/>
        <a:p>
          <a:endParaRPr lang="en-US"/>
        </a:p>
      </dgm:t>
    </dgm:pt>
    <dgm:pt modelId="{3757B85B-8F66-49FD-9938-96AE3F69D98A}" type="pres">
      <dgm:prSet presAssocID="{9CB0549C-8125-488E-A5BC-D9928B75B15D}" presName="hierChild5" presStyleCnt="0"/>
      <dgm:spPr/>
      <dgm:t>
        <a:bodyPr/>
        <a:lstStyle/>
        <a:p>
          <a:endParaRPr lang="en-US"/>
        </a:p>
      </dgm:t>
    </dgm:pt>
    <dgm:pt modelId="{43376A78-12B8-4444-99C7-CD9686424977}" type="pres">
      <dgm:prSet presAssocID="{3FE0337F-076D-47E6-B67E-51D5B5A03ADF}" presName="Name37" presStyleLbl="parChTrans1D3" presStyleIdx="2" presStyleCnt="3"/>
      <dgm:spPr/>
      <dgm:t>
        <a:bodyPr/>
        <a:lstStyle/>
        <a:p>
          <a:endParaRPr lang="en-US"/>
        </a:p>
      </dgm:t>
    </dgm:pt>
    <dgm:pt modelId="{BDA29B42-8824-436A-96A1-144D5AC84684}" type="pres">
      <dgm:prSet presAssocID="{4E2030D3-C5EC-4FBF-B4F1-A18887FEBA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E9B38EE-05E5-476F-9B06-B3B90DDA2AFB}" type="pres">
      <dgm:prSet presAssocID="{4E2030D3-C5EC-4FBF-B4F1-A18887FEBAB0}" presName="rootComposite" presStyleCnt="0"/>
      <dgm:spPr/>
      <dgm:t>
        <a:bodyPr/>
        <a:lstStyle/>
        <a:p>
          <a:endParaRPr lang="en-US"/>
        </a:p>
      </dgm:t>
    </dgm:pt>
    <dgm:pt modelId="{EDEAAE4E-B7FB-4EC6-BAD6-BB6ACACC1A5E}" type="pres">
      <dgm:prSet presAssocID="{4E2030D3-C5EC-4FBF-B4F1-A18887FEBAB0}" presName="rootText" presStyleLbl="node3" presStyleIdx="2" presStyleCnt="3" custScaleX="297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2F23E-D8BF-410C-9097-65C5143840C6}" type="pres">
      <dgm:prSet presAssocID="{4E2030D3-C5EC-4FBF-B4F1-A18887FEBAB0}" presName="rootPict" presStyleLbl="alignImgPlace1" presStyleIdx="4" presStyleCnt="8" custLinFactX="-125174" custLinFactNeighborX="-200000" custLinFactNeighborY="173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78FE71C-EFF3-4B12-AB95-8015639D6006}" type="pres">
      <dgm:prSet presAssocID="{4E2030D3-C5EC-4FBF-B4F1-A18887FEBAB0}" presName="rootConnector" presStyleLbl="node3" presStyleIdx="2" presStyleCnt="3"/>
      <dgm:spPr/>
      <dgm:t>
        <a:bodyPr/>
        <a:lstStyle/>
        <a:p>
          <a:endParaRPr lang="en-US"/>
        </a:p>
      </dgm:t>
    </dgm:pt>
    <dgm:pt modelId="{BB97737B-B31B-4D41-889A-0A696EF10A35}" type="pres">
      <dgm:prSet presAssocID="{4E2030D3-C5EC-4FBF-B4F1-A18887FEBAB0}" presName="hierChild4" presStyleCnt="0"/>
      <dgm:spPr/>
      <dgm:t>
        <a:bodyPr/>
        <a:lstStyle/>
        <a:p>
          <a:endParaRPr lang="en-US"/>
        </a:p>
      </dgm:t>
    </dgm:pt>
    <dgm:pt modelId="{048169B5-B5CD-4454-A99C-F552DE604B9A}" type="pres">
      <dgm:prSet presAssocID="{4E2030D3-C5EC-4FBF-B4F1-A18887FEBAB0}" presName="hierChild5" presStyleCnt="0"/>
      <dgm:spPr/>
      <dgm:t>
        <a:bodyPr/>
        <a:lstStyle/>
        <a:p>
          <a:endParaRPr lang="en-US"/>
        </a:p>
      </dgm:t>
    </dgm:pt>
    <dgm:pt modelId="{A79C132D-161D-4EE1-9A6F-C0C9772DC67F}" type="pres">
      <dgm:prSet presAssocID="{D2BF3DB9-32B5-48F1-A91C-85EA6682BA83}" presName="hierChild5" presStyleCnt="0"/>
      <dgm:spPr/>
      <dgm:t>
        <a:bodyPr/>
        <a:lstStyle/>
        <a:p>
          <a:endParaRPr lang="en-US"/>
        </a:p>
      </dgm:t>
    </dgm:pt>
    <dgm:pt modelId="{A3E6F74F-E6BE-40E5-8A8E-60BFC9385F36}" type="pres">
      <dgm:prSet presAssocID="{1C731537-9358-4529-A050-497BEBA95ED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11CEB34-0CF3-44A3-B759-B7966F85A81C}" type="pres">
      <dgm:prSet presAssocID="{49D39D7D-C427-4B31-A562-58AD991CBB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2FFDD00-1EF7-4FEB-9AF1-B0815C1ACE7C}" type="pres">
      <dgm:prSet presAssocID="{49D39D7D-C427-4B31-A562-58AD991CBB3B}" presName="rootComposite" presStyleCnt="0"/>
      <dgm:spPr/>
      <dgm:t>
        <a:bodyPr/>
        <a:lstStyle/>
        <a:p>
          <a:endParaRPr lang="en-US"/>
        </a:p>
      </dgm:t>
    </dgm:pt>
    <dgm:pt modelId="{C04C4EE0-143C-4C1E-AF75-637AAA4053DB}" type="pres">
      <dgm:prSet presAssocID="{49D39D7D-C427-4B31-A562-58AD991CBB3B}" presName="rootText" presStyleLbl="node2" presStyleIdx="1" presStyleCnt="4" custScaleX="148960" custLinFactNeighborY="34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CEC278-1CBF-433E-B0A0-3F20F088CBC7}" type="pres">
      <dgm:prSet presAssocID="{49D39D7D-C427-4B31-A562-58AD991CBB3B}" presName="rootPict" presStyleLbl="alignImgPlace1" presStyleIdx="5" presStyleCnt="8" custLinFactNeighborX="-92399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EFB76DFF-3360-4CD3-BD39-A7EEC2D22216}" type="pres">
      <dgm:prSet presAssocID="{49D39D7D-C427-4B31-A562-58AD991CBB3B}" presName="rootConnector" presStyleLbl="node2" presStyleIdx="1" presStyleCnt="4"/>
      <dgm:spPr/>
      <dgm:t>
        <a:bodyPr/>
        <a:lstStyle/>
        <a:p>
          <a:endParaRPr lang="en-US"/>
        </a:p>
      </dgm:t>
    </dgm:pt>
    <dgm:pt modelId="{4B8C1671-75AF-4877-9197-A2980643E77A}" type="pres">
      <dgm:prSet presAssocID="{49D39D7D-C427-4B31-A562-58AD991CBB3B}" presName="hierChild4" presStyleCnt="0"/>
      <dgm:spPr/>
      <dgm:t>
        <a:bodyPr/>
        <a:lstStyle/>
        <a:p>
          <a:endParaRPr lang="en-US"/>
        </a:p>
      </dgm:t>
    </dgm:pt>
    <dgm:pt modelId="{80DD9365-1827-4BC2-A031-282C3F979C19}" type="pres">
      <dgm:prSet presAssocID="{49D39D7D-C427-4B31-A562-58AD991CBB3B}" presName="hierChild5" presStyleCnt="0"/>
      <dgm:spPr/>
      <dgm:t>
        <a:bodyPr/>
        <a:lstStyle/>
        <a:p>
          <a:endParaRPr lang="en-US"/>
        </a:p>
      </dgm:t>
    </dgm:pt>
    <dgm:pt modelId="{CAFB7642-5CE9-49E9-A858-6C786625EBF7}" type="pres">
      <dgm:prSet presAssocID="{5CC4EFFC-6EFA-4DC5-B82F-0148F26F92BB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0667A9D-5A74-49C8-950F-CB5C755E1423}" type="pres">
      <dgm:prSet presAssocID="{29411CCB-0187-49D2-B722-F2ED1EBCF4E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BB9CD30-E733-4ADB-9237-1C6780F22AF6}" type="pres">
      <dgm:prSet presAssocID="{29411CCB-0187-49D2-B722-F2ED1EBCF4EA}" presName="rootComposite" presStyleCnt="0"/>
      <dgm:spPr/>
      <dgm:t>
        <a:bodyPr/>
        <a:lstStyle/>
        <a:p>
          <a:endParaRPr lang="en-US"/>
        </a:p>
      </dgm:t>
    </dgm:pt>
    <dgm:pt modelId="{E079D95A-3649-410B-9CDA-7EBB887F056E}" type="pres">
      <dgm:prSet presAssocID="{29411CCB-0187-49D2-B722-F2ED1EBCF4EA}" presName="rootText" presStyleLbl="node2" presStyleIdx="2" presStyleCnt="4" custScaleX="148960" custLinFactNeighborY="34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0BEBB2-695F-431A-BFF9-3F08C052E01C}" type="pres">
      <dgm:prSet presAssocID="{29411CCB-0187-49D2-B722-F2ED1EBCF4EA}" presName="rootPict" presStyleLbl="alignImgPlace1" presStyleIdx="6" presStyleCnt="8" custLinFactNeighborX="-94452" custLinFactNeighborY="-308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E624DA2-5788-42E5-965D-C842EF5727AA}" type="pres">
      <dgm:prSet presAssocID="{29411CCB-0187-49D2-B722-F2ED1EBCF4EA}" presName="rootConnector" presStyleLbl="node2" presStyleIdx="2" presStyleCnt="4"/>
      <dgm:spPr/>
      <dgm:t>
        <a:bodyPr/>
        <a:lstStyle/>
        <a:p>
          <a:endParaRPr lang="en-US"/>
        </a:p>
      </dgm:t>
    </dgm:pt>
    <dgm:pt modelId="{D17627CA-039B-4E1F-8B9E-2B173824560F}" type="pres">
      <dgm:prSet presAssocID="{29411CCB-0187-49D2-B722-F2ED1EBCF4EA}" presName="hierChild4" presStyleCnt="0"/>
      <dgm:spPr/>
      <dgm:t>
        <a:bodyPr/>
        <a:lstStyle/>
        <a:p>
          <a:endParaRPr lang="en-US"/>
        </a:p>
      </dgm:t>
    </dgm:pt>
    <dgm:pt modelId="{0D1F6940-8CC2-4499-B747-A5AA789A7B0E}" type="pres">
      <dgm:prSet presAssocID="{29411CCB-0187-49D2-B722-F2ED1EBCF4EA}" presName="hierChild5" presStyleCnt="0"/>
      <dgm:spPr/>
      <dgm:t>
        <a:bodyPr/>
        <a:lstStyle/>
        <a:p>
          <a:endParaRPr lang="en-US"/>
        </a:p>
      </dgm:t>
    </dgm:pt>
    <dgm:pt modelId="{26E671CF-7B61-4233-8931-E74DBEAE1F3A}" type="pres">
      <dgm:prSet presAssocID="{54A61ECE-5E3C-440D-87BC-48DBD23A1C9F}" presName="Name37" presStyleLbl="parChTrans1D2" presStyleIdx="3" presStyleCnt="4"/>
      <dgm:spPr/>
      <dgm:t>
        <a:bodyPr/>
        <a:lstStyle/>
        <a:p>
          <a:endParaRPr lang="en-US"/>
        </a:p>
      </dgm:t>
    </dgm:pt>
    <dgm:pt modelId="{434DF3F6-8E8F-42AB-8A2D-971DD4BB18F3}" type="pres">
      <dgm:prSet presAssocID="{A1A85EA9-5CC7-46E9-888A-5438FBAD07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C613E8-5F8C-4289-83A4-6C46E224C3D5}" type="pres">
      <dgm:prSet presAssocID="{A1A85EA9-5CC7-46E9-888A-5438FBAD079D}" presName="rootComposite" presStyleCnt="0"/>
      <dgm:spPr/>
      <dgm:t>
        <a:bodyPr/>
        <a:lstStyle/>
        <a:p>
          <a:endParaRPr lang="en-US"/>
        </a:p>
      </dgm:t>
    </dgm:pt>
    <dgm:pt modelId="{D6A5B566-CF17-421E-8F7F-1D7ACF4F770D}" type="pres">
      <dgm:prSet presAssocID="{A1A85EA9-5CC7-46E9-888A-5438FBAD079D}" presName="rootText" presStyleLbl="node2" presStyleIdx="3" presStyleCnt="4" custScaleX="148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712AA-56E7-42ED-9849-F33B58E76E6A}" type="pres">
      <dgm:prSet presAssocID="{A1A85EA9-5CC7-46E9-888A-5438FBAD079D}" presName="rootPict" presStyleLbl="alignImgPlace1" presStyleIdx="7" presStyleCnt="8" custLinFactNeighborX="-88292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6C0A520-A6E0-4835-9149-2BCC9A884235}" type="pres">
      <dgm:prSet presAssocID="{A1A85EA9-5CC7-46E9-888A-5438FBAD079D}" presName="rootConnector" presStyleLbl="node2" presStyleIdx="3" presStyleCnt="4"/>
      <dgm:spPr/>
      <dgm:t>
        <a:bodyPr/>
        <a:lstStyle/>
        <a:p>
          <a:endParaRPr lang="en-US"/>
        </a:p>
      </dgm:t>
    </dgm:pt>
    <dgm:pt modelId="{513D556B-12BD-4166-B2C3-7F64813DAEBF}" type="pres">
      <dgm:prSet presAssocID="{A1A85EA9-5CC7-46E9-888A-5438FBAD079D}" presName="hierChild4" presStyleCnt="0"/>
      <dgm:spPr/>
      <dgm:t>
        <a:bodyPr/>
        <a:lstStyle/>
        <a:p>
          <a:endParaRPr lang="en-US"/>
        </a:p>
      </dgm:t>
    </dgm:pt>
    <dgm:pt modelId="{92AA15C9-6125-4987-AE4D-90E5B402AC28}" type="pres">
      <dgm:prSet presAssocID="{A1A85EA9-5CC7-46E9-888A-5438FBAD079D}" presName="hierChild5" presStyleCnt="0"/>
      <dgm:spPr/>
      <dgm:t>
        <a:bodyPr/>
        <a:lstStyle/>
        <a:p>
          <a:endParaRPr lang="en-US"/>
        </a:p>
      </dgm:t>
    </dgm:pt>
    <dgm:pt modelId="{C323F011-6B69-4DA0-AACA-B4B16E5C247A}" type="pres">
      <dgm:prSet presAssocID="{E8319B54-1E35-498D-B96B-84E0F0CA9652}" presName="hierChild3" presStyleCnt="0"/>
      <dgm:spPr/>
      <dgm:t>
        <a:bodyPr/>
        <a:lstStyle/>
        <a:p>
          <a:endParaRPr lang="en-US"/>
        </a:p>
      </dgm:t>
    </dgm:pt>
  </dgm:ptLst>
  <dgm:cxnLst>
    <dgm:cxn modelId="{75B2206C-87A8-4686-9634-1CFF2DE2F5D5}" srcId="{D2BF3DB9-32B5-48F1-A91C-85EA6682BA83}" destId="{4E2030D3-C5EC-4FBF-B4F1-A18887FEBAB0}" srcOrd="2" destOrd="0" parTransId="{3FE0337F-076D-47E6-B67E-51D5B5A03ADF}" sibTransId="{71E088F6-632E-4061-9F9F-1E22D92E3055}"/>
    <dgm:cxn modelId="{099E3EC7-E588-406E-8546-9F2155887B7F}" srcId="{D2BF3DB9-32B5-48F1-A91C-85EA6682BA83}" destId="{9CB0549C-8125-488E-A5BC-D9928B75B15D}" srcOrd="1" destOrd="0" parTransId="{47BCE814-D6F5-4AB7-9BCF-E1A03543C125}" sibTransId="{73955131-F4BF-4F85-A21E-39BB37EBE293}"/>
    <dgm:cxn modelId="{97C6B4C3-1638-4353-BEE3-2E462390791A}" srcId="{E8319B54-1E35-498D-B96B-84E0F0CA9652}" destId="{A1A85EA9-5CC7-46E9-888A-5438FBAD079D}" srcOrd="3" destOrd="0" parTransId="{54A61ECE-5E3C-440D-87BC-48DBD23A1C9F}" sibTransId="{90DEB69F-FFEF-4F5F-83FE-61E5751C8CE0}"/>
    <dgm:cxn modelId="{32709E1F-1635-41E8-9329-D4D021D49203}" type="presOf" srcId="{6F548943-7106-429C-A2CD-B3F12183F733}" destId="{3280BC8D-B79D-4F1E-AAE3-88FD07DCAF34}" srcOrd="1" destOrd="0" presId="urn:microsoft.com/office/officeart/2005/8/layout/pictureOrgChart+Icon"/>
    <dgm:cxn modelId="{C8019826-29B4-4064-B1AC-3E97688CA22D}" type="presOf" srcId="{A1A85EA9-5CC7-46E9-888A-5438FBAD079D}" destId="{F6C0A520-A6E0-4835-9149-2BCC9A884235}" srcOrd="1" destOrd="0" presId="urn:microsoft.com/office/officeart/2005/8/layout/pictureOrgChart+Icon"/>
    <dgm:cxn modelId="{6DBBE6A9-C427-41DD-BADD-4304F9E07CCF}" type="presOf" srcId="{D2BF3DB9-32B5-48F1-A91C-85EA6682BA83}" destId="{650D623B-B14D-4532-BF69-190C4DB1FCD0}" srcOrd="1" destOrd="0" presId="urn:microsoft.com/office/officeart/2005/8/layout/pictureOrgChart+Icon"/>
    <dgm:cxn modelId="{FEEF0A73-6D0F-4426-8372-26401AB8968E}" srcId="{E8319B54-1E35-498D-B96B-84E0F0CA9652}" destId="{49D39D7D-C427-4B31-A562-58AD991CBB3B}" srcOrd="1" destOrd="0" parTransId="{1C731537-9358-4529-A050-497BEBA95ED4}" sibTransId="{7F5D86B5-EC42-484A-8052-16825A325239}"/>
    <dgm:cxn modelId="{91668ED6-39E6-4605-84A6-45AC28178090}" type="presOf" srcId="{1C731537-9358-4529-A050-497BEBA95ED4}" destId="{A3E6F74F-E6BE-40E5-8A8E-60BFC9385F36}" srcOrd="0" destOrd="0" presId="urn:microsoft.com/office/officeart/2005/8/layout/pictureOrgChart+Icon"/>
    <dgm:cxn modelId="{85A71702-7D2F-480E-8F89-05CE0773CB76}" type="presOf" srcId="{9CB0549C-8125-488E-A5BC-D9928B75B15D}" destId="{C8A06F6A-60A2-470D-A5BE-9BFC49A67C1A}" srcOrd="1" destOrd="0" presId="urn:microsoft.com/office/officeart/2005/8/layout/pictureOrgChart+Icon"/>
    <dgm:cxn modelId="{E0217C03-7C7C-45EA-8F71-47DC6D5AF568}" type="presOf" srcId="{5CC4EFFC-6EFA-4DC5-B82F-0148F26F92BB}" destId="{CAFB7642-5CE9-49E9-A858-6C786625EBF7}" srcOrd="0" destOrd="0" presId="urn:microsoft.com/office/officeart/2005/8/layout/pictureOrgChart+Icon"/>
    <dgm:cxn modelId="{104814AC-B922-4088-B50C-833D2CA5BF42}" srcId="{E8319B54-1E35-498D-B96B-84E0F0CA9652}" destId="{D2BF3DB9-32B5-48F1-A91C-85EA6682BA83}" srcOrd="0" destOrd="0" parTransId="{70F55D63-746C-4324-A871-7005EDCEEDB1}" sibTransId="{F012F443-2C63-4AD9-BCDD-AC502803B3ED}"/>
    <dgm:cxn modelId="{A1CF331D-B9E3-40D0-81EB-D681369DFC0E}" type="presOf" srcId="{4E2030D3-C5EC-4FBF-B4F1-A18887FEBAB0}" destId="{578FE71C-EFF3-4B12-AB95-8015639D6006}" srcOrd="1" destOrd="0" presId="urn:microsoft.com/office/officeart/2005/8/layout/pictureOrgChart+Icon"/>
    <dgm:cxn modelId="{B4912BB2-C6FA-49B8-8A55-D2C13BB484B5}" type="presOf" srcId="{6F548943-7106-429C-A2CD-B3F12183F733}" destId="{63DE1945-F89A-40C5-9788-35647024EE13}" srcOrd="0" destOrd="0" presId="urn:microsoft.com/office/officeart/2005/8/layout/pictureOrgChart+Icon"/>
    <dgm:cxn modelId="{DED24C91-101B-4914-819C-C46022262981}" type="presOf" srcId="{29411CCB-0187-49D2-B722-F2ED1EBCF4EA}" destId="{E079D95A-3649-410B-9CDA-7EBB887F056E}" srcOrd="0" destOrd="0" presId="urn:microsoft.com/office/officeart/2005/8/layout/pictureOrgChart+Icon"/>
    <dgm:cxn modelId="{06BC34CC-F30A-45C9-85B8-2EE41BA96510}" type="presOf" srcId="{29411CCB-0187-49D2-B722-F2ED1EBCF4EA}" destId="{CE624DA2-5788-42E5-965D-C842EF5727AA}" srcOrd="1" destOrd="0" presId="urn:microsoft.com/office/officeart/2005/8/layout/pictureOrgChart+Icon"/>
    <dgm:cxn modelId="{F6EB7ACE-8526-48AC-B339-02D4F5BD3B82}" type="presOf" srcId="{A1A85EA9-5CC7-46E9-888A-5438FBAD079D}" destId="{D6A5B566-CF17-421E-8F7F-1D7ACF4F770D}" srcOrd="0" destOrd="0" presId="urn:microsoft.com/office/officeart/2005/8/layout/pictureOrgChart+Icon"/>
    <dgm:cxn modelId="{B30376D7-D289-4794-8515-1DD08A858A71}" type="presOf" srcId="{9CB0549C-8125-488E-A5BC-D9928B75B15D}" destId="{6AA52B95-D8DE-491E-9A8A-A928C3B3B318}" srcOrd="0" destOrd="0" presId="urn:microsoft.com/office/officeart/2005/8/layout/pictureOrgChart+Icon"/>
    <dgm:cxn modelId="{AF604329-82C9-4E97-AB22-907F70D3E74E}" type="presOf" srcId="{70F55D63-746C-4324-A871-7005EDCEEDB1}" destId="{E21DD57A-AACC-49DA-A2A9-27985D5EE9C0}" srcOrd="0" destOrd="0" presId="urn:microsoft.com/office/officeart/2005/8/layout/pictureOrgChart+Icon"/>
    <dgm:cxn modelId="{9AC8B580-B954-4BDD-A527-FB820988C764}" type="presOf" srcId="{E8319B54-1E35-498D-B96B-84E0F0CA9652}" destId="{B7545E5B-7EC3-4ED6-8D7E-484DB590216F}" srcOrd="0" destOrd="0" presId="urn:microsoft.com/office/officeart/2005/8/layout/pictureOrgChart+Icon"/>
    <dgm:cxn modelId="{0D84E4B2-FE95-4A0E-B00E-6D4E2200E7DC}" type="presOf" srcId="{3FE0337F-076D-47E6-B67E-51D5B5A03ADF}" destId="{43376A78-12B8-4444-99C7-CD9686424977}" srcOrd="0" destOrd="0" presId="urn:microsoft.com/office/officeart/2005/8/layout/pictureOrgChart+Icon"/>
    <dgm:cxn modelId="{305BF8B2-6D7C-4012-8084-E54E4BA630C1}" type="presOf" srcId="{4E2030D3-C5EC-4FBF-B4F1-A18887FEBAB0}" destId="{EDEAAE4E-B7FB-4EC6-BAD6-BB6ACACC1A5E}" srcOrd="0" destOrd="0" presId="urn:microsoft.com/office/officeart/2005/8/layout/pictureOrgChart+Icon"/>
    <dgm:cxn modelId="{61D6DEEB-B30F-4B4E-9E5A-5F1E4029088B}" type="presOf" srcId="{54A61ECE-5E3C-440D-87BC-48DBD23A1C9F}" destId="{26E671CF-7B61-4233-8931-E74DBEAE1F3A}" srcOrd="0" destOrd="0" presId="urn:microsoft.com/office/officeart/2005/8/layout/pictureOrgChart+Icon"/>
    <dgm:cxn modelId="{F364239F-F8B2-4AAB-A312-B8A54AF1B864}" type="presOf" srcId="{B82B39AE-B772-4A23-8A58-30EC490A38EA}" destId="{F7186E63-7BAA-4A81-9F7F-BE236573182F}" srcOrd="0" destOrd="0" presId="urn:microsoft.com/office/officeart/2005/8/layout/pictureOrgChart+Icon"/>
    <dgm:cxn modelId="{2FB2867A-4F3A-403F-98FA-C5B82C3493ED}" type="presOf" srcId="{49D39D7D-C427-4B31-A562-58AD991CBB3B}" destId="{C04C4EE0-143C-4C1E-AF75-637AAA4053DB}" srcOrd="0" destOrd="0" presId="urn:microsoft.com/office/officeart/2005/8/layout/pictureOrgChart+Icon"/>
    <dgm:cxn modelId="{3A199AF7-04DA-4444-95D0-16B7E850A7DE}" srcId="{D2BF3DB9-32B5-48F1-A91C-85EA6682BA83}" destId="{6F548943-7106-429C-A2CD-B3F12183F733}" srcOrd="0" destOrd="0" parTransId="{B82B39AE-B772-4A23-8A58-30EC490A38EA}" sibTransId="{CE1DF313-8A6C-47D8-8F6B-DEDB2B95C141}"/>
    <dgm:cxn modelId="{8B19C511-C7D7-4F18-88AD-2D9EBBCCA2DA}" srcId="{ED05DB1C-BFCD-421E-88AB-E0083CC829E9}" destId="{E8319B54-1E35-498D-B96B-84E0F0CA9652}" srcOrd="0" destOrd="0" parTransId="{CABE989E-528E-484B-8419-0C70500F87EB}" sibTransId="{6DCF93E0-D774-4FE5-B4D0-FCE026C75A08}"/>
    <dgm:cxn modelId="{92222C6E-0A64-4F1C-AA0C-9E9E7DFBD7A4}" type="presOf" srcId="{47BCE814-D6F5-4AB7-9BCF-E1A03543C125}" destId="{5A2E4A1C-AA4B-4B52-9E15-BC9D05CC18B9}" srcOrd="0" destOrd="0" presId="urn:microsoft.com/office/officeart/2005/8/layout/pictureOrgChart+Icon"/>
    <dgm:cxn modelId="{773BFFC0-7B44-4601-B93C-2F720B999E71}" type="presOf" srcId="{49D39D7D-C427-4B31-A562-58AD991CBB3B}" destId="{EFB76DFF-3360-4CD3-BD39-A7EEC2D22216}" srcOrd="1" destOrd="0" presId="urn:microsoft.com/office/officeart/2005/8/layout/pictureOrgChart+Icon"/>
    <dgm:cxn modelId="{6A1FFB50-7818-4CA8-8704-EACC590965FA}" type="presOf" srcId="{E8319B54-1E35-498D-B96B-84E0F0CA9652}" destId="{B5AD49C1-0683-4368-AB4D-C1EE476746E4}" srcOrd="1" destOrd="0" presId="urn:microsoft.com/office/officeart/2005/8/layout/pictureOrgChart+Icon"/>
    <dgm:cxn modelId="{F14DC14F-0265-45C7-BA98-0BFEB1EEA678}" type="presOf" srcId="{ED05DB1C-BFCD-421E-88AB-E0083CC829E9}" destId="{104618D6-B47F-4087-9DA7-8125A329E3E3}" srcOrd="0" destOrd="0" presId="urn:microsoft.com/office/officeart/2005/8/layout/pictureOrgChart+Icon"/>
    <dgm:cxn modelId="{A266901A-6F26-4941-BA20-F76A4AFB26C7}" type="presOf" srcId="{D2BF3DB9-32B5-48F1-A91C-85EA6682BA83}" destId="{85B08947-0802-494A-AD2A-E4E327ED9747}" srcOrd="0" destOrd="0" presId="urn:microsoft.com/office/officeart/2005/8/layout/pictureOrgChart+Icon"/>
    <dgm:cxn modelId="{78C24EC2-D151-4CB6-A8B3-4CDA14E2D174}" srcId="{E8319B54-1E35-498D-B96B-84E0F0CA9652}" destId="{29411CCB-0187-49D2-B722-F2ED1EBCF4EA}" srcOrd="2" destOrd="0" parTransId="{5CC4EFFC-6EFA-4DC5-B82F-0148F26F92BB}" sibTransId="{D3F0F028-4560-402A-99A7-4A9911D149EF}"/>
    <dgm:cxn modelId="{711CD177-3349-4A7B-A55E-31F65706AFF6}" type="presParOf" srcId="{104618D6-B47F-4087-9DA7-8125A329E3E3}" destId="{32448FE4-62FD-4405-9C99-A1BF47298BAA}" srcOrd="0" destOrd="0" presId="urn:microsoft.com/office/officeart/2005/8/layout/pictureOrgChart+Icon"/>
    <dgm:cxn modelId="{49730C70-41A2-4371-84E4-FF46B5001BCC}" type="presParOf" srcId="{32448FE4-62FD-4405-9C99-A1BF47298BAA}" destId="{D6191B63-B7FE-48BE-83AE-58C380E3F095}" srcOrd="0" destOrd="0" presId="urn:microsoft.com/office/officeart/2005/8/layout/pictureOrgChart+Icon"/>
    <dgm:cxn modelId="{1FC4CEDA-026A-4BD5-9DED-4C34881E4019}" type="presParOf" srcId="{D6191B63-B7FE-48BE-83AE-58C380E3F095}" destId="{B7545E5B-7EC3-4ED6-8D7E-484DB590216F}" srcOrd="0" destOrd="0" presId="urn:microsoft.com/office/officeart/2005/8/layout/pictureOrgChart+Icon"/>
    <dgm:cxn modelId="{D16FDDBD-058C-4F2F-AABB-FAA1BB58E24C}" type="presParOf" srcId="{D6191B63-B7FE-48BE-83AE-58C380E3F095}" destId="{5A404D96-F750-4E1F-920C-FE61720AC97F}" srcOrd="1" destOrd="0" presId="urn:microsoft.com/office/officeart/2005/8/layout/pictureOrgChart+Icon"/>
    <dgm:cxn modelId="{6436EF73-7CAA-4F06-B3C9-C4D9DB3AE685}" type="presParOf" srcId="{D6191B63-B7FE-48BE-83AE-58C380E3F095}" destId="{B5AD49C1-0683-4368-AB4D-C1EE476746E4}" srcOrd="2" destOrd="0" presId="urn:microsoft.com/office/officeart/2005/8/layout/pictureOrgChart+Icon"/>
    <dgm:cxn modelId="{F307BAB4-9CC2-4605-B267-EB8C391FD392}" type="presParOf" srcId="{32448FE4-62FD-4405-9C99-A1BF47298BAA}" destId="{FDF39DF0-725B-4DAB-8311-B2E6B1526A51}" srcOrd="1" destOrd="0" presId="urn:microsoft.com/office/officeart/2005/8/layout/pictureOrgChart+Icon"/>
    <dgm:cxn modelId="{C762AE68-A88F-4B7D-962A-EE017776D0F7}" type="presParOf" srcId="{FDF39DF0-725B-4DAB-8311-B2E6B1526A51}" destId="{E21DD57A-AACC-49DA-A2A9-27985D5EE9C0}" srcOrd="0" destOrd="0" presId="urn:microsoft.com/office/officeart/2005/8/layout/pictureOrgChart+Icon"/>
    <dgm:cxn modelId="{FD9EF473-D11D-415D-AEB6-E8994BA51C48}" type="presParOf" srcId="{FDF39DF0-725B-4DAB-8311-B2E6B1526A51}" destId="{04BBB3D6-564A-4AE4-BA47-53690A6789B5}" srcOrd="1" destOrd="0" presId="urn:microsoft.com/office/officeart/2005/8/layout/pictureOrgChart+Icon"/>
    <dgm:cxn modelId="{F143931E-7640-4335-B91D-7A5337C0E5AB}" type="presParOf" srcId="{04BBB3D6-564A-4AE4-BA47-53690A6789B5}" destId="{744BCEB6-5F33-4B5A-B1E9-0CFA793993C1}" srcOrd="0" destOrd="0" presId="urn:microsoft.com/office/officeart/2005/8/layout/pictureOrgChart+Icon"/>
    <dgm:cxn modelId="{7B23A1FA-9611-4585-890E-FA7374F88908}" type="presParOf" srcId="{744BCEB6-5F33-4B5A-B1E9-0CFA793993C1}" destId="{85B08947-0802-494A-AD2A-E4E327ED9747}" srcOrd="0" destOrd="0" presId="urn:microsoft.com/office/officeart/2005/8/layout/pictureOrgChart+Icon"/>
    <dgm:cxn modelId="{2657922B-1FA7-4C48-8646-1D6FDA6037AA}" type="presParOf" srcId="{744BCEB6-5F33-4B5A-B1E9-0CFA793993C1}" destId="{CF363BC8-3A11-481C-B485-7D533FD70A3F}" srcOrd="1" destOrd="0" presId="urn:microsoft.com/office/officeart/2005/8/layout/pictureOrgChart+Icon"/>
    <dgm:cxn modelId="{9793008A-8AD3-4CC0-A449-2F425DD8D647}" type="presParOf" srcId="{744BCEB6-5F33-4B5A-B1E9-0CFA793993C1}" destId="{650D623B-B14D-4532-BF69-190C4DB1FCD0}" srcOrd="2" destOrd="0" presId="urn:microsoft.com/office/officeart/2005/8/layout/pictureOrgChart+Icon"/>
    <dgm:cxn modelId="{179ABC72-A730-404F-95A5-809DCDC89C92}" type="presParOf" srcId="{04BBB3D6-564A-4AE4-BA47-53690A6789B5}" destId="{93B55B36-83D4-4192-9342-5B166FBBE505}" srcOrd="1" destOrd="0" presId="urn:microsoft.com/office/officeart/2005/8/layout/pictureOrgChart+Icon"/>
    <dgm:cxn modelId="{2CE2AAD8-3423-4F98-8612-D363BFB80E39}" type="presParOf" srcId="{93B55B36-83D4-4192-9342-5B166FBBE505}" destId="{F7186E63-7BAA-4A81-9F7F-BE236573182F}" srcOrd="0" destOrd="0" presId="urn:microsoft.com/office/officeart/2005/8/layout/pictureOrgChart+Icon"/>
    <dgm:cxn modelId="{4D3C8FA7-3484-46AD-8596-616819A17FD6}" type="presParOf" srcId="{93B55B36-83D4-4192-9342-5B166FBBE505}" destId="{BE2FD022-30A8-46D6-A3F5-FA7B25C0990A}" srcOrd="1" destOrd="0" presId="urn:microsoft.com/office/officeart/2005/8/layout/pictureOrgChart+Icon"/>
    <dgm:cxn modelId="{C01F30EE-701A-4B52-8F5B-693BD173967A}" type="presParOf" srcId="{BE2FD022-30A8-46D6-A3F5-FA7B25C0990A}" destId="{8E9DAAD7-AFDD-47BD-B709-B7BA5BE1079E}" srcOrd="0" destOrd="0" presId="urn:microsoft.com/office/officeart/2005/8/layout/pictureOrgChart+Icon"/>
    <dgm:cxn modelId="{FF0541E0-5C63-4EC0-9109-C106F1970450}" type="presParOf" srcId="{8E9DAAD7-AFDD-47BD-B709-B7BA5BE1079E}" destId="{63DE1945-F89A-40C5-9788-35647024EE13}" srcOrd="0" destOrd="0" presId="urn:microsoft.com/office/officeart/2005/8/layout/pictureOrgChart+Icon"/>
    <dgm:cxn modelId="{04885999-1876-426F-9C7E-DB14D126AD6D}" type="presParOf" srcId="{8E9DAAD7-AFDD-47BD-B709-B7BA5BE1079E}" destId="{8581DA35-852A-43B3-84E6-C002304489B3}" srcOrd="1" destOrd="0" presId="urn:microsoft.com/office/officeart/2005/8/layout/pictureOrgChart+Icon"/>
    <dgm:cxn modelId="{BF77F2A9-7EFB-44C2-A898-96D6673903E3}" type="presParOf" srcId="{8E9DAAD7-AFDD-47BD-B709-B7BA5BE1079E}" destId="{3280BC8D-B79D-4F1E-AAE3-88FD07DCAF34}" srcOrd="2" destOrd="0" presId="urn:microsoft.com/office/officeart/2005/8/layout/pictureOrgChart+Icon"/>
    <dgm:cxn modelId="{313967F2-B02A-42EE-AF1B-2822766D50F1}" type="presParOf" srcId="{BE2FD022-30A8-46D6-A3F5-FA7B25C0990A}" destId="{C3AF9F16-439C-4449-B973-E36EA549051F}" srcOrd="1" destOrd="0" presId="urn:microsoft.com/office/officeart/2005/8/layout/pictureOrgChart+Icon"/>
    <dgm:cxn modelId="{66ED958F-F7E7-468A-9B7C-95814E2D40C5}" type="presParOf" srcId="{BE2FD022-30A8-46D6-A3F5-FA7B25C0990A}" destId="{E61D8870-E6DF-4674-B6C9-312487411712}" srcOrd="2" destOrd="0" presId="urn:microsoft.com/office/officeart/2005/8/layout/pictureOrgChart+Icon"/>
    <dgm:cxn modelId="{9365355F-738D-4538-BAEB-D9FCEC512E4A}" type="presParOf" srcId="{93B55B36-83D4-4192-9342-5B166FBBE505}" destId="{5A2E4A1C-AA4B-4B52-9E15-BC9D05CC18B9}" srcOrd="2" destOrd="0" presId="urn:microsoft.com/office/officeart/2005/8/layout/pictureOrgChart+Icon"/>
    <dgm:cxn modelId="{390D6E8E-BD00-4FE6-A927-BB0F02DF0A6C}" type="presParOf" srcId="{93B55B36-83D4-4192-9342-5B166FBBE505}" destId="{9E123C54-F0FE-431A-BFE4-E0B9705EF0AA}" srcOrd="3" destOrd="0" presId="urn:microsoft.com/office/officeart/2005/8/layout/pictureOrgChart+Icon"/>
    <dgm:cxn modelId="{A0BEBAC8-FEEC-44F7-AF7B-99A6257C5EB4}" type="presParOf" srcId="{9E123C54-F0FE-431A-BFE4-E0B9705EF0AA}" destId="{AA1C4156-FE5D-4027-BD50-59341FB1B612}" srcOrd="0" destOrd="0" presId="urn:microsoft.com/office/officeart/2005/8/layout/pictureOrgChart+Icon"/>
    <dgm:cxn modelId="{8D4D050E-DBCE-4866-8195-B77BC7689C55}" type="presParOf" srcId="{AA1C4156-FE5D-4027-BD50-59341FB1B612}" destId="{6AA52B95-D8DE-491E-9A8A-A928C3B3B318}" srcOrd="0" destOrd="0" presId="urn:microsoft.com/office/officeart/2005/8/layout/pictureOrgChart+Icon"/>
    <dgm:cxn modelId="{5FE15365-C398-4F6C-A8B8-B2AEEDAB20CB}" type="presParOf" srcId="{AA1C4156-FE5D-4027-BD50-59341FB1B612}" destId="{9520F309-2A12-4DA2-8024-2F41A1369670}" srcOrd="1" destOrd="0" presId="urn:microsoft.com/office/officeart/2005/8/layout/pictureOrgChart+Icon"/>
    <dgm:cxn modelId="{F97AC62D-FDE1-43BA-9357-60EE761E4A28}" type="presParOf" srcId="{AA1C4156-FE5D-4027-BD50-59341FB1B612}" destId="{C8A06F6A-60A2-470D-A5BE-9BFC49A67C1A}" srcOrd="2" destOrd="0" presId="urn:microsoft.com/office/officeart/2005/8/layout/pictureOrgChart+Icon"/>
    <dgm:cxn modelId="{34C4BC28-A00E-4817-BDC7-3FE233D18AC3}" type="presParOf" srcId="{9E123C54-F0FE-431A-BFE4-E0B9705EF0AA}" destId="{D20D4348-0E33-4574-A18C-BC76D8247CD5}" srcOrd="1" destOrd="0" presId="urn:microsoft.com/office/officeart/2005/8/layout/pictureOrgChart+Icon"/>
    <dgm:cxn modelId="{DE4B0A21-B4BC-45A1-86B5-DFC78DC4FF25}" type="presParOf" srcId="{9E123C54-F0FE-431A-BFE4-E0B9705EF0AA}" destId="{3757B85B-8F66-49FD-9938-96AE3F69D98A}" srcOrd="2" destOrd="0" presId="urn:microsoft.com/office/officeart/2005/8/layout/pictureOrgChart+Icon"/>
    <dgm:cxn modelId="{85758E4F-CAC8-4BAB-8C8C-3A1081F82E67}" type="presParOf" srcId="{93B55B36-83D4-4192-9342-5B166FBBE505}" destId="{43376A78-12B8-4444-99C7-CD9686424977}" srcOrd="4" destOrd="0" presId="urn:microsoft.com/office/officeart/2005/8/layout/pictureOrgChart+Icon"/>
    <dgm:cxn modelId="{88BE99B6-E5FB-40A8-B0AC-FF57BAA3C956}" type="presParOf" srcId="{93B55B36-83D4-4192-9342-5B166FBBE505}" destId="{BDA29B42-8824-436A-96A1-144D5AC84684}" srcOrd="5" destOrd="0" presId="urn:microsoft.com/office/officeart/2005/8/layout/pictureOrgChart+Icon"/>
    <dgm:cxn modelId="{CBAAFC82-060F-44BA-A79A-9AB57DF25E1C}" type="presParOf" srcId="{BDA29B42-8824-436A-96A1-144D5AC84684}" destId="{DE9B38EE-05E5-476F-9B06-B3B90DDA2AFB}" srcOrd="0" destOrd="0" presId="urn:microsoft.com/office/officeart/2005/8/layout/pictureOrgChart+Icon"/>
    <dgm:cxn modelId="{096ED735-2945-4C0E-A264-3179DA734958}" type="presParOf" srcId="{DE9B38EE-05E5-476F-9B06-B3B90DDA2AFB}" destId="{EDEAAE4E-B7FB-4EC6-BAD6-BB6ACACC1A5E}" srcOrd="0" destOrd="0" presId="urn:microsoft.com/office/officeart/2005/8/layout/pictureOrgChart+Icon"/>
    <dgm:cxn modelId="{F18B1C66-5C97-4F6F-B6AB-7C1B4B66EBEF}" type="presParOf" srcId="{DE9B38EE-05E5-476F-9B06-B3B90DDA2AFB}" destId="{6302F23E-D8BF-410C-9097-65C5143840C6}" srcOrd="1" destOrd="0" presId="urn:microsoft.com/office/officeart/2005/8/layout/pictureOrgChart+Icon"/>
    <dgm:cxn modelId="{A31B97E4-8EA0-4652-8979-63A7778A1D15}" type="presParOf" srcId="{DE9B38EE-05E5-476F-9B06-B3B90DDA2AFB}" destId="{578FE71C-EFF3-4B12-AB95-8015639D6006}" srcOrd="2" destOrd="0" presId="urn:microsoft.com/office/officeart/2005/8/layout/pictureOrgChart+Icon"/>
    <dgm:cxn modelId="{2EA5D5CD-6985-46EE-83D8-FD7E88864424}" type="presParOf" srcId="{BDA29B42-8824-436A-96A1-144D5AC84684}" destId="{BB97737B-B31B-4D41-889A-0A696EF10A35}" srcOrd="1" destOrd="0" presId="urn:microsoft.com/office/officeart/2005/8/layout/pictureOrgChart+Icon"/>
    <dgm:cxn modelId="{D913A141-CE63-44D2-82CE-6E1B642BB6B8}" type="presParOf" srcId="{BDA29B42-8824-436A-96A1-144D5AC84684}" destId="{048169B5-B5CD-4454-A99C-F552DE604B9A}" srcOrd="2" destOrd="0" presId="urn:microsoft.com/office/officeart/2005/8/layout/pictureOrgChart+Icon"/>
    <dgm:cxn modelId="{B3B4A56B-02FE-4A9B-B71C-40324ECD1FCF}" type="presParOf" srcId="{04BBB3D6-564A-4AE4-BA47-53690A6789B5}" destId="{A79C132D-161D-4EE1-9A6F-C0C9772DC67F}" srcOrd="2" destOrd="0" presId="urn:microsoft.com/office/officeart/2005/8/layout/pictureOrgChart+Icon"/>
    <dgm:cxn modelId="{1B531547-A395-4168-ADD7-70214F0C0907}" type="presParOf" srcId="{FDF39DF0-725B-4DAB-8311-B2E6B1526A51}" destId="{A3E6F74F-E6BE-40E5-8A8E-60BFC9385F36}" srcOrd="2" destOrd="0" presId="urn:microsoft.com/office/officeart/2005/8/layout/pictureOrgChart+Icon"/>
    <dgm:cxn modelId="{8F8DC927-2544-4D4E-8D7A-FD1DAA44465C}" type="presParOf" srcId="{FDF39DF0-725B-4DAB-8311-B2E6B1526A51}" destId="{611CEB34-0CF3-44A3-B759-B7966F85A81C}" srcOrd="3" destOrd="0" presId="urn:microsoft.com/office/officeart/2005/8/layout/pictureOrgChart+Icon"/>
    <dgm:cxn modelId="{EBB194DB-82DB-4F6A-841E-7C2AA5DFBDC2}" type="presParOf" srcId="{611CEB34-0CF3-44A3-B759-B7966F85A81C}" destId="{B2FFDD00-1EF7-4FEB-9AF1-B0815C1ACE7C}" srcOrd="0" destOrd="0" presId="urn:microsoft.com/office/officeart/2005/8/layout/pictureOrgChart+Icon"/>
    <dgm:cxn modelId="{0C3861B9-60ED-4F54-BEA0-63A3C3434404}" type="presParOf" srcId="{B2FFDD00-1EF7-4FEB-9AF1-B0815C1ACE7C}" destId="{C04C4EE0-143C-4C1E-AF75-637AAA4053DB}" srcOrd="0" destOrd="0" presId="urn:microsoft.com/office/officeart/2005/8/layout/pictureOrgChart+Icon"/>
    <dgm:cxn modelId="{8E66AA6A-849E-4D6E-B05F-D5FFAEBFBB1B}" type="presParOf" srcId="{B2FFDD00-1EF7-4FEB-9AF1-B0815C1ACE7C}" destId="{A1CEC278-1CBF-433E-B0A0-3F20F088CBC7}" srcOrd="1" destOrd="0" presId="urn:microsoft.com/office/officeart/2005/8/layout/pictureOrgChart+Icon"/>
    <dgm:cxn modelId="{24D4153C-4FD8-49A0-B032-EF7764A87623}" type="presParOf" srcId="{B2FFDD00-1EF7-4FEB-9AF1-B0815C1ACE7C}" destId="{EFB76DFF-3360-4CD3-BD39-A7EEC2D22216}" srcOrd="2" destOrd="0" presId="urn:microsoft.com/office/officeart/2005/8/layout/pictureOrgChart+Icon"/>
    <dgm:cxn modelId="{25208FF2-80C9-4EE4-A67D-E7B0CC7111B6}" type="presParOf" srcId="{611CEB34-0CF3-44A3-B759-B7966F85A81C}" destId="{4B8C1671-75AF-4877-9197-A2980643E77A}" srcOrd="1" destOrd="0" presId="urn:microsoft.com/office/officeart/2005/8/layout/pictureOrgChart+Icon"/>
    <dgm:cxn modelId="{AA4A962F-75BD-49C6-99C8-AD84B95B6D97}" type="presParOf" srcId="{611CEB34-0CF3-44A3-B759-B7966F85A81C}" destId="{80DD9365-1827-4BC2-A031-282C3F979C19}" srcOrd="2" destOrd="0" presId="urn:microsoft.com/office/officeart/2005/8/layout/pictureOrgChart+Icon"/>
    <dgm:cxn modelId="{3F90D1EE-00EA-4548-BF18-6F10571F40A5}" type="presParOf" srcId="{FDF39DF0-725B-4DAB-8311-B2E6B1526A51}" destId="{CAFB7642-5CE9-49E9-A858-6C786625EBF7}" srcOrd="4" destOrd="0" presId="urn:microsoft.com/office/officeart/2005/8/layout/pictureOrgChart+Icon"/>
    <dgm:cxn modelId="{9710AF10-2DC9-4A47-A260-B29870D17B37}" type="presParOf" srcId="{FDF39DF0-725B-4DAB-8311-B2E6B1526A51}" destId="{B0667A9D-5A74-49C8-950F-CB5C755E1423}" srcOrd="5" destOrd="0" presId="urn:microsoft.com/office/officeart/2005/8/layout/pictureOrgChart+Icon"/>
    <dgm:cxn modelId="{DD2E63F8-4B6A-4E39-A9DE-AF1DCC4B7903}" type="presParOf" srcId="{B0667A9D-5A74-49C8-950F-CB5C755E1423}" destId="{FBB9CD30-E733-4ADB-9237-1C6780F22AF6}" srcOrd="0" destOrd="0" presId="urn:microsoft.com/office/officeart/2005/8/layout/pictureOrgChart+Icon"/>
    <dgm:cxn modelId="{9CE15DDA-F3B4-42BF-B937-68CA57199421}" type="presParOf" srcId="{FBB9CD30-E733-4ADB-9237-1C6780F22AF6}" destId="{E079D95A-3649-410B-9CDA-7EBB887F056E}" srcOrd="0" destOrd="0" presId="urn:microsoft.com/office/officeart/2005/8/layout/pictureOrgChart+Icon"/>
    <dgm:cxn modelId="{332CE308-6358-46D8-87AF-762619121EAF}" type="presParOf" srcId="{FBB9CD30-E733-4ADB-9237-1C6780F22AF6}" destId="{3A0BEBB2-695F-431A-BFF9-3F08C052E01C}" srcOrd="1" destOrd="0" presId="urn:microsoft.com/office/officeart/2005/8/layout/pictureOrgChart+Icon"/>
    <dgm:cxn modelId="{C5570832-D288-41CD-924E-246DB7DD6BC0}" type="presParOf" srcId="{FBB9CD30-E733-4ADB-9237-1C6780F22AF6}" destId="{CE624DA2-5788-42E5-965D-C842EF5727AA}" srcOrd="2" destOrd="0" presId="urn:microsoft.com/office/officeart/2005/8/layout/pictureOrgChart+Icon"/>
    <dgm:cxn modelId="{5C97C7F8-EAD5-4185-933E-B77242DBEDB3}" type="presParOf" srcId="{B0667A9D-5A74-49C8-950F-CB5C755E1423}" destId="{D17627CA-039B-4E1F-8B9E-2B173824560F}" srcOrd="1" destOrd="0" presId="urn:microsoft.com/office/officeart/2005/8/layout/pictureOrgChart+Icon"/>
    <dgm:cxn modelId="{18C5E7A9-69AA-473E-AA58-F8106E7EEA13}" type="presParOf" srcId="{B0667A9D-5A74-49C8-950F-CB5C755E1423}" destId="{0D1F6940-8CC2-4499-B747-A5AA789A7B0E}" srcOrd="2" destOrd="0" presId="urn:microsoft.com/office/officeart/2005/8/layout/pictureOrgChart+Icon"/>
    <dgm:cxn modelId="{736EDBF9-9A44-4A51-84B9-9AAFD538CB9A}" type="presParOf" srcId="{FDF39DF0-725B-4DAB-8311-B2E6B1526A51}" destId="{26E671CF-7B61-4233-8931-E74DBEAE1F3A}" srcOrd="6" destOrd="0" presId="urn:microsoft.com/office/officeart/2005/8/layout/pictureOrgChart+Icon"/>
    <dgm:cxn modelId="{1AA3A598-1B82-4537-9F9B-9231F40764EC}" type="presParOf" srcId="{FDF39DF0-725B-4DAB-8311-B2E6B1526A51}" destId="{434DF3F6-8E8F-42AB-8A2D-971DD4BB18F3}" srcOrd="7" destOrd="0" presId="urn:microsoft.com/office/officeart/2005/8/layout/pictureOrgChart+Icon"/>
    <dgm:cxn modelId="{8A862C8C-FA2B-4897-A4FD-54D26CD8A259}" type="presParOf" srcId="{434DF3F6-8E8F-42AB-8A2D-971DD4BB18F3}" destId="{4EC613E8-5F8C-4289-83A4-6C46E224C3D5}" srcOrd="0" destOrd="0" presId="urn:microsoft.com/office/officeart/2005/8/layout/pictureOrgChart+Icon"/>
    <dgm:cxn modelId="{A60EBA3F-3AC0-4C66-928C-747BA7F2B7ED}" type="presParOf" srcId="{4EC613E8-5F8C-4289-83A4-6C46E224C3D5}" destId="{D6A5B566-CF17-421E-8F7F-1D7ACF4F770D}" srcOrd="0" destOrd="0" presId="urn:microsoft.com/office/officeart/2005/8/layout/pictureOrgChart+Icon"/>
    <dgm:cxn modelId="{D74A31CB-5D80-4173-8AAD-3B544956A1E3}" type="presParOf" srcId="{4EC613E8-5F8C-4289-83A4-6C46E224C3D5}" destId="{6E1712AA-56E7-42ED-9849-F33B58E76E6A}" srcOrd="1" destOrd="0" presId="urn:microsoft.com/office/officeart/2005/8/layout/pictureOrgChart+Icon"/>
    <dgm:cxn modelId="{EFE8B8D5-415A-4B56-A310-82F4970B5C67}" type="presParOf" srcId="{4EC613E8-5F8C-4289-83A4-6C46E224C3D5}" destId="{F6C0A520-A6E0-4835-9149-2BCC9A884235}" srcOrd="2" destOrd="0" presId="urn:microsoft.com/office/officeart/2005/8/layout/pictureOrgChart+Icon"/>
    <dgm:cxn modelId="{27EDF0BD-B568-488F-B86A-BFC07BD915DD}" type="presParOf" srcId="{434DF3F6-8E8F-42AB-8A2D-971DD4BB18F3}" destId="{513D556B-12BD-4166-B2C3-7F64813DAEBF}" srcOrd="1" destOrd="0" presId="urn:microsoft.com/office/officeart/2005/8/layout/pictureOrgChart+Icon"/>
    <dgm:cxn modelId="{94F6EB66-E866-4D93-8A8D-D4F19BB26C07}" type="presParOf" srcId="{434DF3F6-8E8F-42AB-8A2D-971DD4BB18F3}" destId="{92AA15C9-6125-4987-AE4D-90E5B402AC28}" srcOrd="2" destOrd="0" presId="urn:microsoft.com/office/officeart/2005/8/layout/pictureOrgChart+Icon"/>
    <dgm:cxn modelId="{2AB6FE2A-1554-4C6B-982D-B85DE4F5DB73}" type="presParOf" srcId="{32448FE4-62FD-4405-9C99-A1BF47298BAA}" destId="{C323F011-6B69-4DA0-AACA-B4B16E5C247A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404DE-55D5-45CA-AB32-F45481987F8A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C8554-40EA-48C8-A072-64BCD10A30F0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পর্দার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FC68C1-BD03-4521-A60D-D5D41CA3C9D5}" type="parTrans" cxnId="{D66E765E-4014-4334-85C7-C100510CC7D0}">
      <dgm:prSet/>
      <dgm:spPr/>
      <dgm:t>
        <a:bodyPr/>
        <a:lstStyle/>
        <a:p>
          <a:endParaRPr lang="en-US"/>
        </a:p>
      </dgm:t>
    </dgm:pt>
    <dgm:pt modelId="{7C719FFC-22D6-48D4-8A49-285CB123D8F7}" type="sibTrans" cxnId="{D66E765E-4014-4334-85C7-C100510CC7D0}">
      <dgm:prSet/>
      <dgm:spPr/>
      <dgm:t>
        <a:bodyPr/>
        <a:lstStyle/>
        <a:p>
          <a:endParaRPr lang="en-US"/>
        </a:p>
      </dgm:t>
    </dgm:pt>
    <dgm:pt modelId="{78001B27-0D4C-4C89-A65B-254C16822D50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CEDACF-E566-4960-B32C-64B6063033CE}" type="parTrans" cxnId="{A82A8A28-4AA1-4BCD-BF38-F2B4FBBBAC92}">
      <dgm:prSet/>
      <dgm:spPr/>
      <dgm:t>
        <a:bodyPr/>
        <a:lstStyle/>
        <a:p>
          <a:endParaRPr lang="en-US"/>
        </a:p>
      </dgm:t>
    </dgm:pt>
    <dgm:pt modelId="{610A9B45-A93C-4553-9006-B757FCC09D59}" type="sibTrans" cxnId="{A82A8A28-4AA1-4BCD-BF38-F2B4FBBBAC92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35703-D95B-4643-BF99-0B5C5548AD5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স্ট্রাটিফাইড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D962F2-C76C-4BC8-838A-187E3ABF75FE}" type="parTrans" cxnId="{05A86DC4-4F29-4096-A08E-576BF521ADB6}">
      <dgm:prSet/>
      <dgm:spPr/>
      <dgm:t>
        <a:bodyPr/>
        <a:lstStyle/>
        <a:p>
          <a:endParaRPr lang="en-US"/>
        </a:p>
      </dgm:t>
    </dgm:pt>
    <dgm:pt modelId="{F83EC2A1-4106-47F5-A6DA-249940E1F71D}" type="sibTrans" cxnId="{05A86DC4-4F29-4096-A08E-576BF521ADB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82000">
          <a:bevelT w="139700" h="139700"/>
        </a:sp3d>
      </dgm:spPr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7E415D-468F-4BC3-86D4-B121F5E0A8B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সিউডো-স্ট্রাটিফাইড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2CEF1B-6B76-4727-90B2-6949D8D2840B}" type="sibTrans" cxnId="{8B91EB6A-31FA-42A6-BF24-23F586C1449C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82000" prstMaterial="matte">
          <a:bevelT w="127000" h="63500"/>
        </a:sp3d>
      </dgm:spPr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BEAA1F-BB61-4B01-9EDE-3DC7B823EA8F}" type="parTrans" cxnId="{8B91EB6A-31FA-42A6-BF24-23F586C1449C}">
      <dgm:prSet/>
      <dgm:spPr/>
      <dgm:t>
        <a:bodyPr/>
        <a:lstStyle/>
        <a:p>
          <a:endParaRPr lang="en-US"/>
        </a:p>
      </dgm:t>
    </dgm:pt>
    <dgm:pt modelId="{4D5E6048-D13C-4D3E-8B34-FC945B8A3784}" type="pres">
      <dgm:prSet presAssocID="{81D404DE-55D5-45CA-AB32-F45481987F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337D0-20D1-4099-B570-9C5D72F2CF88}" type="pres">
      <dgm:prSet presAssocID="{42BC8554-40EA-48C8-A072-64BCD10A30F0}" presName="centerShape" presStyleLbl="node0" presStyleIdx="0" presStyleCnt="1"/>
      <dgm:spPr/>
      <dgm:t>
        <a:bodyPr/>
        <a:lstStyle/>
        <a:p>
          <a:endParaRPr lang="en-US"/>
        </a:p>
      </dgm:t>
    </dgm:pt>
    <dgm:pt modelId="{569F6E78-2CD9-47CB-8076-168D51B9E8D0}" type="pres">
      <dgm:prSet presAssocID="{78001B27-0D4C-4C89-A65B-254C16822D50}" presName="node" presStyleLbl="node1" presStyleIdx="0" presStyleCnt="3" custScaleX="121878" custScaleY="128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FA64D-4E0D-4C6C-A6D9-C5F8E13DE61D}" type="pres">
      <dgm:prSet presAssocID="{78001B27-0D4C-4C89-A65B-254C16822D50}" presName="dummy" presStyleCnt="0"/>
      <dgm:spPr/>
    </dgm:pt>
    <dgm:pt modelId="{7ED61DE6-B433-4081-8DB4-EFEA959CE460}" type="pres">
      <dgm:prSet presAssocID="{610A9B45-A93C-4553-9006-B757FCC09D5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A22AFB5-875B-40DE-A367-B596983B9E1F}" type="pres">
      <dgm:prSet presAssocID="{70335703-D95B-4643-BF99-0B5C5548AD5F}" presName="node" presStyleLbl="node1" presStyleIdx="1" presStyleCnt="3" custScaleX="132960" custScaleY="133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221B9-D6ED-41D5-9207-1E518BA8897E}" type="pres">
      <dgm:prSet presAssocID="{70335703-D95B-4643-BF99-0B5C5548AD5F}" presName="dummy" presStyleCnt="0"/>
      <dgm:spPr/>
    </dgm:pt>
    <dgm:pt modelId="{E3BF83FD-4EC0-4D81-B622-A69036A75EF2}" type="pres">
      <dgm:prSet presAssocID="{F83EC2A1-4106-47F5-A6DA-249940E1F71D}" presName="sibTrans" presStyleLbl="sibTrans2D1" presStyleIdx="1" presStyleCnt="3" custLinFactNeighborX="562" custLinFactNeighborY="-375"/>
      <dgm:spPr/>
      <dgm:t>
        <a:bodyPr/>
        <a:lstStyle/>
        <a:p>
          <a:endParaRPr lang="en-US"/>
        </a:p>
      </dgm:t>
    </dgm:pt>
    <dgm:pt modelId="{F345AF06-D292-4AB3-B232-8A3005AEA411}" type="pres">
      <dgm:prSet presAssocID="{B27E415D-468F-4BC3-86D4-B121F5E0A8B0}" presName="node" presStyleLbl="node1" presStyleIdx="2" presStyleCnt="3" custScaleX="130170" custScaleY="130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58014-0F35-4FC3-8A40-DC86CC60A5C4}" type="pres">
      <dgm:prSet presAssocID="{B27E415D-468F-4BC3-86D4-B121F5E0A8B0}" presName="dummy" presStyleCnt="0"/>
      <dgm:spPr/>
    </dgm:pt>
    <dgm:pt modelId="{0ADC17DD-1C62-4E43-88A2-951AAD99B462}" type="pres">
      <dgm:prSet presAssocID="{AB2CEF1B-6B76-4727-90B2-6949D8D2840B}" presName="sibTrans" presStyleLbl="sibTrans2D1" presStyleIdx="2" presStyleCnt="3" custLinFactNeighborX="1312" custLinFactNeighborY="-750"/>
      <dgm:spPr/>
      <dgm:t>
        <a:bodyPr/>
        <a:lstStyle/>
        <a:p>
          <a:endParaRPr lang="en-US"/>
        </a:p>
      </dgm:t>
    </dgm:pt>
  </dgm:ptLst>
  <dgm:cxnLst>
    <dgm:cxn modelId="{8B91EB6A-31FA-42A6-BF24-23F586C1449C}" srcId="{42BC8554-40EA-48C8-A072-64BCD10A30F0}" destId="{B27E415D-468F-4BC3-86D4-B121F5E0A8B0}" srcOrd="2" destOrd="0" parTransId="{99BEAA1F-BB61-4B01-9EDE-3DC7B823EA8F}" sibTransId="{AB2CEF1B-6B76-4727-90B2-6949D8D2840B}"/>
    <dgm:cxn modelId="{16A20027-B4D9-443B-A788-785AAE442A1F}" type="presOf" srcId="{B27E415D-468F-4BC3-86D4-B121F5E0A8B0}" destId="{F345AF06-D292-4AB3-B232-8A3005AEA411}" srcOrd="0" destOrd="0" presId="urn:microsoft.com/office/officeart/2005/8/layout/radial6"/>
    <dgm:cxn modelId="{05A86DC4-4F29-4096-A08E-576BF521ADB6}" srcId="{42BC8554-40EA-48C8-A072-64BCD10A30F0}" destId="{70335703-D95B-4643-BF99-0B5C5548AD5F}" srcOrd="1" destOrd="0" parTransId="{0DD962F2-C76C-4BC8-838A-187E3ABF75FE}" sibTransId="{F83EC2A1-4106-47F5-A6DA-249940E1F71D}"/>
    <dgm:cxn modelId="{D66E765E-4014-4334-85C7-C100510CC7D0}" srcId="{81D404DE-55D5-45CA-AB32-F45481987F8A}" destId="{42BC8554-40EA-48C8-A072-64BCD10A30F0}" srcOrd="0" destOrd="0" parTransId="{E3FC68C1-BD03-4521-A60D-D5D41CA3C9D5}" sibTransId="{7C719FFC-22D6-48D4-8A49-285CB123D8F7}"/>
    <dgm:cxn modelId="{0464E3A0-8F86-492C-B5D7-84E40ACBB425}" type="presOf" srcId="{81D404DE-55D5-45CA-AB32-F45481987F8A}" destId="{4D5E6048-D13C-4D3E-8B34-FC945B8A3784}" srcOrd="0" destOrd="0" presId="urn:microsoft.com/office/officeart/2005/8/layout/radial6"/>
    <dgm:cxn modelId="{242D1BBB-24B9-4F2C-B812-65D7DCEBB505}" type="presOf" srcId="{42BC8554-40EA-48C8-A072-64BCD10A30F0}" destId="{A13337D0-20D1-4099-B570-9C5D72F2CF88}" srcOrd="0" destOrd="0" presId="urn:microsoft.com/office/officeart/2005/8/layout/radial6"/>
    <dgm:cxn modelId="{DE6EF5E1-FD9E-48B4-99B7-70022049FE5A}" type="presOf" srcId="{70335703-D95B-4643-BF99-0B5C5548AD5F}" destId="{5A22AFB5-875B-40DE-A367-B596983B9E1F}" srcOrd="0" destOrd="0" presId="urn:microsoft.com/office/officeart/2005/8/layout/radial6"/>
    <dgm:cxn modelId="{A93AAAF0-6348-4919-8702-2A74FB569776}" type="presOf" srcId="{AB2CEF1B-6B76-4727-90B2-6949D8D2840B}" destId="{0ADC17DD-1C62-4E43-88A2-951AAD99B462}" srcOrd="0" destOrd="0" presId="urn:microsoft.com/office/officeart/2005/8/layout/radial6"/>
    <dgm:cxn modelId="{A82A8A28-4AA1-4BCD-BF38-F2B4FBBBAC92}" srcId="{42BC8554-40EA-48C8-A072-64BCD10A30F0}" destId="{78001B27-0D4C-4C89-A65B-254C16822D50}" srcOrd="0" destOrd="0" parTransId="{2DCEDACF-E566-4960-B32C-64B6063033CE}" sibTransId="{610A9B45-A93C-4553-9006-B757FCC09D59}"/>
    <dgm:cxn modelId="{30FDC9B4-A0E6-4187-B482-6C042B05C857}" type="presOf" srcId="{610A9B45-A93C-4553-9006-B757FCC09D59}" destId="{7ED61DE6-B433-4081-8DB4-EFEA959CE460}" srcOrd="0" destOrd="0" presId="urn:microsoft.com/office/officeart/2005/8/layout/radial6"/>
    <dgm:cxn modelId="{C6412C70-07B4-4995-907C-D87B10F67522}" type="presOf" srcId="{F83EC2A1-4106-47F5-A6DA-249940E1F71D}" destId="{E3BF83FD-4EC0-4D81-B622-A69036A75EF2}" srcOrd="0" destOrd="0" presId="urn:microsoft.com/office/officeart/2005/8/layout/radial6"/>
    <dgm:cxn modelId="{4181BFE2-5D23-400F-839C-002141DEA7B2}" type="presOf" srcId="{78001B27-0D4C-4C89-A65B-254C16822D50}" destId="{569F6E78-2CD9-47CB-8076-168D51B9E8D0}" srcOrd="0" destOrd="0" presId="urn:microsoft.com/office/officeart/2005/8/layout/radial6"/>
    <dgm:cxn modelId="{61ED53F1-08A7-46BC-8DDD-37007B19623B}" type="presParOf" srcId="{4D5E6048-D13C-4D3E-8B34-FC945B8A3784}" destId="{A13337D0-20D1-4099-B570-9C5D72F2CF88}" srcOrd="0" destOrd="0" presId="urn:microsoft.com/office/officeart/2005/8/layout/radial6"/>
    <dgm:cxn modelId="{057FEA83-0DFE-456D-80EF-71F7B0ED5572}" type="presParOf" srcId="{4D5E6048-D13C-4D3E-8B34-FC945B8A3784}" destId="{569F6E78-2CD9-47CB-8076-168D51B9E8D0}" srcOrd="1" destOrd="0" presId="urn:microsoft.com/office/officeart/2005/8/layout/radial6"/>
    <dgm:cxn modelId="{B1F4E7FF-6E2F-4C25-B631-BB1491277637}" type="presParOf" srcId="{4D5E6048-D13C-4D3E-8B34-FC945B8A3784}" destId="{E5BFA64D-4E0D-4C6C-A6D9-C5F8E13DE61D}" srcOrd="2" destOrd="0" presId="urn:microsoft.com/office/officeart/2005/8/layout/radial6"/>
    <dgm:cxn modelId="{72213CE5-FD0B-43A7-B321-2664B24CBAD2}" type="presParOf" srcId="{4D5E6048-D13C-4D3E-8B34-FC945B8A3784}" destId="{7ED61DE6-B433-4081-8DB4-EFEA959CE460}" srcOrd="3" destOrd="0" presId="urn:microsoft.com/office/officeart/2005/8/layout/radial6"/>
    <dgm:cxn modelId="{522C48F1-8726-48B8-A8EF-894A4F172F90}" type="presParOf" srcId="{4D5E6048-D13C-4D3E-8B34-FC945B8A3784}" destId="{5A22AFB5-875B-40DE-A367-B596983B9E1F}" srcOrd="4" destOrd="0" presId="urn:microsoft.com/office/officeart/2005/8/layout/radial6"/>
    <dgm:cxn modelId="{AD54DE49-1444-486D-ADD3-A0A969A49FCB}" type="presParOf" srcId="{4D5E6048-D13C-4D3E-8B34-FC945B8A3784}" destId="{D2D221B9-D6ED-41D5-9207-1E518BA8897E}" srcOrd="5" destOrd="0" presId="urn:microsoft.com/office/officeart/2005/8/layout/radial6"/>
    <dgm:cxn modelId="{D7D32914-3A72-4BC9-AA7B-E4FC929A6D71}" type="presParOf" srcId="{4D5E6048-D13C-4D3E-8B34-FC945B8A3784}" destId="{E3BF83FD-4EC0-4D81-B622-A69036A75EF2}" srcOrd="6" destOrd="0" presId="urn:microsoft.com/office/officeart/2005/8/layout/radial6"/>
    <dgm:cxn modelId="{ADE8054D-D0E4-4D46-9BC3-7F1B1FEF480D}" type="presParOf" srcId="{4D5E6048-D13C-4D3E-8B34-FC945B8A3784}" destId="{F345AF06-D292-4AB3-B232-8A3005AEA411}" srcOrd="7" destOrd="0" presId="urn:microsoft.com/office/officeart/2005/8/layout/radial6"/>
    <dgm:cxn modelId="{0C5D9C62-CB38-4EC4-B93B-74647D500F13}" type="presParOf" srcId="{4D5E6048-D13C-4D3E-8B34-FC945B8A3784}" destId="{19958014-0F35-4FC3-8A40-DC86CC60A5C4}" srcOrd="8" destOrd="0" presId="urn:microsoft.com/office/officeart/2005/8/layout/radial6"/>
    <dgm:cxn modelId="{25644621-B88F-4532-9B58-6AF5B2A62CED}" type="presParOf" srcId="{4D5E6048-D13C-4D3E-8B34-FC945B8A3784}" destId="{0ADC17DD-1C62-4E43-88A2-951AAD99B46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59CA8-84CB-4427-9E0E-B3273935778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50567-2BED-45BA-B9C6-EEA58F15A6D4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6256E8-34C1-447F-B333-A2D27D4160F4}" type="parTrans" cxnId="{CB30AEA1-669B-48E7-86D4-2891E0A52E7F}">
      <dgm:prSet/>
      <dgm:spPr/>
      <dgm:t>
        <a:bodyPr/>
        <a:lstStyle/>
        <a:p>
          <a:endParaRPr lang="en-US"/>
        </a:p>
      </dgm:t>
    </dgm:pt>
    <dgm:pt modelId="{C6675EAA-35A9-4B35-96F5-CD7A3D836FD8}" type="sibTrans" cxnId="{CB30AEA1-669B-48E7-86D4-2891E0A52E7F}">
      <dgm:prSet/>
      <dgm:spPr/>
      <dgm:t>
        <a:bodyPr/>
        <a:lstStyle/>
        <a:p>
          <a:endParaRPr lang="en-US"/>
        </a:p>
      </dgm:t>
    </dgm:pt>
    <dgm:pt modelId="{A8903847-6E9C-4349-B902-A0CCC20DBA8A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সিলিয়াযুক্ত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5A9C23-3335-452C-AD9C-5DBB8D66511B}" type="parTrans" cxnId="{DA092D36-B97D-4E1F-A89C-092FB9553F9D}">
      <dgm:prSet custT="1"/>
      <dgm:spPr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32D032-EA6D-41FF-9C38-4C6820E18B2C}" type="sibTrans" cxnId="{DA092D36-B97D-4E1F-A89C-092FB9553F9D}">
      <dgm:prSet/>
      <dgm:spPr/>
      <dgm:t>
        <a:bodyPr/>
        <a:lstStyle/>
        <a:p>
          <a:endParaRPr lang="en-US"/>
        </a:p>
      </dgm:t>
    </dgm:pt>
    <dgm:pt modelId="{937D0327-9531-4D1F-B1B9-D47565CDF49D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ফ্লাজেলাযুক্ত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7DF77C-F2A7-48BE-8940-DBAFA701E5ED}" type="parTrans" cxnId="{51E0B1A3-9A71-48CA-89FD-08C947D80AD9}">
      <dgm:prSet custT="1"/>
      <dgm:spPr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37F90B-E383-4B98-A7D7-A532C27E46ED}" type="sibTrans" cxnId="{51E0B1A3-9A71-48CA-89FD-08C947D80AD9}">
      <dgm:prSet/>
      <dgm:spPr/>
      <dgm:t>
        <a:bodyPr/>
        <a:lstStyle/>
        <a:p>
          <a:endParaRPr lang="en-US"/>
        </a:p>
      </dgm:t>
    </dgm:pt>
    <dgm:pt modelId="{52A7627B-ACD1-445E-A2AA-CF270DD7E7AE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ক্ষণপদযুক্ত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D21F58-20A5-478C-837E-5024A7E27FA7}" type="parTrans" cxnId="{97C3A1F1-F900-4696-8904-EF12B014345E}">
      <dgm:prSet custT="1"/>
      <dgm:spPr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11EF94-A692-4613-BC23-AAAC093D1071}" type="sibTrans" cxnId="{97C3A1F1-F900-4696-8904-EF12B014345E}">
      <dgm:prSet/>
      <dgm:spPr/>
      <dgm:t>
        <a:bodyPr/>
        <a:lstStyle/>
        <a:p>
          <a:endParaRPr lang="en-US"/>
        </a:p>
      </dgm:t>
    </dgm:pt>
    <dgm:pt modelId="{DEA8E725-10CD-4A54-B10E-FA3D0A14AFA7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অঙ্গের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FE4951-6650-4420-A734-8F1D95C7CA99}" type="parTrans" cxnId="{A91D4959-FAF3-4FAC-BC88-20FAD3C02B28}">
      <dgm:prSet custT="1"/>
      <dgm:spPr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8DCDD9-177D-408E-BDFA-5C00F160D0CD}" type="sibTrans" cxnId="{A91D4959-FAF3-4FAC-BC88-20FAD3C02B28}">
      <dgm:prSet/>
      <dgm:spPr/>
      <dgm:t>
        <a:bodyPr/>
        <a:lstStyle/>
        <a:p>
          <a:endParaRPr lang="en-US"/>
        </a:p>
      </dgm:t>
    </dgm:pt>
    <dgm:pt modelId="{5C845D1B-02ED-4633-BEAB-0BDC400497B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487E97-1CD3-490B-887B-EB65F8AE1822}" type="parTrans" cxnId="{1F9D7797-218B-4AE3-A758-B3C76B37ED29}">
      <dgm:prSet custT="1"/>
      <dgm:spPr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/>
        </a:p>
      </dgm:t>
    </dgm:pt>
    <dgm:pt modelId="{893D876A-0207-442E-BA58-CA8379F57740}" type="sibTrans" cxnId="{1F9D7797-218B-4AE3-A758-B3C76B37ED29}">
      <dgm:prSet/>
      <dgm:spPr/>
      <dgm:t>
        <a:bodyPr/>
        <a:lstStyle/>
        <a:p>
          <a:endParaRPr lang="en-US"/>
        </a:p>
      </dgm:t>
    </dgm:pt>
    <dgm:pt modelId="{53612D6C-BE63-46DD-8758-4375A51B92DC}" type="pres">
      <dgm:prSet presAssocID="{C7759CA8-84CB-4427-9E0E-B327393577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249C98-52C1-420A-9FCD-A36F0156DDD7}" type="pres">
      <dgm:prSet presAssocID="{3F350567-2BED-45BA-B9C6-EEA58F15A6D4}" presName="centerShape" presStyleLbl="node0" presStyleIdx="0" presStyleCnt="1" custScaleX="117413" custScaleY="106813"/>
      <dgm:spPr/>
      <dgm:t>
        <a:bodyPr/>
        <a:lstStyle/>
        <a:p>
          <a:endParaRPr lang="en-US"/>
        </a:p>
      </dgm:t>
    </dgm:pt>
    <dgm:pt modelId="{98215293-74DF-4289-99D1-0E96AB4C0542}" type="pres">
      <dgm:prSet presAssocID="{335A9C23-3335-452C-AD9C-5DBB8D66511B}" presName="parTrans" presStyleLbl="sibTrans2D1" presStyleIdx="0" presStyleCnt="5" custScaleX="117595" custScaleY="112140"/>
      <dgm:spPr/>
      <dgm:t>
        <a:bodyPr/>
        <a:lstStyle/>
        <a:p>
          <a:endParaRPr lang="en-US"/>
        </a:p>
      </dgm:t>
    </dgm:pt>
    <dgm:pt modelId="{7448004E-024B-48D2-8BA5-6E8CF041E735}" type="pres">
      <dgm:prSet presAssocID="{335A9C23-3335-452C-AD9C-5DBB8D66511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DC23D2E-6EAD-4C0D-A4FB-61446C94AD74}" type="pres">
      <dgm:prSet presAssocID="{A8903847-6E9C-4349-B902-A0CCC20DBA8A}" presName="node" presStyleLbl="node1" presStyleIdx="0" presStyleCnt="5" custScaleX="97802" custScaleY="84026" custRadScaleRad="100856" custRadScaleInc="4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57E7D-78C7-4463-A9E8-2FF528C85F2A}" type="pres">
      <dgm:prSet presAssocID="{177DF77C-F2A7-48BE-8940-DBAFA701E5ED}" presName="parTrans" presStyleLbl="sibTrans2D1" presStyleIdx="1" presStyleCnt="5" custScaleX="77267" custScaleY="112140"/>
      <dgm:spPr/>
      <dgm:t>
        <a:bodyPr/>
        <a:lstStyle/>
        <a:p>
          <a:endParaRPr lang="en-US"/>
        </a:p>
      </dgm:t>
    </dgm:pt>
    <dgm:pt modelId="{938A0942-BFB7-4CFA-9245-309D4A986013}" type="pres">
      <dgm:prSet presAssocID="{177DF77C-F2A7-48BE-8940-DBAFA701E5E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56BBE77-F0D2-4A81-A0BE-6AE655E095AF}" type="pres">
      <dgm:prSet presAssocID="{937D0327-9531-4D1F-B1B9-D47565CDF49D}" presName="node" presStyleLbl="node1" presStyleIdx="1" presStyleCnt="5" custScaleX="117595" custScaleY="112140" custRadScaleRad="136987" custRadScaleInc="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84D24-8A38-40DF-B1F8-FA3BAE8CFF18}" type="pres">
      <dgm:prSet presAssocID="{BFD21F58-20A5-478C-837E-5024A7E27FA7}" presName="parTrans" presStyleLbl="sibTrans2D1" presStyleIdx="2" presStyleCnt="5" custScaleX="117595" custScaleY="112140"/>
      <dgm:spPr/>
      <dgm:t>
        <a:bodyPr/>
        <a:lstStyle/>
        <a:p>
          <a:endParaRPr lang="en-US"/>
        </a:p>
      </dgm:t>
    </dgm:pt>
    <dgm:pt modelId="{16140E67-C513-4478-AA5D-294BA2EE1A15}" type="pres">
      <dgm:prSet presAssocID="{BFD21F58-20A5-478C-837E-5024A7E27FA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EB59334-61AE-4C75-9094-67CBD8068C10}" type="pres">
      <dgm:prSet presAssocID="{52A7627B-ACD1-445E-A2AA-CF270DD7E7AE}" presName="node" presStyleLbl="node1" presStyleIdx="2" presStyleCnt="5" custScaleX="117595" custScaleY="112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9C1D0-DDE5-4642-A224-B02FFA98F1B6}" type="pres">
      <dgm:prSet presAssocID="{DEFE4951-6650-4420-A734-8F1D95C7CA99}" presName="parTrans" presStyleLbl="sibTrans2D1" presStyleIdx="3" presStyleCnt="5" custScaleX="87316" custScaleY="112140"/>
      <dgm:spPr/>
      <dgm:t>
        <a:bodyPr/>
        <a:lstStyle/>
        <a:p>
          <a:endParaRPr lang="en-US"/>
        </a:p>
      </dgm:t>
    </dgm:pt>
    <dgm:pt modelId="{934BBA39-1479-48C0-91DE-F121F51E8F98}" type="pres">
      <dgm:prSet presAssocID="{DEFE4951-6650-4420-A734-8F1D95C7CA9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D2972BE-17BD-4A47-ACC6-292785D27B2E}" type="pres">
      <dgm:prSet presAssocID="{DEA8E725-10CD-4A54-B10E-FA3D0A14AFA7}" presName="node" presStyleLbl="node1" presStyleIdx="3" presStyleCnt="5" custScaleX="117595" custScaleY="112140" custRadScaleRad="132560" custRadScaleInc="-1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CA2CD-E332-496A-8EAF-D0B3796D531C}" type="pres">
      <dgm:prSet presAssocID="{7D487E97-1CD3-490B-887B-EB65F8AE182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2A83C6FB-4CCC-48E0-A7E4-CD99D3F926A0}" type="pres">
      <dgm:prSet presAssocID="{7D487E97-1CD3-490B-887B-EB65F8AE182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A137228-2FF9-48EC-B6C2-F7E190052F1C}" type="pres">
      <dgm:prSet presAssocID="{5C845D1B-02ED-4633-BEAB-0BDC400497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2ECCE-3111-492E-9AEF-3464FD6D6C10}" type="presOf" srcId="{DEFE4951-6650-4420-A734-8F1D95C7CA99}" destId="{63B9C1D0-DDE5-4642-A224-B02FFA98F1B6}" srcOrd="0" destOrd="0" presId="urn:microsoft.com/office/officeart/2005/8/layout/radial5"/>
    <dgm:cxn modelId="{784D9607-1A1E-4C65-91D7-36001BB6E17C}" type="presOf" srcId="{DEFE4951-6650-4420-A734-8F1D95C7CA99}" destId="{934BBA39-1479-48C0-91DE-F121F51E8F98}" srcOrd="1" destOrd="0" presId="urn:microsoft.com/office/officeart/2005/8/layout/radial5"/>
    <dgm:cxn modelId="{D022FA0C-93D4-45F2-8A92-43B34AEC6E51}" type="presOf" srcId="{C7759CA8-84CB-4427-9E0E-B32739357780}" destId="{53612D6C-BE63-46DD-8758-4375A51B92DC}" srcOrd="0" destOrd="0" presId="urn:microsoft.com/office/officeart/2005/8/layout/radial5"/>
    <dgm:cxn modelId="{0BADD704-49F4-462A-BD4D-D73C25D01C0F}" type="presOf" srcId="{335A9C23-3335-452C-AD9C-5DBB8D66511B}" destId="{98215293-74DF-4289-99D1-0E96AB4C0542}" srcOrd="0" destOrd="0" presId="urn:microsoft.com/office/officeart/2005/8/layout/radial5"/>
    <dgm:cxn modelId="{AE81BA5E-90A9-47BE-8063-C1693E73F7E1}" type="presOf" srcId="{7D487E97-1CD3-490B-887B-EB65F8AE1822}" destId="{A0BCA2CD-E332-496A-8EAF-D0B3796D531C}" srcOrd="0" destOrd="0" presId="urn:microsoft.com/office/officeart/2005/8/layout/radial5"/>
    <dgm:cxn modelId="{97C3A1F1-F900-4696-8904-EF12B014345E}" srcId="{3F350567-2BED-45BA-B9C6-EEA58F15A6D4}" destId="{52A7627B-ACD1-445E-A2AA-CF270DD7E7AE}" srcOrd="2" destOrd="0" parTransId="{BFD21F58-20A5-478C-837E-5024A7E27FA7}" sibTransId="{C611EF94-A692-4613-BC23-AAAC093D1071}"/>
    <dgm:cxn modelId="{51E0B1A3-9A71-48CA-89FD-08C947D80AD9}" srcId="{3F350567-2BED-45BA-B9C6-EEA58F15A6D4}" destId="{937D0327-9531-4D1F-B1B9-D47565CDF49D}" srcOrd="1" destOrd="0" parTransId="{177DF77C-F2A7-48BE-8940-DBAFA701E5ED}" sibTransId="{3D37F90B-E383-4B98-A7D7-A532C27E46ED}"/>
    <dgm:cxn modelId="{CB30AEA1-669B-48E7-86D4-2891E0A52E7F}" srcId="{C7759CA8-84CB-4427-9E0E-B32739357780}" destId="{3F350567-2BED-45BA-B9C6-EEA58F15A6D4}" srcOrd="0" destOrd="0" parTransId="{226256E8-34C1-447F-B333-A2D27D4160F4}" sibTransId="{C6675EAA-35A9-4B35-96F5-CD7A3D836FD8}"/>
    <dgm:cxn modelId="{75688A26-D6F8-4506-94F5-8F8BA568AA3A}" type="presOf" srcId="{A8903847-6E9C-4349-B902-A0CCC20DBA8A}" destId="{6DC23D2E-6EAD-4C0D-A4FB-61446C94AD74}" srcOrd="0" destOrd="0" presId="urn:microsoft.com/office/officeart/2005/8/layout/radial5"/>
    <dgm:cxn modelId="{E2A890EF-DC2B-4686-8A3A-E467976A1EFA}" type="presOf" srcId="{335A9C23-3335-452C-AD9C-5DBB8D66511B}" destId="{7448004E-024B-48D2-8BA5-6E8CF041E735}" srcOrd="1" destOrd="0" presId="urn:microsoft.com/office/officeart/2005/8/layout/radial5"/>
    <dgm:cxn modelId="{DA092D36-B97D-4E1F-A89C-092FB9553F9D}" srcId="{3F350567-2BED-45BA-B9C6-EEA58F15A6D4}" destId="{A8903847-6E9C-4349-B902-A0CCC20DBA8A}" srcOrd="0" destOrd="0" parTransId="{335A9C23-3335-452C-AD9C-5DBB8D66511B}" sibTransId="{4432D032-EA6D-41FF-9C38-4C6820E18B2C}"/>
    <dgm:cxn modelId="{B85E5426-2B65-4671-BFE5-5C9AF2C3A8D9}" type="presOf" srcId="{177DF77C-F2A7-48BE-8940-DBAFA701E5ED}" destId="{938A0942-BFB7-4CFA-9245-309D4A986013}" srcOrd="1" destOrd="0" presId="urn:microsoft.com/office/officeart/2005/8/layout/radial5"/>
    <dgm:cxn modelId="{EA5FEEBA-ECDA-4892-A5ED-01792F277E16}" type="presOf" srcId="{937D0327-9531-4D1F-B1B9-D47565CDF49D}" destId="{456BBE77-F0D2-4A81-A0BE-6AE655E095AF}" srcOrd="0" destOrd="0" presId="urn:microsoft.com/office/officeart/2005/8/layout/radial5"/>
    <dgm:cxn modelId="{B97D2EC2-4F01-436B-9819-5BA9A10AFAD5}" type="presOf" srcId="{3F350567-2BED-45BA-B9C6-EEA58F15A6D4}" destId="{E8249C98-52C1-420A-9FCD-A36F0156DDD7}" srcOrd="0" destOrd="0" presId="urn:microsoft.com/office/officeart/2005/8/layout/radial5"/>
    <dgm:cxn modelId="{6A43F0B7-8089-41DF-B720-89449EFA851C}" type="presOf" srcId="{BFD21F58-20A5-478C-837E-5024A7E27FA7}" destId="{16140E67-C513-4478-AA5D-294BA2EE1A15}" srcOrd="1" destOrd="0" presId="urn:microsoft.com/office/officeart/2005/8/layout/radial5"/>
    <dgm:cxn modelId="{FF75F1E8-CCEB-481F-B930-D7B140C5B80F}" type="presOf" srcId="{5C845D1B-02ED-4633-BEAB-0BDC400497BD}" destId="{0A137228-2FF9-48EC-B6C2-F7E190052F1C}" srcOrd="0" destOrd="0" presId="urn:microsoft.com/office/officeart/2005/8/layout/radial5"/>
    <dgm:cxn modelId="{BEA7EF70-1D32-40D6-A8FA-B5E7F8FFA331}" type="presOf" srcId="{7D487E97-1CD3-490B-887B-EB65F8AE1822}" destId="{2A83C6FB-4CCC-48E0-A7E4-CD99D3F926A0}" srcOrd="1" destOrd="0" presId="urn:microsoft.com/office/officeart/2005/8/layout/radial5"/>
    <dgm:cxn modelId="{1F9D7797-218B-4AE3-A758-B3C76B37ED29}" srcId="{3F350567-2BED-45BA-B9C6-EEA58F15A6D4}" destId="{5C845D1B-02ED-4633-BEAB-0BDC400497BD}" srcOrd="4" destOrd="0" parTransId="{7D487E97-1CD3-490B-887B-EB65F8AE1822}" sibTransId="{893D876A-0207-442E-BA58-CA8379F57740}"/>
    <dgm:cxn modelId="{1FE68C4A-D352-48E7-A901-1031B4330FB6}" type="presOf" srcId="{BFD21F58-20A5-478C-837E-5024A7E27FA7}" destId="{BA284D24-8A38-40DF-B1F8-FA3BAE8CFF18}" srcOrd="0" destOrd="0" presId="urn:microsoft.com/office/officeart/2005/8/layout/radial5"/>
    <dgm:cxn modelId="{423EA685-6868-4A32-9C0E-643B7DEC8074}" type="presOf" srcId="{DEA8E725-10CD-4A54-B10E-FA3D0A14AFA7}" destId="{6D2972BE-17BD-4A47-ACC6-292785D27B2E}" srcOrd="0" destOrd="0" presId="urn:microsoft.com/office/officeart/2005/8/layout/radial5"/>
    <dgm:cxn modelId="{232A260B-8120-46DE-96A9-54CEFD0E0A1A}" type="presOf" srcId="{177DF77C-F2A7-48BE-8940-DBAFA701E5ED}" destId="{CB957E7D-78C7-4463-A9E8-2FF528C85F2A}" srcOrd="0" destOrd="0" presId="urn:microsoft.com/office/officeart/2005/8/layout/radial5"/>
    <dgm:cxn modelId="{AC56E645-C45E-471D-9ED4-C9595715D558}" type="presOf" srcId="{52A7627B-ACD1-445E-A2AA-CF270DD7E7AE}" destId="{4EB59334-61AE-4C75-9094-67CBD8068C10}" srcOrd="0" destOrd="0" presId="urn:microsoft.com/office/officeart/2005/8/layout/radial5"/>
    <dgm:cxn modelId="{A91D4959-FAF3-4FAC-BC88-20FAD3C02B28}" srcId="{3F350567-2BED-45BA-B9C6-EEA58F15A6D4}" destId="{DEA8E725-10CD-4A54-B10E-FA3D0A14AFA7}" srcOrd="3" destOrd="0" parTransId="{DEFE4951-6650-4420-A734-8F1D95C7CA99}" sibTransId="{748DCDD9-177D-408E-BDFA-5C00F160D0CD}"/>
    <dgm:cxn modelId="{ED138452-1542-4822-83D1-AC5B57800B3F}" type="presParOf" srcId="{53612D6C-BE63-46DD-8758-4375A51B92DC}" destId="{E8249C98-52C1-420A-9FCD-A36F0156DDD7}" srcOrd="0" destOrd="0" presId="urn:microsoft.com/office/officeart/2005/8/layout/radial5"/>
    <dgm:cxn modelId="{9D84E1D3-5525-4D76-9662-466628956D2F}" type="presParOf" srcId="{53612D6C-BE63-46DD-8758-4375A51B92DC}" destId="{98215293-74DF-4289-99D1-0E96AB4C0542}" srcOrd="1" destOrd="0" presId="urn:microsoft.com/office/officeart/2005/8/layout/radial5"/>
    <dgm:cxn modelId="{4360134A-26AA-4F50-A6DE-1B780512D908}" type="presParOf" srcId="{98215293-74DF-4289-99D1-0E96AB4C0542}" destId="{7448004E-024B-48D2-8BA5-6E8CF041E735}" srcOrd="0" destOrd="0" presId="urn:microsoft.com/office/officeart/2005/8/layout/radial5"/>
    <dgm:cxn modelId="{5BDE1F5D-BA76-4F06-8CD7-CBF90A5C40E2}" type="presParOf" srcId="{53612D6C-BE63-46DD-8758-4375A51B92DC}" destId="{6DC23D2E-6EAD-4C0D-A4FB-61446C94AD74}" srcOrd="2" destOrd="0" presId="urn:microsoft.com/office/officeart/2005/8/layout/radial5"/>
    <dgm:cxn modelId="{C8D8AEEB-4710-4CB2-A001-5D91A555612D}" type="presParOf" srcId="{53612D6C-BE63-46DD-8758-4375A51B92DC}" destId="{CB957E7D-78C7-4463-A9E8-2FF528C85F2A}" srcOrd="3" destOrd="0" presId="urn:microsoft.com/office/officeart/2005/8/layout/radial5"/>
    <dgm:cxn modelId="{74FB515E-B02A-4E01-A74D-191E0823B3E2}" type="presParOf" srcId="{CB957E7D-78C7-4463-A9E8-2FF528C85F2A}" destId="{938A0942-BFB7-4CFA-9245-309D4A986013}" srcOrd="0" destOrd="0" presId="urn:microsoft.com/office/officeart/2005/8/layout/radial5"/>
    <dgm:cxn modelId="{8FAE73AD-7E62-43C7-93B5-5B82ED03813F}" type="presParOf" srcId="{53612D6C-BE63-46DD-8758-4375A51B92DC}" destId="{456BBE77-F0D2-4A81-A0BE-6AE655E095AF}" srcOrd="4" destOrd="0" presId="urn:microsoft.com/office/officeart/2005/8/layout/radial5"/>
    <dgm:cxn modelId="{49C39A91-5E6A-4AEA-B646-C1AB182065A4}" type="presParOf" srcId="{53612D6C-BE63-46DD-8758-4375A51B92DC}" destId="{BA284D24-8A38-40DF-B1F8-FA3BAE8CFF18}" srcOrd="5" destOrd="0" presId="urn:microsoft.com/office/officeart/2005/8/layout/radial5"/>
    <dgm:cxn modelId="{9A99C952-CE05-4CC4-9B1A-819E7B32E447}" type="presParOf" srcId="{BA284D24-8A38-40DF-B1F8-FA3BAE8CFF18}" destId="{16140E67-C513-4478-AA5D-294BA2EE1A15}" srcOrd="0" destOrd="0" presId="urn:microsoft.com/office/officeart/2005/8/layout/radial5"/>
    <dgm:cxn modelId="{00AB1AE8-3DFA-49E9-9AC3-3EA46A009B7F}" type="presParOf" srcId="{53612D6C-BE63-46DD-8758-4375A51B92DC}" destId="{4EB59334-61AE-4C75-9094-67CBD8068C10}" srcOrd="6" destOrd="0" presId="urn:microsoft.com/office/officeart/2005/8/layout/radial5"/>
    <dgm:cxn modelId="{A941B7D6-4E02-454B-9349-BC839BE5A05B}" type="presParOf" srcId="{53612D6C-BE63-46DD-8758-4375A51B92DC}" destId="{63B9C1D0-DDE5-4642-A224-B02FFA98F1B6}" srcOrd="7" destOrd="0" presId="urn:microsoft.com/office/officeart/2005/8/layout/radial5"/>
    <dgm:cxn modelId="{FD57F236-EE54-4A22-9EA7-9A22579CB5B4}" type="presParOf" srcId="{63B9C1D0-DDE5-4642-A224-B02FFA98F1B6}" destId="{934BBA39-1479-48C0-91DE-F121F51E8F98}" srcOrd="0" destOrd="0" presId="urn:microsoft.com/office/officeart/2005/8/layout/radial5"/>
    <dgm:cxn modelId="{83A117C2-9586-4665-BC64-7D988B73DB96}" type="presParOf" srcId="{53612D6C-BE63-46DD-8758-4375A51B92DC}" destId="{6D2972BE-17BD-4A47-ACC6-292785D27B2E}" srcOrd="8" destOrd="0" presId="urn:microsoft.com/office/officeart/2005/8/layout/radial5"/>
    <dgm:cxn modelId="{D451636C-1F11-49FF-914F-B00FA3ED3550}" type="presParOf" srcId="{53612D6C-BE63-46DD-8758-4375A51B92DC}" destId="{A0BCA2CD-E332-496A-8EAF-D0B3796D531C}" srcOrd="9" destOrd="0" presId="urn:microsoft.com/office/officeart/2005/8/layout/radial5"/>
    <dgm:cxn modelId="{D67153B9-B21A-499E-95B5-C47EE9CA9A05}" type="presParOf" srcId="{A0BCA2CD-E332-496A-8EAF-D0B3796D531C}" destId="{2A83C6FB-4CCC-48E0-A7E4-CD99D3F926A0}" srcOrd="0" destOrd="0" presId="urn:microsoft.com/office/officeart/2005/8/layout/radial5"/>
    <dgm:cxn modelId="{ED72FE26-DAF9-4303-81D3-6E1F21F6B245}" type="presParOf" srcId="{53612D6C-BE63-46DD-8758-4375A51B92DC}" destId="{0A137228-2FF9-48EC-B6C2-F7E190052F1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D99FB9-FB74-420D-B19B-C7DB0874FC9F}" type="doc">
      <dgm:prSet loTypeId="urn:microsoft.com/office/officeart/2005/8/layout/pictureOrgChart+Icon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FC003-FECC-4D12-B0DD-67A94BA6BD76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9BEAEB-94A5-4B7D-8AC4-0130DDAA056C}" type="parTrans" cxnId="{DDA9D645-E09E-49EF-94D0-7AA9CA4EA4B5}">
      <dgm:prSet/>
      <dgm:spPr/>
      <dgm:t>
        <a:bodyPr/>
        <a:lstStyle/>
        <a:p>
          <a:endParaRPr lang="en-US"/>
        </a:p>
      </dgm:t>
    </dgm:pt>
    <dgm:pt modelId="{6D945629-8DF7-415C-98F5-DDC58007FBF3}" type="sibTrans" cxnId="{DDA9D645-E09E-49EF-94D0-7AA9CA4EA4B5}">
      <dgm:prSet/>
      <dgm:spPr/>
      <dgm:t>
        <a:bodyPr/>
        <a:lstStyle/>
        <a:p>
          <a:endParaRPr lang="en-US"/>
        </a:p>
      </dgm:t>
    </dgm:pt>
    <dgm:pt modelId="{4A83B1E1-253D-47DE-93E5-1EF99C5C8E31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ফাইব্রাস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EAB986-B7C3-4D59-AB3B-50AE27265102}" type="parTrans" cxnId="{AD0222A5-064E-4512-B02F-E1D22F507FE1}">
      <dgm:prSet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B09D33-75F2-421E-BC5F-E402AF803C20}" type="sibTrans" cxnId="{AD0222A5-064E-4512-B02F-E1D22F507FE1}">
      <dgm:prSet/>
      <dgm:spPr/>
      <dgm:t>
        <a:bodyPr/>
        <a:lstStyle/>
        <a:p>
          <a:endParaRPr lang="en-US"/>
        </a:p>
      </dgm:t>
    </dgm:pt>
    <dgm:pt modelId="{C6A293FE-55B7-48C6-AEFA-4A2947041EA8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স্কেলিটাল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BE9408-B437-460B-83B0-08DAC2960FEF}" type="sibTrans" cxnId="{9066DDC5-578D-4C19-A884-7CB9B1D30CA6}">
      <dgm:prSet/>
      <dgm:spPr/>
      <dgm:t>
        <a:bodyPr/>
        <a:lstStyle/>
        <a:p>
          <a:endParaRPr lang="en-US"/>
        </a:p>
      </dgm:t>
    </dgm:pt>
    <dgm:pt modelId="{81C78135-1328-4181-8D8C-C4385009C41A}" type="parTrans" cxnId="{9066DDC5-578D-4C19-A884-7CB9B1D30CA6}">
      <dgm:prSet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C89F04-247E-4708-A093-963EA093C7A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কোমলাস্থি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8F8526-91A9-4F79-B342-299B326E3506}" type="sibTrans" cxnId="{C73336EF-AA97-42C3-97CD-579741EB73EC}">
      <dgm:prSet/>
      <dgm:spPr/>
      <dgm:t>
        <a:bodyPr/>
        <a:lstStyle/>
        <a:p>
          <a:endParaRPr lang="en-US"/>
        </a:p>
      </dgm:t>
    </dgm:pt>
    <dgm:pt modelId="{C6BE92E1-4E3D-4EBC-912C-9BAAF29D520B}" type="parTrans" cxnId="{C73336EF-AA97-42C3-97CD-579741EB73EC}">
      <dgm:prSet/>
      <dgm:spPr/>
      <dgm:t>
        <a:bodyPr/>
        <a:lstStyle/>
        <a:p>
          <a:endParaRPr lang="en-US" sz="1400"/>
        </a:p>
      </dgm:t>
    </dgm:pt>
    <dgm:pt modelId="{2CFD0D93-DFB3-4B46-9986-DB68D7C0937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অস্থি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11BAC6-0E84-42C9-82A0-0697C4FEAFA6}" type="parTrans" cxnId="{DB117EE8-7623-471B-B288-C9739A7339DC}">
      <dgm:prSet/>
      <dgm:spPr/>
      <dgm:t>
        <a:bodyPr/>
        <a:lstStyle/>
        <a:p>
          <a:endParaRPr lang="en-US" sz="1400"/>
        </a:p>
      </dgm:t>
    </dgm:pt>
    <dgm:pt modelId="{7ED5A5EB-C65C-4AEA-87D5-33EF55210D02}" type="sibTrans" cxnId="{DB117EE8-7623-471B-B288-C9739A7339DC}">
      <dgm:prSet/>
      <dgm:spPr/>
      <dgm:t>
        <a:bodyPr/>
        <a:lstStyle/>
        <a:p>
          <a:endParaRPr lang="en-US"/>
        </a:p>
      </dgm:t>
    </dgm:pt>
    <dgm:pt modelId="{03B4D4E4-AE2F-4036-B84B-2454982843C2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8D325B-A536-4BAA-BFBF-FCC395985696}" type="sibTrans" cxnId="{D174AE7F-71D0-4125-88F4-72CA60D18A0F}">
      <dgm:prSet/>
      <dgm:spPr/>
      <dgm:t>
        <a:bodyPr/>
        <a:lstStyle/>
        <a:p>
          <a:endParaRPr lang="en-US"/>
        </a:p>
      </dgm:t>
    </dgm:pt>
    <dgm:pt modelId="{902C099D-69D0-438F-A580-B74CDF38C02E}" type="parTrans" cxnId="{D174AE7F-71D0-4125-88F4-72CA60D18A0F}">
      <dgm:prSet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957F3F-D6B5-4CD2-A206-B2D5A95E6116}">
      <dgm:prSet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269E86-64DE-459C-8972-9B1FFE09C359}" type="sibTrans" cxnId="{833988CA-5E3E-4775-AD3B-139CE9259408}">
      <dgm:prSet/>
      <dgm:spPr/>
      <dgm:t>
        <a:bodyPr/>
        <a:lstStyle/>
        <a:p>
          <a:endParaRPr lang="en-US"/>
        </a:p>
      </dgm:t>
    </dgm:pt>
    <dgm:pt modelId="{4391B0B1-D500-453D-807B-CBE150042C4A}" type="parTrans" cxnId="{833988CA-5E3E-4775-AD3B-139CE9259408}">
      <dgm:prSet/>
      <dgm:spPr/>
      <dgm:t>
        <a:bodyPr/>
        <a:lstStyle/>
        <a:p>
          <a:endParaRPr lang="en-US" sz="1400"/>
        </a:p>
      </dgm:t>
    </dgm:pt>
    <dgm:pt modelId="{917A2050-F25B-4E63-BA4C-A88291B44D99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লসিকা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9802CD-56AA-4ADA-8FF3-1B6B3C0A8C76}" type="sibTrans" cxnId="{495FF394-5DC3-4053-BEF3-B65563CE38D9}">
      <dgm:prSet/>
      <dgm:spPr/>
      <dgm:t>
        <a:bodyPr/>
        <a:lstStyle/>
        <a:p>
          <a:endParaRPr lang="en-US"/>
        </a:p>
      </dgm:t>
    </dgm:pt>
    <dgm:pt modelId="{A379490E-F88F-44EA-8656-91C5B7EAFCCC}" type="parTrans" cxnId="{495FF394-5DC3-4053-BEF3-B65563CE38D9}">
      <dgm:prSet/>
      <dgm:spPr/>
      <dgm:t>
        <a:bodyPr/>
        <a:lstStyle/>
        <a:p>
          <a:endParaRPr lang="en-US" sz="1400"/>
        </a:p>
      </dgm:t>
    </dgm:pt>
    <dgm:pt modelId="{E502379A-F713-4015-8722-D931F2703B0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A119E-D9BF-4470-9863-9CD53369405F}" type="parTrans" cxnId="{5021A00C-9713-478A-B04F-A21FDE72D0F7}">
      <dgm:prSet/>
      <dgm:spPr/>
      <dgm:t>
        <a:bodyPr/>
        <a:lstStyle/>
        <a:p>
          <a:endParaRPr lang="en-US" sz="1400"/>
        </a:p>
      </dgm:t>
    </dgm:pt>
    <dgm:pt modelId="{3509B09D-7BC5-4AF7-8AF5-61D51DBBAC82}" type="sibTrans" cxnId="{5021A00C-9713-478A-B04F-A21FDE72D0F7}">
      <dgm:prSet/>
      <dgm:spPr/>
      <dgm:t>
        <a:bodyPr/>
        <a:lstStyle/>
        <a:p>
          <a:endParaRPr lang="en-US"/>
        </a:p>
      </dgm:t>
    </dgm:pt>
    <dgm:pt modelId="{7A16C896-54C9-4A20-B22F-AA35586BAC5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কণিকা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7E6C66-A997-4E61-9A24-503C0F9AD5DF}" type="parTrans" cxnId="{E8207308-DDB7-4A1E-8F24-62DF37075D99}">
      <dgm:prSet/>
      <dgm:spPr/>
      <dgm:t>
        <a:bodyPr/>
        <a:lstStyle/>
        <a:p>
          <a:endParaRPr lang="en-US" sz="1400"/>
        </a:p>
      </dgm:t>
    </dgm:pt>
    <dgm:pt modelId="{AC6B24B2-21BC-4091-AE76-5BCCB769B688}" type="sibTrans" cxnId="{E8207308-DDB7-4A1E-8F24-62DF37075D99}">
      <dgm:prSet/>
      <dgm:spPr/>
      <dgm:t>
        <a:bodyPr/>
        <a:lstStyle/>
        <a:p>
          <a:endParaRPr lang="en-US"/>
        </a:p>
      </dgm:t>
    </dgm:pt>
    <dgm:pt modelId="{22F44009-F3BA-4233-AFEA-168C700F83C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BA43DA-FC2E-4BF9-9BF1-1694FA3D4EEA}" type="parTrans" cxnId="{4F995BE7-EF4D-4A28-951B-01235B140366}">
      <dgm:prSet/>
      <dgm:spPr/>
      <dgm:t>
        <a:bodyPr/>
        <a:lstStyle/>
        <a:p>
          <a:endParaRPr lang="en-US" sz="1800"/>
        </a:p>
      </dgm:t>
    </dgm:pt>
    <dgm:pt modelId="{A7D4A837-3353-4901-8DD0-FA5855316FC6}" type="sibTrans" cxnId="{4F995BE7-EF4D-4A28-951B-01235B140366}">
      <dgm:prSet/>
      <dgm:spPr/>
      <dgm:t>
        <a:bodyPr/>
        <a:lstStyle/>
        <a:p>
          <a:endParaRPr lang="en-US"/>
        </a:p>
      </dgm:t>
    </dgm:pt>
    <dgm:pt modelId="{2CB3F801-64D1-43DE-AD68-7D6D5927CB0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31102-A57E-4B33-80F9-633649C294C2}" type="parTrans" cxnId="{54A9C224-C060-41FE-B91D-66355DB5224D}">
      <dgm:prSet/>
      <dgm:spPr/>
      <dgm:t>
        <a:bodyPr/>
        <a:lstStyle/>
        <a:p>
          <a:endParaRPr lang="en-US" sz="1800"/>
        </a:p>
      </dgm:t>
    </dgm:pt>
    <dgm:pt modelId="{CF411B57-4597-4B82-B95E-6EE2CE1E75D9}" type="sibTrans" cxnId="{54A9C224-C060-41FE-B91D-66355DB5224D}">
      <dgm:prSet/>
      <dgm:spPr/>
      <dgm:t>
        <a:bodyPr/>
        <a:lstStyle/>
        <a:p>
          <a:endParaRPr lang="en-US"/>
        </a:p>
      </dgm:t>
    </dgm:pt>
    <dgm:pt modelId="{7C2D9E54-918E-43A7-A103-C8D99AEF59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অণুচক্রিকা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BACD78-14D1-4C1D-8153-BAC5C08AE042}" type="parTrans" cxnId="{B7612395-F226-47DD-B6CD-D0A8F370C029}">
      <dgm:prSet/>
      <dgm:spPr/>
      <dgm:t>
        <a:bodyPr/>
        <a:lstStyle/>
        <a:p>
          <a:endParaRPr lang="en-US" sz="1800"/>
        </a:p>
      </dgm:t>
    </dgm:pt>
    <dgm:pt modelId="{9E11E920-6DE8-474D-A498-3EAFA03C4015}" type="sibTrans" cxnId="{B7612395-F226-47DD-B6CD-D0A8F370C029}">
      <dgm:prSet/>
      <dgm:spPr/>
      <dgm:t>
        <a:bodyPr/>
        <a:lstStyle/>
        <a:p>
          <a:endParaRPr lang="en-US"/>
        </a:p>
      </dgm:t>
    </dgm:pt>
    <dgm:pt modelId="{CE462320-FCBE-45C7-8422-EBC24522A086}" type="pres">
      <dgm:prSet presAssocID="{1BD99FB9-FB74-420D-B19B-C7DB0874FC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552A79-E9D2-4BA5-8ED7-F135F400955A}" type="pres">
      <dgm:prSet presAssocID="{072FC003-FECC-4D12-B0DD-67A94BA6BD7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F97E7C4-25A0-4DB2-B49F-3F57FCAD0F9B}" type="pres">
      <dgm:prSet presAssocID="{072FC003-FECC-4D12-B0DD-67A94BA6BD76}" presName="rootComposite1" presStyleCnt="0"/>
      <dgm:spPr/>
      <dgm:t>
        <a:bodyPr/>
        <a:lstStyle/>
        <a:p>
          <a:endParaRPr lang="en-US"/>
        </a:p>
      </dgm:t>
    </dgm:pt>
    <dgm:pt modelId="{E274F0AE-0934-4DCF-8A89-4A18E8AEDDF2}" type="pres">
      <dgm:prSet presAssocID="{072FC003-FECC-4D12-B0DD-67A94BA6BD76}" presName="rootText1" presStyleLbl="node0" presStyleIdx="0" presStyleCnt="1" custScaleX="111180" custScaleY="64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1A7FEB-FB73-4CD1-9B6C-0E7C21B58EE1}" type="pres">
      <dgm:prSet presAssocID="{072FC003-FECC-4D12-B0DD-67A94BA6BD76}" presName="rootPict1" presStyleLbl="alignImgPlace1" presStyleIdx="0" presStyleCnt="13" custScaleX="71354" custScaleY="34890" custLinFactNeighborX="-21822" custLinFactNeighborY="-3959"/>
      <dgm:spPr/>
      <dgm:t>
        <a:bodyPr/>
        <a:lstStyle/>
        <a:p>
          <a:endParaRPr lang="en-US"/>
        </a:p>
      </dgm:t>
    </dgm:pt>
    <dgm:pt modelId="{59FF6097-EDC3-4D25-BC91-60FFEDC45A0F}" type="pres">
      <dgm:prSet presAssocID="{072FC003-FECC-4D12-B0DD-67A94BA6BD7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0611B19-AB70-45A9-9C21-2A4A39902E10}" type="pres">
      <dgm:prSet presAssocID="{072FC003-FECC-4D12-B0DD-67A94BA6BD76}" presName="hierChild2" presStyleCnt="0"/>
      <dgm:spPr/>
      <dgm:t>
        <a:bodyPr/>
        <a:lstStyle/>
        <a:p>
          <a:endParaRPr lang="en-US"/>
        </a:p>
      </dgm:t>
    </dgm:pt>
    <dgm:pt modelId="{0232B490-5EDB-4826-B52C-539C37FB3622}" type="pres">
      <dgm:prSet presAssocID="{F6EAB986-B7C3-4D59-AB3B-50AE27265102}" presName="Name37" presStyleLbl="parChTrans1D2" presStyleIdx="0" presStyleCnt="3" custSzX="3173501" custSzY="398810"/>
      <dgm:spPr/>
      <dgm:t>
        <a:bodyPr/>
        <a:lstStyle/>
        <a:p>
          <a:endParaRPr lang="en-US"/>
        </a:p>
      </dgm:t>
    </dgm:pt>
    <dgm:pt modelId="{4C7D7C7C-3A45-4BFB-9B89-8FAC4DDB20C3}" type="pres">
      <dgm:prSet presAssocID="{4A83B1E1-253D-47DE-93E5-1EF99C5C8E3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06D1A37-D43A-4B97-A888-165BFCC4C60E}" type="pres">
      <dgm:prSet presAssocID="{4A83B1E1-253D-47DE-93E5-1EF99C5C8E31}" presName="rootComposite" presStyleCnt="0"/>
      <dgm:spPr/>
      <dgm:t>
        <a:bodyPr/>
        <a:lstStyle/>
        <a:p>
          <a:endParaRPr lang="en-US"/>
        </a:p>
      </dgm:t>
    </dgm:pt>
    <dgm:pt modelId="{E81F8B0A-8E91-430F-B5A2-3C36CB0D4757}" type="pres">
      <dgm:prSet presAssocID="{4A83B1E1-253D-47DE-93E5-1EF99C5C8E31}" presName="rootText" presStyleLbl="node2" presStyleIdx="0" presStyleCnt="3" custScaleX="133973" custScaleY="667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1BCCB5-8903-4A1F-A81F-4F2BE91BE40D}" type="pres">
      <dgm:prSet presAssocID="{4A83B1E1-253D-47DE-93E5-1EF99C5C8E31}" presName="rootPict" presStyleLbl="alignImgPlace1" presStyleIdx="1" presStyleCnt="13" custScaleX="71354" custScaleY="34890" custLinFactNeighborX="-59069" custLinFactNeighborY="-6070"/>
      <dgm:spPr/>
      <dgm:t>
        <a:bodyPr/>
        <a:lstStyle/>
        <a:p>
          <a:endParaRPr lang="en-US"/>
        </a:p>
      </dgm:t>
    </dgm:pt>
    <dgm:pt modelId="{03EAAE63-DD11-4FC8-A073-BF681E974AD3}" type="pres">
      <dgm:prSet presAssocID="{4A83B1E1-253D-47DE-93E5-1EF99C5C8E31}" presName="rootConnector" presStyleLbl="node2" presStyleIdx="0" presStyleCnt="3"/>
      <dgm:spPr/>
      <dgm:t>
        <a:bodyPr/>
        <a:lstStyle/>
        <a:p>
          <a:endParaRPr lang="en-US"/>
        </a:p>
      </dgm:t>
    </dgm:pt>
    <dgm:pt modelId="{AFD2CC39-86EC-4662-96C5-99E1CF3CD270}" type="pres">
      <dgm:prSet presAssocID="{4A83B1E1-253D-47DE-93E5-1EF99C5C8E31}" presName="hierChild4" presStyleCnt="0"/>
      <dgm:spPr/>
      <dgm:t>
        <a:bodyPr/>
        <a:lstStyle/>
        <a:p>
          <a:endParaRPr lang="en-US"/>
        </a:p>
      </dgm:t>
    </dgm:pt>
    <dgm:pt modelId="{A4E9BDE9-71F3-4617-AE42-C98DF0372A3A}" type="pres">
      <dgm:prSet presAssocID="{4A83B1E1-253D-47DE-93E5-1EF99C5C8E31}" presName="hierChild5" presStyleCnt="0"/>
      <dgm:spPr/>
      <dgm:t>
        <a:bodyPr/>
        <a:lstStyle/>
        <a:p>
          <a:endParaRPr lang="en-US"/>
        </a:p>
      </dgm:t>
    </dgm:pt>
    <dgm:pt modelId="{1DB16697-5A0D-475E-955B-D812FF0A9770}" type="pres">
      <dgm:prSet presAssocID="{81C78135-1328-4181-8D8C-C4385009C41A}" presName="Name37" presStyleLbl="parChTrans1D2" presStyleIdx="1" presStyleCnt="3" custSzX="77310" custSzY="398810"/>
      <dgm:spPr/>
      <dgm:t>
        <a:bodyPr/>
        <a:lstStyle/>
        <a:p>
          <a:endParaRPr lang="en-US"/>
        </a:p>
      </dgm:t>
    </dgm:pt>
    <dgm:pt modelId="{EE7BE053-E41E-4512-8B0F-76E1314BD9DC}" type="pres">
      <dgm:prSet presAssocID="{C6A293FE-55B7-48C6-AEFA-4A2947041EA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786F1D7-1E3B-467C-827C-713E9AAEFE88}" type="pres">
      <dgm:prSet presAssocID="{C6A293FE-55B7-48C6-AEFA-4A2947041EA8}" presName="rootComposite" presStyleCnt="0"/>
      <dgm:spPr/>
      <dgm:t>
        <a:bodyPr/>
        <a:lstStyle/>
        <a:p>
          <a:endParaRPr lang="en-US"/>
        </a:p>
      </dgm:t>
    </dgm:pt>
    <dgm:pt modelId="{AE848794-5851-482D-A5B4-87F8797750E8}" type="pres">
      <dgm:prSet presAssocID="{C6A293FE-55B7-48C6-AEFA-4A2947041EA8}" presName="rootText" presStyleLbl="node2" presStyleIdx="1" presStyleCnt="3" custScaleX="181143" custScaleY="59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2B82-3F52-4A91-A8AC-7493E5FB276E}" type="pres">
      <dgm:prSet presAssocID="{C6A293FE-55B7-48C6-AEFA-4A2947041EA8}" presName="rootPict" presStyleLbl="alignImgPlace1" presStyleIdx="2" presStyleCnt="13" custScaleX="71354" custScaleY="34890" custLinFactX="-28881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54DDF5-3E7B-473D-889B-EB94442B1B67}" type="pres">
      <dgm:prSet presAssocID="{C6A293FE-55B7-48C6-AEFA-4A2947041EA8}" presName="rootConnector" presStyleLbl="node2" presStyleIdx="1" presStyleCnt="3"/>
      <dgm:spPr/>
      <dgm:t>
        <a:bodyPr/>
        <a:lstStyle/>
        <a:p>
          <a:endParaRPr lang="en-US"/>
        </a:p>
      </dgm:t>
    </dgm:pt>
    <dgm:pt modelId="{E8F6031C-F22D-4549-A83B-84A5B84D9348}" type="pres">
      <dgm:prSet presAssocID="{C6A293FE-55B7-48C6-AEFA-4A2947041EA8}" presName="hierChild4" presStyleCnt="0"/>
      <dgm:spPr/>
      <dgm:t>
        <a:bodyPr/>
        <a:lstStyle/>
        <a:p>
          <a:endParaRPr lang="en-US"/>
        </a:p>
      </dgm:t>
    </dgm:pt>
    <dgm:pt modelId="{B54A4D01-F3D1-4C3C-BB17-A36A33C44B21}" type="pres">
      <dgm:prSet presAssocID="{C6BE92E1-4E3D-4EBC-912C-9BAAF29D520B}" presName="Name37" presStyleLbl="parChTrans1D3" presStyleIdx="0" presStyleCnt="4" custSzX="382975" custSzY="708092"/>
      <dgm:spPr/>
      <dgm:t>
        <a:bodyPr/>
        <a:lstStyle/>
        <a:p>
          <a:endParaRPr lang="en-US"/>
        </a:p>
      </dgm:t>
    </dgm:pt>
    <dgm:pt modelId="{4A01E883-9ED3-4B97-82A0-A4D330318ED2}" type="pres">
      <dgm:prSet presAssocID="{D6C89F04-247E-4708-A093-963EA093C7A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A21DEAA-F97A-4592-9DD7-154F1D68FB18}" type="pres">
      <dgm:prSet presAssocID="{D6C89F04-247E-4708-A093-963EA093C7A0}" presName="rootComposite" presStyleCnt="0"/>
      <dgm:spPr/>
      <dgm:t>
        <a:bodyPr/>
        <a:lstStyle/>
        <a:p>
          <a:endParaRPr lang="en-US"/>
        </a:p>
      </dgm:t>
    </dgm:pt>
    <dgm:pt modelId="{CB6960FD-89FA-4247-9DD1-B63CCA3CD745}" type="pres">
      <dgm:prSet presAssocID="{D6C89F04-247E-4708-A093-963EA093C7A0}" presName="rootText" presStyleLbl="node3" presStyleIdx="0" presStyleCnt="4" custScaleX="110146" custScaleY="627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74186A-76E1-40B7-A9E5-CAD0AF8711D4}" type="pres">
      <dgm:prSet presAssocID="{D6C89F04-247E-4708-A093-963EA093C7A0}" presName="rootPict" presStyleLbl="alignImgPlace1" presStyleIdx="3" presStyleCnt="13" custScaleX="71354" custScaleY="34890" custLinFactNeighborX="-3243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0460A070-D4BC-46C0-A99B-31702E7C25FC}" type="pres">
      <dgm:prSet presAssocID="{D6C89F04-247E-4708-A093-963EA093C7A0}" presName="rootConnector" presStyleLbl="node3" presStyleIdx="0" presStyleCnt="4"/>
      <dgm:spPr/>
      <dgm:t>
        <a:bodyPr/>
        <a:lstStyle/>
        <a:p>
          <a:endParaRPr lang="en-US"/>
        </a:p>
      </dgm:t>
    </dgm:pt>
    <dgm:pt modelId="{C3C1B355-1CF2-488A-8EE8-62C6B0FDBE9D}" type="pres">
      <dgm:prSet presAssocID="{D6C89F04-247E-4708-A093-963EA093C7A0}" presName="hierChild4" presStyleCnt="0"/>
      <dgm:spPr/>
      <dgm:t>
        <a:bodyPr/>
        <a:lstStyle/>
        <a:p>
          <a:endParaRPr lang="en-US"/>
        </a:p>
      </dgm:t>
    </dgm:pt>
    <dgm:pt modelId="{45B90F41-3096-4FB9-9517-7EF2E009B9AF}" type="pres">
      <dgm:prSet presAssocID="{D6C89F04-247E-4708-A093-963EA093C7A0}" presName="hierChild5" presStyleCnt="0"/>
      <dgm:spPr/>
      <dgm:t>
        <a:bodyPr/>
        <a:lstStyle/>
        <a:p>
          <a:endParaRPr lang="en-US"/>
        </a:p>
      </dgm:t>
    </dgm:pt>
    <dgm:pt modelId="{BBA1BB74-FFC5-49CE-A415-1E12219DB9F7}" type="pres">
      <dgm:prSet presAssocID="{7B11BAC6-0E84-42C9-82A0-0697C4FEAFA6}" presName="Name37" presStyleLbl="parChTrans1D3" presStyleIdx="1" presStyleCnt="4" custSzX="382975" custSzY="1725466"/>
      <dgm:spPr/>
      <dgm:t>
        <a:bodyPr/>
        <a:lstStyle/>
        <a:p>
          <a:endParaRPr lang="en-US"/>
        </a:p>
      </dgm:t>
    </dgm:pt>
    <dgm:pt modelId="{8C3B4486-FB33-4AD4-BF67-28ED87C28DF9}" type="pres">
      <dgm:prSet presAssocID="{2CFD0D93-DFB3-4B46-9986-DB68D7C093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6F2D51-68CA-4EC2-B025-AA9BFBA12D85}" type="pres">
      <dgm:prSet presAssocID="{2CFD0D93-DFB3-4B46-9986-DB68D7C0937D}" presName="rootComposite" presStyleCnt="0"/>
      <dgm:spPr/>
      <dgm:t>
        <a:bodyPr/>
        <a:lstStyle/>
        <a:p>
          <a:endParaRPr lang="en-US"/>
        </a:p>
      </dgm:t>
    </dgm:pt>
    <dgm:pt modelId="{59C55B00-8020-47A9-A98D-6CFA9D4BD976}" type="pres">
      <dgm:prSet presAssocID="{2CFD0D93-DFB3-4B46-9986-DB68D7C0937D}" presName="rootText" presStyleLbl="node3" presStyleIdx="1" presStyleCnt="4" custScaleX="88494" custScaleY="51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51D803-7FE5-4FEE-9EC0-005F1A738319}" type="pres">
      <dgm:prSet presAssocID="{2CFD0D93-DFB3-4B46-9986-DB68D7C0937D}" presName="rootPict" presStyleLbl="alignImgPlace1" presStyleIdx="4" presStyleCnt="13" custScaleX="71354" custScaleY="34890" custLinFactNeighborX="22605" custLinFactNeighborY="-5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FE7540-9D75-4631-896D-49D7E3FC79F2}" type="pres">
      <dgm:prSet presAssocID="{2CFD0D93-DFB3-4B46-9986-DB68D7C0937D}" presName="rootConnector" presStyleLbl="node3" presStyleIdx="1" presStyleCnt="4"/>
      <dgm:spPr/>
      <dgm:t>
        <a:bodyPr/>
        <a:lstStyle/>
        <a:p>
          <a:endParaRPr lang="en-US"/>
        </a:p>
      </dgm:t>
    </dgm:pt>
    <dgm:pt modelId="{CC822F4C-2D94-4057-BD27-78EA54B109AA}" type="pres">
      <dgm:prSet presAssocID="{2CFD0D93-DFB3-4B46-9986-DB68D7C0937D}" presName="hierChild4" presStyleCnt="0"/>
      <dgm:spPr/>
      <dgm:t>
        <a:bodyPr/>
        <a:lstStyle/>
        <a:p>
          <a:endParaRPr lang="en-US"/>
        </a:p>
      </dgm:t>
    </dgm:pt>
    <dgm:pt modelId="{2EF0C979-56E2-4866-9516-FA4B12DB4450}" type="pres">
      <dgm:prSet presAssocID="{2CFD0D93-DFB3-4B46-9986-DB68D7C0937D}" presName="hierChild5" presStyleCnt="0"/>
      <dgm:spPr/>
      <dgm:t>
        <a:bodyPr/>
        <a:lstStyle/>
        <a:p>
          <a:endParaRPr lang="en-US"/>
        </a:p>
      </dgm:t>
    </dgm:pt>
    <dgm:pt modelId="{B172642D-1E36-4CE9-9032-25C82AAC6528}" type="pres">
      <dgm:prSet presAssocID="{C6A293FE-55B7-48C6-AEFA-4A2947041EA8}" presName="hierChild5" presStyleCnt="0"/>
      <dgm:spPr/>
      <dgm:t>
        <a:bodyPr/>
        <a:lstStyle/>
        <a:p>
          <a:endParaRPr lang="en-US"/>
        </a:p>
      </dgm:t>
    </dgm:pt>
    <dgm:pt modelId="{D6CD6B30-3E3D-4272-B892-B98F41199B13}" type="pres">
      <dgm:prSet presAssocID="{902C099D-69D0-438F-A580-B74CDF38C02E}" presName="Name37" presStyleLbl="parChTrans1D2" presStyleIdx="2" presStyleCnt="3" custSzX="3173501" custSzY="398810"/>
      <dgm:spPr/>
      <dgm:t>
        <a:bodyPr/>
        <a:lstStyle/>
        <a:p>
          <a:endParaRPr lang="en-US"/>
        </a:p>
      </dgm:t>
    </dgm:pt>
    <dgm:pt modelId="{D987CE1C-F5A5-422A-BFF0-DE762516A3CA}" type="pres">
      <dgm:prSet presAssocID="{03B4D4E4-AE2F-4036-B84B-2454982843C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1198F58-D5B9-45D5-9DD0-8F21DC57804D}" type="pres">
      <dgm:prSet presAssocID="{03B4D4E4-AE2F-4036-B84B-2454982843C2}" presName="rootComposite" presStyleCnt="0"/>
      <dgm:spPr/>
      <dgm:t>
        <a:bodyPr/>
        <a:lstStyle/>
        <a:p>
          <a:endParaRPr lang="en-US"/>
        </a:p>
      </dgm:t>
    </dgm:pt>
    <dgm:pt modelId="{C2B51EDC-695D-49EA-8466-A1A3473B3564}" type="pres">
      <dgm:prSet presAssocID="{03B4D4E4-AE2F-4036-B84B-2454982843C2}" presName="rootText" presStyleLbl="node2" presStyleIdx="2" presStyleCnt="3" custScaleX="149488" custScaleY="59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9C5C6-2A61-49CB-8A5F-145B5BA79794}" type="pres">
      <dgm:prSet presAssocID="{03B4D4E4-AE2F-4036-B84B-2454982843C2}" presName="rootPict" presStyleLbl="alignImgPlace1" presStyleIdx="5" presStyleCnt="13" custScaleX="71354" custScaleY="34890" custLinFactNeighborX="-92965" custLinFactNeighborY="-134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5A6809-5FD0-4360-930C-9D265A860684}" type="pres">
      <dgm:prSet presAssocID="{03B4D4E4-AE2F-4036-B84B-2454982843C2}" presName="rootConnector" presStyleLbl="node2" presStyleIdx="2" presStyleCnt="3"/>
      <dgm:spPr/>
      <dgm:t>
        <a:bodyPr/>
        <a:lstStyle/>
        <a:p>
          <a:endParaRPr lang="en-US"/>
        </a:p>
      </dgm:t>
    </dgm:pt>
    <dgm:pt modelId="{3452982E-7B66-40E6-86E8-DF82C301E319}" type="pres">
      <dgm:prSet presAssocID="{03B4D4E4-AE2F-4036-B84B-2454982843C2}" presName="hierChild4" presStyleCnt="0"/>
      <dgm:spPr/>
      <dgm:t>
        <a:bodyPr/>
        <a:lstStyle/>
        <a:p>
          <a:endParaRPr lang="en-US"/>
        </a:p>
      </dgm:t>
    </dgm:pt>
    <dgm:pt modelId="{373D93FC-FC95-4B70-8748-478C924097D3}" type="pres">
      <dgm:prSet presAssocID="{4391B0B1-D500-453D-807B-CBE150042C4A}" presName="Name37" presStyleLbl="parChTrans1D3" presStyleIdx="2" presStyleCnt="4"/>
      <dgm:spPr/>
      <dgm:t>
        <a:bodyPr/>
        <a:lstStyle/>
        <a:p>
          <a:endParaRPr lang="en-US"/>
        </a:p>
      </dgm:t>
    </dgm:pt>
    <dgm:pt modelId="{9F414365-B09E-496D-96C7-8AEE673274C8}" type="pres">
      <dgm:prSet presAssocID="{CD957F3F-D6B5-4CD2-A206-B2D5A95E611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F339E1-4F05-40B2-BCB8-419C173C57FD}" type="pres">
      <dgm:prSet presAssocID="{CD957F3F-D6B5-4CD2-A206-B2D5A95E6116}" presName="rootComposite" presStyleCnt="0"/>
      <dgm:spPr/>
      <dgm:t>
        <a:bodyPr/>
        <a:lstStyle/>
        <a:p>
          <a:endParaRPr lang="en-US"/>
        </a:p>
      </dgm:t>
    </dgm:pt>
    <dgm:pt modelId="{CF25EB81-6DD2-4ACF-8E80-586A6CA53BE5}" type="pres">
      <dgm:prSet presAssocID="{CD957F3F-D6B5-4CD2-A206-B2D5A95E6116}" presName="rootText" presStyleLbl="node3" presStyleIdx="2" presStyleCnt="4" custScaleX="90165" custScaleY="50950" custLinFactNeighborX="1670" custLinFactNeighborY="1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DA058-7B92-4FE0-B006-BE7E6B346CC6}" type="pres">
      <dgm:prSet presAssocID="{CD957F3F-D6B5-4CD2-A206-B2D5A95E6116}" presName="rootPict" presStyleLbl="alignImgPlace1" presStyleIdx="6" presStyleCnt="13" custScaleX="56670" custScaleY="50342" custLinFactNeighborX="30374" custLinFactNeighborY="126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D09C1B9-EB78-4F08-AD6C-C238176E4A18}" type="pres">
      <dgm:prSet presAssocID="{CD957F3F-D6B5-4CD2-A206-B2D5A95E6116}" presName="rootConnector" presStyleLbl="node3" presStyleIdx="2" presStyleCnt="4"/>
      <dgm:spPr/>
      <dgm:t>
        <a:bodyPr/>
        <a:lstStyle/>
        <a:p>
          <a:endParaRPr lang="en-US"/>
        </a:p>
      </dgm:t>
    </dgm:pt>
    <dgm:pt modelId="{3AD9CEDA-89E5-4294-83C6-FF5BFBDDB8B0}" type="pres">
      <dgm:prSet presAssocID="{CD957F3F-D6B5-4CD2-A206-B2D5A95E6116}" presName="hierChild4" presStyleCnt="0"/>
      <dgm:spPr/>
      <dgm:t>
        <a:bodyPr/>
        <a:lstStyle/>
        <a:p>
          <a:endParaRPr lang="en-US"/>
        </a:p>
      </dgm:t>
    </dgm:pt>
    <dgm:pt modelId="{3C146BB3-ABB4-4606-B167-8E36F69C25A7}" type="pres">
      <dgm:prSet presAssocID="{EB3A119E-D9BF-4470-9863-9CD53369405F}" presName="Name37" presStyleLbl="parChTrans1D4" presStyleIdx="0" presStyleCnt="5"/>
      <dgm:spPr/>
      <dgm:t>
        <a:bodyPr/>
        <a:lstStyle/>
        <a:p>
          <a:endParaRPr lang="en-US"/>
        </a:p>
      </dgm:t>
    </dgm:pt>
    <dgm:pt modelId="{4D391277-94B7-4F21-8565-772CB83C8520}" type="pres">
      <dgm:prSet presAssocID="{E502379A-F713-4015-8722-D931F2703B0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AA766FE-4C49-4049-B135-D79C823B5592}" type="pres">
      <dgm:prSet presAssocID="{E502379A-F713-4015-8722-D931F2703B09}" presName="rootComposite" presStyleCnt="0"/>
      <dgm:spPr/>
      <dgm:t>
        <a:bodyPr/>
        <a:lstStyle/>
        <a:p>
          <a:endParaRPr lang="en-US"/>
        </a:p>
      </dgm:t>
    </dgm:pt>
    <dgm:pt modelId="{C2B8CB83-9BCD-4671-A7EF-FCA61D091D3E}" type="pres">
      <dgm:prSet presAssocID="{E502379A-F713-4015-8722-D931F2703B09}" presName="rootText" presStyleLbl="node4" presStyleIdx="0" presStyleCnt="5" custScaleY="637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2A290F-FF16-4422-AB3B-D357A5E5F9D3}" type="pres">
      <dgm:prSet presAssocID="{E502379A-F713-4015-8722-D931F2703B09}" presName="rootPict" presStyleLbl="alignImgPlace1" presStyleIdx="7" presStyleCnt="13" custScaleY="6343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C1F04D-AECB-431F-BC06-F3F2237E5682}" type="pres">
      <dgm:prSet presAssocID="{E502379A-F713-4015-8722-D931F2703B09}" presName="rootConnector" presStyleLbl="node4" presStyleIdx="0" presStyleCnt="5"/>
      <dgm:spPr/>
      <dgm:t>
        <a:bodyPr/>
        <a:lstStyle/>
        <a:p>
          <a:endParaRPr lang="en-US"/>
        </a:p>
      </dgm:t>
    </dgm:pt>
    <dgm:pt modelId="{A1824FA5-A539-430C-8197-5C929DEFF53E}" type="pres">
      <dgm:prSet presAssocID="{E502379A-F713-4015-8722-D931F2703B09}" presName="hierChild4" presStyleCnt="0"/>
      <dgm:spPr/>
      <dgm:t>
        <a:bodyPr/>
        <a:lstStyle/>
        <a:p>
          <a:endParaRPr lang="en-US"/>
        </a:p>
      </dgm:t>
    </dgm:pt>
    <dgm:pt modelId="{3E6608DE-257A-405A-BA0A-5459EBC8C143}" type="pres">
      <dgm:prSet presAssocID="{E502379A-F713-4015-8722-D931F2703B09}" presName="hierChild5" presStyleCnt="0"/>
      <dgm:spPr/>
      <dgm:t>
        <a:bodyPr/>
        <a:lstStyle/>
        <a:p>
          <a:endParaRPr lang="en-US"/>
        </a:p>
      </dgm:t>
    </dgm:pt>
    <dgm:pt modelId="{276CB29C-162C-4025-A206-CED494003D35}" type="pres">
      <dgm:prSet presAssocID="{F27E6C66-A997-4E61-9A24-503C0F9AD5DF}" presName="Name37" presStyleLbl="parChTrans1D4" presStyleIdx="1" presStyleCnt="5"/>
      <dgm:spPr/>
      <dgm:t>
        <a:bodyPr/>
        <a:lstStyle/>
        <a:p>
          <a:endParaRPr lang="en-US"/>
        </a:p>
      </dgm:t>
    </dgm:pt>
    <dgm:pt modelId="{AEA3D3F5-B89B-47F2-AC9F-9FC99891AA06}" type="pres">
      <dgm:prSet presAssocID="{7A16C896-54C9-4A20-B22F-AA35586BAC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25F7AC-EBFB-4B6E-945B-C2982BE5992E}" type="pres">
      <dgm:prSet presAssocID="{7A16C896-54C9-4A20-B22F-AA35586BAC55}" presName="rootComposite" presStyleCnt="0"/>
      <dgm:spPr/>
      <dgm:t>
        <a:bodyPr/>
        <a:lstStyle/>
        <a:p>
          <a:endParaRPr lang="en-US"/>
        </a:p>
      </dgm:t>
    </dgm:pt>
    <dgm:pt modelId="{E6CC176D-27A5-4D6D-9A42-98030C6A4869}" type="pres">
      <dgm:prSet presAssocID="{7A16C896-54C9-4A20-B22F-AA35586BAC55}" presName="rootText" presStyleLbl="node4" presStyleIdx="1" presStyleCnt="5" custScaleY="53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1CCB23-39FC-4909-9BDA-45B13E8DD766}" type="pres">
      <dgm:prSet presAssocID="{7A16C896-54C9-4A20-B22F-AA35586BAC55}" presName="rootPict" presStyleLbl="alignImgPlace1" presStyleIdx="8" presStyleCnt="13" custScaleY="5838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2A0C5B-A3A5-4F36-BA9A-DF96A6BBA2AE}" type="pres">
      <dgm:prSet presAssocID="{7A16C896-54C9-4A20-B22F-AA35586BAC55}" presName="rootConnector" presStyleLbl="node4" presStyleIdx="1" presStyleCnt="5"/>
      <dgm:spPr/>
      <dgm:t>
        <a:bodyPr/>
        <a:lstStyle/>
        <a:p>
          <a:endParaRPr lang="en-US"/>
        </a:p>
      </dgm:t>
    </dgm:pt>
    <dgm:pt modelId="{66E54591-BCC1-457B-94E4-33D36FB37EE7}" type="pres">
      <dgm:prSet presAssocID="{7A16C896-54C9-4A20-B22F-AA35586BAC55}" presName="hierChild4" presStyleCnt="0"/>
      <dgm:spPr/>
      <dgm:t>
        <a:bodyPr/>
        <a:lstStyle/>
        <a:p>
          <a:endParaRPr lang="en-US"/>
        </a:p>
      </dgm:t>
    </dgm:pt>
    <dgm:pt modelId="{054AE4E8-8750-433F-AE77-51559B53DD2D}" type="pres">
      <dgm:prSet presAssocID="{B2BA43DA-FC2E-4BF9-9BF1-1694FA3D4EEA}" presName="Name37" presStyleLbl="parChTrans1D4" presStyleIdx="2" presStyleCnt="5"/>
      <dgm:spPr/>
      <dgm:t>
        <a:bodyPr/>
        <a:lstStyle/>
        <a:p>
          <a:endParaRPr lang="en-US"/>
        </a:p>
      </dgm:t>
    </dgm:pt>
    <dgm:pt modelId="{BD7D46A2-23B2-4176-80C5-28BECDE1B586}" type="pres">
      <dgm:prSet presAssocID="{22F44009-F3BA-4233-AFEA-168C700F83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073F37-DA4B-4EC0-B0BA-73E1A69A6792}" type="pres">
      <dgm:prSet presAssocID="{22F44009-F3BA-4233-AFEA-168C700F83CB}" presName="rootComposite" presStyleCnt="0"/>
      <dgm:spPr/>
      <dgm:t>
        <a:bodyPr/>
        <a:lstStyle/>
        <a:p>
          <a:endParaRPr lang="en-US"/>
        </a:p>
      </dgm:t>
    </dgm:pt>
    <dgm:pt modelId="{D9CFD7D4-3509-4329-9883-AB7686FE3C7D}" type="pres">
      <dgm:prSet presAssocID="{22F44009-F3BA-4233-AFEA-168C700F83CB}" presName="rootText" presStyleLbl="node4" presStyleIdx="2" presStyleCnt="5" custScaleX="134092" custScaleY="48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24D3B1-5713-4867-81D5-E0DAE6A9CB8B}" type="pres">
      <dgm:prSet presAssocID="{22F44009-F3BA-4233-AFEA-168C700F83CB}" presName="rootPict" presStyleLbl="alignImgPlace1" presStyleIdx="9" presStyleCnt="13" custScaleY="58780" custLinFactNeighborX="-71448" custLinFactNeighborY="121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D7B824-FC97-4B8C-AD2F-1C55208133B8}" type="pres">
      <dgm:prSet presAssocID="{22F44009-F3BA-4233-AFEA-168C700F83CB}" presName="rootConnector" presStyleLbl="node4" presStyleIdx="2" presStyleCnt="5"/>
      <dgm:spPr/>
      <dgm:t>
        <a:bodyPr/>
        <a:lstStyle/>
        <a:p>
          <a:endParaRPr lang="en-US"/>
        </a:p>
      </dgm:t>
    </dgm:pt>
    <dgm:pt modelId="{865CCAAD-1B02-4F19-8F52-A1683564701A}" type="pres">
      <dgm:prSet presAssocID="{22F44009-F3BA-4233-AFEA-168C700F83CB}" presName="hierChild4" presStyleCnt="0"/>
      <dgm:spPr/>
      <dgm:t>
        <a:bodyPr/>
        <a:lstStyle/>
        <a:p>
          <a:endParaRPr lang="en-US"/>
        </a:p>
      </dgm:t>
    </dgm:pt>
    <dgm:pt modelId="{098932D8-85BD-4431-A430-FE4B0DD15973}" type="pres">
      <dgm:prSet presAssocID="{22F44009-F3BA-4233-AFEA-168C700F83CB}" presName="hierChild5" presStyleCnt="0"/>
      <dgm:spPr/>
      <dgm:t>
        <a:bodyPr/>
        <a:lstStyle/>
        <a:p>
          <a:endParaRPr lang="en-US"/>
        </a:p>
      </dgm:t>
    </dgm:pt>
    <dgm:pt modelId="{BEA6ACD8-723A-4FA6-AC3D-DC6944B7D110}" type="pres">
      <dgm:prSet presAssocID="{1EC31102-A57E-4B33-80F9-633649C294C2}" presName="Name37" presStyleLbl="parChTrans1D4" presStyleIdx="3" presStyleCnt="5"/>
      <dgm:spPr/>
      <dgm:t>
        <a:bodyPr/>
        <a:lstStyle/>
        <a:p>
          <a:endParaRPr lang="en-US"/>
        </a:p>
      </dgm:t>
    </dgm:pt>
    <dgm:pt modelId="{4953064D-AB32-4B26-BEFA-2B6661C121B8}" type="pres">
      <dgm:prSet presAssocID="{2CB3F801-64D1-43DE-AD68-7D6D5927CB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3EAEF05-9C63-49FF-AD82-EA66D8295C79}" type="pres">
      <dgm:prSet presAssocID="{2CB3F801-64D1-43DE-AD68-7D6D5927CB0C}" presName="rootComposite" presStyleCnt="0"/>
      <dgm:spPr/>
      <dgm:t>
        <a:bodyPr/>
        <a:lstStyle/>
        <a:p>
          <a:endParaRPr lang="en-US"/>
        </a:p>
      </dgm:t>
    </dgm:pt>
    <dgm:pt modelId="{562836D2-5D1C-423B-8CC5-E64281425D51}" type="pres">
      <dgm:prSet presAssocID="{2CB3F801-64D1-43DE-AD68-7D6D5927CB0C}" presName="rootText" presStyleLbl="node4" presStyleIdx="3" presStyleCnt="5" custScaleX="131261" custScaleY="49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6199C-F351-4BE0-8E5D-F1E01F695D7E}" type="pres">
      <dgm:prSet presAssocID="{2CB3F801-64D1-43DE-AD68-7D6D5927CB0C}" presName="rootPict" presStyleLbl="alignImgPlace1" presStyleIdx="10" presStyleCnt="13" custScaleY="50008" custLinFactNeighborX="-53586" custLinFactNeighborY="-2436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83D712-B5D8-427C-AB48-5B307644F75B}" type="pres">
      <dgm:prSet presAssocID="{2CB3F801-64D1-43DE-AD68-7D6D5927CB0C}" presName="rootConnector" presStyleLbl="node4" presStyleIdx="3" presStyleCnt="5"/>
      <dgm:spPr/>
      <dgm:t>
        <a:bodyPr/>
        <a:lstStyle/>
        <a:p>
          <a:endParaRPr lang="en-US"/>
        </a:p>
      </dgm:t>
    </dgm:pt>
    <dgm:pt modelId="{57E8489D-3CF0-4F06-84F2-183462FA047E}" type="pres">
      <dgm:prSet presAssocID="{2CB3F801-64D1-43DE-AD68-7D6D5927CB0C}" presName="hierChild4" presStyleCnt="0"/>
      <dgm:spPr/>
      <dgm:t>
        <a:bodyPr/>
        <a:lstStyle/>
        <a:p>
          <a:endParaRPr lang="en-US"/>
        </a:p>
      </dgm:t>
    </dgm:pt>
    <dgm:pt modelId="{BD199E64-4793-4778-B253-471EE5288E53}" type="pres">
      <dgm:prSet presAssocID="{2CB3F801-64D1-43DE-AD68-7D6D5927CB0C}" presName="hierChild5" presStyleCnt="0"/>
      <dgm:spPr/>
      <dgm:t>
        <a:bodyPr/>
        <a:lstStyle/>
        <a:p>
          <a:endParaRPr lang="en-US"/>
        </a:p>
      </dgm:t>
    </dgm:pt>
    <dgm:pt modelId="{E994B7D5-034C-43AC-8A9C-96610FC661DD}" type="pres">
      <dgm:prSet presAssocID="{A4BACD78-14D1-4C1D-8153-BAC5C08AE042}" presName="Name37" presStyleLbl="parChTrans1D4" presStyleIdx="4" presStyleCnt="5"/>
      <dgm:spPr/>
      <dgm:t>
        <a:bodyPr/>
        <a:lstStyle/>
        <a:p>
          <a:endParaRPr lang="en-US"/>
        </a:p>
      </dgm:t>
    </dgm:pt>
    <dgm:pt modelId="{3E723186-6296-462A-AA24-82AFA908193B}" type="pres">
      <dgm:prSet presAssocID="{7C2D9E54-918E-43A7-A103-C8D99AEF59C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2ADEB44-C516-447A-9C4E-198991D0264C}" type="pres">
      <dgm:prSet presAssocID="{7C2D9E54-918E-43A7-A103-C8D99AEF59CA}" presName="rootComposite" presStyleCnt="0"/>
      <dgm:spPr/>
      <dgm:t>
        <a:bodyPr/>
        <a:lstStyle/>
        <a:p>
          <a:endParaRPr lang="en-US"/>
        </a:p>
      </dgm:t>
    </dgm:pt>
    <dgm:pt modelId="{44FC17E1-5F0E-402D-A4C7-554BC50D85EE}" type="pres">
      <dgm:prSet presAssocID="{7C2D9E54-918E-43A7-A103-C8D99AEF59CA}" presName="rootText" presStyleLbl="node4" presStyleIdx="4" presStyleCnt="5" custScaleX="129312" custScaleY="43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463B38-78B7-4255-8131-7C2B333CAA9B}" type="pres">
      <dgm:prSet presAssocID="{7C2D9E54-918E-43A7-A103-C8D99AEF59CA}" presName="rootPict" presStyleLbl="alignImgPlace1" presStyleIdx="11" presStyleCnt="13" custScaleY="46188" custLinFactNeighborX="-46825" custLinFactNeighborY="-253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6B2DBF-24D0-4B51-A1F6-A60AD7E7A9F4}" type="pres">
      <dgm:prSet presAssocID="{7C2D9E54-918E-43A7-A103-C8D99AEF59CA}" presName="rootConnector" presStyleLbl="node4" presStyleIdx="4" presStyleCnt="5"/>
      <dgm:spPr/>
      <dgm:t>
        <a:bodyPr/>
        <a:lstStyle/>
        <a:p>
          <a:endParaRPr lang="en-US"/>
        </a:p>
      </dgm:t>
    </dgm:pt>
    <dgm:pt modelId="{A2E37CAF-87A0-48AA-9AF2-F992A9B6B4B9}" type="pres">
      <dgm:prSet presAssocID="{7C2D9E54-918E-43A7-A103-C8D99AEF59CA}" presName="hierChild4" presStyleCnt="0"/>
      <dgm:spPr/>
      <dgm:t>
        <a:bodyPr/>
        <a:lstStyle/>
        <a:p>
          <a:endParaRPr lang="en-US"/>
        </a:p>
      </dgm:t>
    </dgm:pt>
    <dgm:pt modelId="{61C5E64B-17E4-4CF7-95C3-207A76E88622}" type="pres">
      <dgm:prSet presAssocID="{7C2D9E54-918E-43A7-A103-C8D99AEF59CA}" presName="hierChild5" presStyleCnt="0"/>
      <dgm:spPr/>
      <dgm:t>
        <a:bodyPr/>
        <a:lstStyle/>
        <a:p>
          <a:endParaRPr lang="en-US"/>
        </a:p>
      </dgm:t>
    </dgm:pt>
    <dgm:pt modelId="{D4717BA2-76CD-41C5-8A12-E878CD8F508A}" type="pres">
      <dgm:prSet presAssocID="{7A16C896-54C9-4A20-B22F-AA35586BAC55}" presName="hierChild5" presStyleCnt="0"/>
      <dgm:spPr/>
      <dgm:t>
        <a:bodyPr/>
        <a:lstStyle/>
        <a:p>
          <a:endParaRPr lang="en-US"/>
        </a:p>
      </dgm:t>
    </dgm:pt>
    <dgm:pt modelId="{1280337C-4D81-47F8-AC1D-321775A34D7F}" type="pres">
      <dgm:prSet presAssocID="{CD957F3F-D6B5-4CD2-A206-B2D5A95E6116}" presName="hierChild5" presStyleCnt="0"/>
      <dgm:spPr/>
      <dgm:t>
        <a:bodyPr/>
        <a:lstStyle/>
        <a:p>
          <a:endParaRPr lang="en-US"/>
        </a:p>
      </dgm:t>
    </dgm:pt>
    <dgm:pt modelId="{F856F143-68AD-440A-A7F0-CBA8115AF1A4}" type="pres">
      <dgm:prSet presAssocID="{A379490E-F88F-44EA-8656-91C5B7EAFCCC}" presName="Name37" presStyleLbl="parChTrans1D3" presStyleIdx="3" presStyleCnt="4"/>
      <dgm:spPr/>
      <dgm:t>
        <a:bodyPr/>
        <a:lstStyle/>
        <a:p>
          <a:endParaRPr lang="en-US"/>
        </a:p>
      </dgm:t>
    </dgm:pt>
    <dgm:pt modelId="{1BAAD108-47EB-4C36-A4CA-C23245B067B6}" type="pres">
      <dgm:prSet presAssocID="{917A2050-F25B-4E63-BA4C-A88291B44D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1CB4AF-06D9-4279-8408-82F5D06A35A3}" type="pres">
      <dgm:prSet presAssocID="{917A2050-F25B-4E63-BA4C-A88291B44D99}" presName="rootComposite" presStyleCnt="0"/>
      <dgm:spPr/>
      <dgm:t>
        <a:bodyPr/>
        <a:lstStyle/>
        <a:p>
          <a:endParaRPr lang="en-US"/>
        </a:p>
      </dgm:t>
    </dgm:pt>
    <dgm:pt modelId="{43247672-2B92-4087-A1EC-D3A26CAEFE9C}" type="pres">
      <dgm:prSet presAssocID="{917A2050-F25B-4E63-BA4C-A88291B44D99}" presName="rootText" presStyleLbl="node3" presStyleIdx="3" presStyleCnt="4" custScaleX="108413" custScaleY="49624" custLinFactNeighborX="6197" custLinFactNeighborY="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87AF00-B485-4F36-8A6D-B487645524FC}" type="pres">
      <dgm:prSet presAssocID="{917A2050-F25B-4E63-BA4C-A88291B44D99}" presName="rootPict" presStyleLbl="alignImgPlace1" presStyleIdx="12" presStyleCnt="13" custScaleX="71665" custScaleY="51487" custLinFactNeighborX="-31721" custLinFactNeighborY="2502"/>
      <dgm:spPr/>
      <dgm:t>
        <a:bodyPr/>
        <a:lstStyle/>
        <a:p>
          <a:endParaRPr lang="en-US"/>
        </a:p>
      </dgm:t>
    </dgm:pt>
    <dgm:pt modelId="{B508F504-F449-492E-AD6E-D0D9C6A6172C}" type="pres">
      <dgm:prSet presAssocID="{917A2050-F25B-4E63-BA4C-A88291B44D99}" presName="rootConnector" presStyleLbl="node3" presStyleIdx="3" presStyleCnt="4"/>
      <dgm:spPr/>
      <dgm:t>
        <a:bodyPr/>
        <a:lstStyle/>
        <a:p>
          <a:endParaRPr lang="en-US"/>
        </a:p>
      </dgm:t>
    </dgm:pt>
    <dgm:pt modelId="{B1A65AFA-4E9D-4CA4-B38F-DD2037E1BE76}" type="pres">
      <dgm:prSet presAssocID="{917A2050-F25B-4E63-BA4C-A88291B44D99}" presName="hierChild4" presStyleCnt="0"/>
      <dgm:spPr/>
      <dgm:t>
        <a:bodyPr/>
        <a:lstStyle/>
        <a:p>
          <a:endParaRPr lang="en-US"/>
        </a:p>
      </dgm:t>
    </dgm:pt>
    <dgm:pt modelId="{FC3CA302-0E99-46A4-9103-5117CF367EF6}" type="pres">
      <dgm:prSet presAssocID="{917A2050-F25B-4E63-BA4C-A88291B44D99}" presName="hierChild5" presStyleCnt="0"/>
      <dgm:spPr/>
      <dgm:t>
        <a:bodyPr/>
        <a:lstStyle/>
        <a:p>
          <a:endParaRPr lang="en-US"/>
        </a:p>
      </dgm:t>
    </dgm:pt>
    <dgm:pt modelId="{1565FD65-E061-47E1-9C60-B281918B1529}" type="pres">
      <dgm:prSet presAssocID="{03B4D4E4-AE2F-4036-B84B-2454982843C2}" presName="hierChild5" presStyleCnt="0"/>
      <dgm:spPr/>
      <dgm:t>
        <a:bodyPr/>
        <a:lstStyle/>
        <a:p>
          <a:endParaRPr lang="en-US"/>
        </a:p>
      </dgm:t>
    </dgm:pt>
    <dgm:pt modelId="{BCB176A3-A86F-4B7B-9ECF-F24DEB34C8F6}" type="pres">
      <dgm:prSet presAssocID="{072FC003-FECC-4D12-B0DD-67A94BA6BD76}" presName="hierChild3" presStyleCnt="0"/>
      <dgm:spPr/>
      <dgm:t>
        <a:bodyPr/>
        <a:lstStyle/>
        <a:p>
          <a:endParaRPr lang="en-US"/>
        </a:p>
      </dgm:t>
    </dgm:pt>
  </dgm:ptLst>
  <dgm:cxnLst>
    <dgm:cxn modelId="{CC8C7948-D06E-4114-AE4A-E61AE5BECADF}" type="presOf" srcId="{902C099D-69D0-438F-A580-B74CDF38C02E}" destId="{D6CD6B30-3E3D-4272-B892-B98F41199B13}" srcOrd="0" destOrd="0" presId="urn:microsoft.com/office/officeart/2005/8/layout/pictureOrgChart+Icon"/>
    <dgm:cxn modelId="{5807B90B-9E53-4E3B-A803-F597F3D86178}" type="presOf" srcId="{C6A293FE-55B7-48C6-AEFA-4A2947041EA8}" destId="{8154DDF5-3E7B-473D-889B-EB94442B1B67}" srcOrd="1" destOrd="0" presId="urn:microsoft.com/office/officeart/2005/8/layout/pictureOrgChart+Icon"/>
    <dgm:cxn modelId="{5021A00C-9713-478A-B04F-A21FDE72D0F7}" srcId="{CD957F3F-D6B5-4CD2-A206-B2D5A95E6116}" destId="{E502379A-F713-4015-8722-D931F2703B09}" srcOrd="0" destOrd="0" parTransId="{EB3A119E-D9BF-4470-9863-9CD53369405F}" sibTransId="{3509B09D-7BC5-4AF7-8AF5-61D51DBBAC82}"/>
    <dgm:cxn modelId="{DB117EE8-7623-471B-B288-C9739A7339DC}" srcId="{C6A293FE-55B7-48C6-AEFA-4A2947041EA8}" destId="{2CFD0D93-DFB3-4B46-9986-DB68D7C0937D}" srcOrd="1" destOrd="0" parTransId="{7B11BAC6-0E84-42C9-82A0-0697C4FEAFA6}" sibTransId="{7ED5A5EB-C65C-4AEA-87D5-33EF55210D02}"/>
    <dgm:cxn modelId="{4D3AF404-668A-4CDC-818F-7E4FEB89DC2E}" type="presOf" srcId="{B2BA43DA-FC2E-4BF9-9BF1-1694FA3D4EEA}" destId="{054AE4E8-8750-433F-AE77-51559B53DD2D}" srcOrd="0" destOrd="0" presId="urn:microsoft.com/office/officeart/2005/8/layout/pictureOrgChart+Icon"/>
    <dgm:cxn modelId="{AAC5B01D-9A25-442F-863D-095D5FB503C0}" type="presOf" srcId="{A4BACD78-14D1-4C1D-8153-BAC5C08AE042}" destId="{E994B7D5-034C-43AC-8A9C-96610FC661DD}" srcOrd="0" destOrd="0" presId="urn:microsoft.com/office/officeart/2005/8/layout/pictureOrgChart+Icon"/>
    <dgm:cxn modelId="{E15FC22E-9992-4E70-B674-01A7FD9C21A4}" type="presOf" srcId="{917A2050-F25B-4E63-BA4C-A88291B44D99}" destId="{B508F504-F449-492E-AD6E-D0D9C6A6172C}" srcOrd="1" destOrd="0" presId="urn:microsoft.com/office/officeart/2005/8/layout/pictureOrgChart+Icon"/>
    <dgm:cxn modelId="{6418EAF2-DE7D-4B69-8B7E-6AA39BDDDF40}" type="presOf" srcId="{22F44009-F3BA-4233-AFEA-168C700F83CB}" destId="{26D7B824-FC97-4B8C-AD2F-1C55208133B8}" srcOrd="1" destOrd="0" presId="urn:microsoft.com/office/officeart/2005/8/layout/pictureOrgChart+Icon"/>
    <dgm:cxn modelId="{B0F6B7D1-B4C6-474C-A8AD-B78F75A3C19E}" type="presOf" srcId="{EB3A119E-D9BF-4470-9863-9CD53369405F}" destId="{3C146BB3-ABB4-4606-B167-8E36F69C25A7}" srcOrd="0" destOrd="0" presId="urn:microsoft.com/office/officeart/2005/8/layout/pictureOrgChart+Icon"/>
    <dgm:cxn modelId="{46BD1566-8D29-4469-8403-BBDF90D338FE}" type="presOf" srcId="{4A83B1E1-253D-47DE-93E5-1EF99C5C8E31}" destId="{E81F8B0A-8E91-430F-B5A2-3C36CB0D4757}" srcOrd="0" destOrd="0" presId="urn:microsoft.com/office/officeart/2005/8/layout/pictureOrgChart+Icon"/>
    <dgm:cxn modelId="{B8D1BADF-64DE-44DD-B562-63BB06602EC9}" type="presOf" srcId="{2CFD0D93-DFB3-4B46-9986-DB68D7C0937D}" destId="{59C55B00-8020-47A9-A98D-6CFA9D4BD976}" srcOrd="0" destOrd="0" presId="urn:microsoft.com/office/officeart/2005/8/layout/pictureOrgChart+Icon"/>
    <dgm:cxn modelId="{6F8EC83E-9ACA-4E58-9A29-3C7FFCD00114}" type="presOf" srcId="{1EC31102-A57E-4B33-80F9-633649C294C2}" destId="{BEA6ACD8-723A-4FA6-AC3D-DC6944B7D110}" srcOrd="0" destOrd="0" presId="urn:microsoft.com/office/officeart/2005/8/layout/pictureOrgChart+Icon"/>
    <dgm:cxn modelId="{F6CA69B0-A02E-4AE3-ACB0-D8E7467D591F}" type="presOf" srcId="{D6C89F04-247E-4708-A093-963EA093C7A0}" destId="{0460A070-D4BC-46C0-A99B-31702E7C25FC}" srcOrd="1" destOrd="0" presId="urn:microsoft.com/office/officeart/2005/8/layout/pictureOrgChart+Icon"/>
    <dgm:cxn modelId="{1CBBCE4B-01F9-450E-978C-0803A4DC6ADB}" type="presOf" srcId="{F6EAB986-B7C3-4D59-AB3B-50AE27265102}" destId="{0232B490-5EDB-4826-B52C-539C37FB3622}" srcOrd="0" destOrd="0" presId="urn:microsoft.com/office/officeart/2005/8/layout/pictureOrgChart+Icon"/>
    <dgm:cxn modelId="{23B5F930-F0F8-47B2-8259-DEE0E10196A2}" type="presOf" srcId="{CD957F3F-D6B5-4CD2-A206-B2D5A95E6116}" destId="{CF25EB81-6DD2-4ACF-8E80-586A6CA53BE5}" srcOrd="0" destOrd="0" presId="urn:microsoft.com/office/officeart/2005/8/layout/pictureOrgChart+Icon"/>
    <dgm:cxn modelId="{A8A5774E-A8A3-48FF-A366-2CFCF14468D5}" type="presOf" srcId="{4A83B1E1-253D-47DE-93E5-1EF99C5C8E31}" destId="{03EAAE63-DD11-4FC8-A073-BF681E974AD3}" srcOrd="1" destOrd="0" presId="urn:microsoft.com/office/officeart/2005/8/layout/pictureOrgChart+Icon"/>
    <dgm:cxn modelId="{C7322C4B-4553-49CB-8BA5-676733B7D200}" type="presOf" srcId="{D6C89F04-247E-4708-A093-963EA093C7A0}" destId="{CB6960FD-89FA-4247-9DD1-B63CCA3CD745}" srcOrd="0" destOrd="0" presId="urn:microsoft.com/office/officeart/2005/8/layout/pictureOrgChart+Icon"/>
    <dgm:cxn modelId="{833988CA-5E3E-4775-AD3B-139CE9259408}" srcId="{03B4D4E4-AE2F-4036-B84B-2454982843C2}" destId="{CD957F3F-D6B5-4CD2-A206-B2D5A95E6116}" srcOrd="0" destOrd="0" parTransId="{4391B0B1-D500-453D-807B-CBE150042C4A}" sibTransId="{B7269E86-64DE-459C-8972-9B1FFE09C359}"/>
    <dgm:cxn modelId="{E0C9E075-4F3E-4BD9-B3EC-C92341713153}" type="presOf" srcId="{7A16C896-54C9-4A20-B22F-AA35586BAC55}" destId="{E6CC176D-27A5-4D6D-9A42-98030C6A4869}" srcOrd="0" destOrd="0" presId="urn:microsoft.com/office/officeart/2005/8/layout/pictureOrgChart+Icon"/>
    <dgm:cxn modelId="{CFEFC9D5-9A48-43E7-96AC-AF850E00A43C}" type="presOf" srcId="{03B4D4E4-AE2F-4036-B84B-2454982843C2}" destId="{1B5A6809-5FD0-4360-930C-9D265A860684}" srcOrd="1" destOrd="0" presId="urn:microsoft.com/office/officeart/2005/8/layout/pictureOrgChart+Icon"/>
    <dgm:cxn modelId="{0DED0D20-2F31-4B89-9966-0567F78F224F}" type="presOf" srcId="{C6A293FE-55B7-48C6-AEFA-4A2947041EA8}" destId="{AE848794-5851-482D-A5B4-87F8797750E8}" srcOrd="0" destOrd="0" presId="urn:microsoft.com/office/officeart/2005/8/layout/pictureOrgChart+Icon"/>
    <dgm:cxn modelId="{B7612395-F226-47DD-B6CD-D0A8F370C029}" srcId="{7A16C896-54C9-4A20-B22F-AA35586BAC55}" destId="{7C2D9E54-918E-43A7-A103-C8D99AEF59CA}" srcOrd="2" destOrd="0" parTransId="{A4BACD78-14D1-4C1D-8153-BAC5C08AE042}" sibTransId="{9E11E920-6DE8-474D-A498-3EAFA03C4015}"/>
    <dgm:cxn modelId="{C73336EF-AA97-42C3-97CD-579741EB73EC}" srcId="{C6A293FE-55B7-48C6-AEFA-4A2947041EA8}" destId="{D6C89F04-247E-4708-A093-963EA093C7A0}" srcOrd="0" destOrd="0" parTransId="{C6BE92E1-4E3D-4EBC-912C-9BAAF29D520B}" sibTransId="{308F8526-91A9-4F79-B342-299B326E3506}"/>
    <dgm:cxn modelId="{C963012F-18ED-49CC-BF98-10D0FEB464B7}" type="presOf" srcId="{7A16C896-54C9-4A20-B22F-AA35586BAC55}" destId="{782A0C5B-A3A5-4F36-BA9A-DF96A6BBA2AE}" srcOrd="1" destOrd="0" presId="urn:microsoft.com/office/officeart/2005/8/layout/pictureOrgChart+Icon"/>
    <dgm:cxn modelId="{F114E8A5-950F-4F7B-92B0-C60F8BF29679}" type="presOf" srcId="{22F44009-F3BA-4233-AFEA-168C700F83CB}" destId="{D9CFD7D4-3509-4329-9883-AB7686FE3C7D}" srcOrd="0" destOrd="0" presId="urn:microsoft.com/office/officeart/2005/8/layout/pictureOrgChart+Icon"/>
    <dgm:cxn modelId="{3E1B6FAC-66EC-4FD8-B92A-1B75657C242C}" type="presOf" srcId="{A379490E-F88F-44EA-8656-91C5B7EAFCCC}" destId="{F856F143-68AD-440A-A7F0-CBA8115AF1A4}" srcOrd="0" destOrd="0" presId="urn:microsoft.com/office/officeart/2005/8/layout/pictureOrgChart+Icon"/>
    <dgm:cxn modelId="{A924DD38-E3E3-474B-9A72-FF970E00E82F}" type="presOf" srcId="{072FC003-FECC-4D12-B0DD-67A94BA6BD76}" destId="{59FF6097-EDC3-4D25-BC91-60FFEDC45A0F}" srcOrd="1" destOrd="0" presId="urn:microsoft.com/office/officeart/2005/8/layout/pictureOrgChart+Icon"/>
    <dgm:cxn modelId="{05A3CE40-47F5-4F30-AFAA-1C65725BBA72}" type="presOf" srcId="{917A2050-F25B-4E63-BA4C-A88291B44D99}" destId="{43247672-2B92-4087-A1EC-D3A26CAEFE9C}" srcOrd="0" destOrd="0" presId="urn:microsoft.com/office/officeart/2005/8/layout/pictureOrgChart+Icon"/>
    <dgm:cxn modelId="{3D66B70E-4D5D-4849-90E1-DB33D74DAB43}" type="presOf" srcId="{1BD99FB9-FB74-420D-B19B-C7DB0874FC9F}" destId="{CE462320-FCBE-45C7-8422-EBC24522A086}" srcOrd="0" destOrd="0" presId="urn:microsoft.com/office/officeart/2005/8/layout/pictureOrgChart+Icon"/>
    <dgm:cxn modelId="{4EE20DF4-4551-4681-9090-55D41D9C7522}" type="presOf" srcId="{E502379A-F713-4015-8722-D931F2703B09}" destId="{08C1F04D-AECB-431F-BC06-F3F2237E5682}" srcOrd="1" destOrd="0" presId="urn:microsoft.com/office/officeart/2005/8/layout/pictureOrgChart+Icon"/>
    <dgm:cxn modelId="{EA993E7C-3775-48A8-997C-B061539AFB14}" type="presOf" srcId="{03B4D4E4-AE2F-4036-B84B-2454982843C2}" destId="{C2B51EDC-695D-49EA-8466-A1A3473B3564}" srcOrd="0" destOrd="0" presId="urn:microsoft.com/office/officeart/2005/8/layout/pictureOrgChart+Icon"/>
    <dgm:cxn modelId="{ABED24B9-9AF4-4EE2-A8CB-C70CFE19DDB4}" type="presOf" srcId="{7C2D9E54-918E-43A7-A103-C8D99AEF59CA}" destId="{44FC17E1-5F0E-402D-A4C7-554BC50D85EE}" srcOrd="0" destOrd="0" presId="urn:microsoft.com/office/officeart/2005/8/layout/pictureOrgChart+Icon"/>
    <dgm:cxn modelId="{FE4394B1-6EE0-4A35-824A-30AACA738ED4}" type="presOf" srcId="{7C2D9E54-918E-43A7-A103-C8D99AEF59CA}" destId="{4C6B2DBF-24D0-4B51-A1F6-A60AD7E7A9F4}" srcOrd="1" destOrd="0" presId="urn:microsoft.com/office/officeart/2005/8/layout/pictureOrgChart+Icon"/>
    <dgm:cxn modelId="{599AA582-6120-46E6-ABA8-00E891C67576}" type="presOf" srcId="{4391B0B1-D500-453D-807B-CBE150042C4A}" destId="{373D93FC-FC95-4B70-8748-478C924097D3}" srcOrd="0" destOrd="0" presId="urn:microsoft.com/office/officeart/2005/8/layout/pictureOrgChart+Icon"/>
    <dgm:cxn modelId="{CB07CD26-353C-4FFB-A98A-CAE0D8B25FEA}" type="presOf" srcId="{2CB3F801-64D1-43DE-AD68-7D6D5927CB0C}" destId="{562836D2-5D1C-423B-8CC5-E64281425D51}" srcOrd="0" destOrd="0" presId="urn:microsoft.com/office/officeart/2005/8/layout/pictureOrgChart+Icon"/>
    <dgm:cxn modelId="{10E57F18-B79D-48CC-B731-BC59AA97FBA1}" type="presOf" srcId="{C6BE92E1-4E3D-4EBC-912C-9BAAF29D520B}" destId="{B54A4D01-F3D1-4C3C-BB17-A36A33C44B21}" srcOrd="0" destOrd="0" presId="urn:microsoft.com/office/officeart/2005/8/layout/pictureOrgChart+Icon"/>
    <dgm:cxn modelId="{9066DDC5-578D-4C19-A884-7CB9B1D30CA6}" srcId="{072FC003-FECC-4D12-B0DD-67A94BA6BD76}" destId="{C6A293FE-55B7-48C6-AEFA-4A2947041EA8}" srcOrd="1" destOrd="0" parTransId="{81C78135-1328-4181-8D8C-C4385009C41A}" sibTransId="{9EBE9408-B437-460B-83B0-08DAC2960FEF}"/>
    <dgm:cxn modelId="{D174AE7F-71D0-4125-88F4-72CA60D18A0F}" srcId="{072FC003-FECC-4D12-B0DD-67A94BA6BD76}" destId="{03B4D4E4-AE2F-4036-B84B-2454982843C2}" srcOrd="2" destOrd="0" parTransId="{902C099D-69D0-438F-A580-B74CDF38C02E}" sibTransId="{C78D325B-A536-4BAA-BFBF-FCC395985696}"/>
    <dgm:cxn modelId="{495FF394-5DC3-4053-BEF3-B65563CE38D9}" srcId="{03B4D4E4-AE2F-4036-B84B-2454982843C2}" destId="{917A2050-F25B-4E63-BA4C-A88291B44D99}" srcOrd="1" destOrd="0" parTransId="{A379490E-F88F-44EA-8656-91C5B7EAFCCC}" sibTransId="{AA9802CD-56AA-4ADA-8FF3-1B6B3C0A8C76}"/>
    <dgm:cxn modelId="{ED5EF1BC-C846-489C-BF86-00D80F9FC919}" type="presOf" srcId="{E502379A-F713-4015-8722-D931F2703B09}" destId="{C2B8CB83-9BCD-4671-A7EF-FCA61D091D3E}" srcOrd="0" destOrd="0" presId="urn:microsoft.com/office/officeart/2005/8/layout/pictureOrgChart+Icon"/>
    <dgm:cxn modelId="{E8207308-DDB7-4A1E-8F24-62DF37075D99}" srcId="{CD957F3F-D6B5-4CD2-A206-B2D5A95E6116}" destId="{7A16C896-54C9-4A20-B22F-AA35586BAC55}" srcOrd="1" destOrd="0" parTransId="{F27E6C66-A997-4E61-9A24-503C0F9AD5DF}" sibTransId="{AC6B24B2-21BC-4091-AE76-5BCCB769B688}"/>
    <dgm:cxn modelId="{4F995BE7-EF4D-4A28-951B-01235B140366}" srcId="{7A16C896-54C9-4A20-B22F-AA35586BAC55}" destId="{22F44009-F3BA-4233-AFEA-168C700F83CB}" srcOrd="0" destOrd="0" parTransId="{B2BA43DA-FC2E-4BF9-9BF1-1694FA3D4EEA}" sibTransId="{A7D4A837-3353-4901-8DD0-FA5855316FC6}"/>
    <dgm:cxn modelId="{BA5B8D16-C840-4AF4-8B2D-DE301640921D}" type="presOf" srcId="{072FC003-FECC-4D12-B0DD-67A94BA6BD76}" destId="{E274F0AE-0934-4DCF-8A89-4A18E8AEDDF2}" srcOrd="0" destOrd="0" presId="urn:microsoft.com/office/officeart/2005/8/layout/pictureOrgChart+Icon"/>
    <dgm:cxn modelId="{06B80F19-26F8-445B-82C5-46F135D8B5D8}" type="presOf" srcId="{7B11BAC6-0E84-42C9-82A0-0697C4FEAFA6}" destId="{BBA1BB74-FFC5-49CE-A415-1E12219DB9F7}" srcOrd="0" destOrd="0" presId="urn:microsoft.com/office/officeart/2005/8/layout/pictureOrgChart+Icon"/>
    <dgm:cxn modelId="{A871F7BD-8819-45AB-8557-850E75425051}" type="presOf" srcId="{F27E6C66-A997-4E61-9A24-503C0F9AD5DF}" destId="{276CB29C-162C-4025-A206-CED494003D35}" srcOrd="0" destOrd="0" presId="urn:microsoft.com/office/officeart/2005/8/layout/pictureOrgChart+Icon"/>
    <dgm:cxn modelId="{806970E4-2C1A-4305-AD63-450C71CDDF90}" type="presOf" srcId="{2CFD0D93-DFB3-4B46-9986-DB68D7C0937D}" destId="{FEFE7540-9D75-4631-896D-49D7E3FC79F2}" srcOrd="1" destOrd="0" presId="urn:microsoft.com/office/officeart/2005/8/layout/pictureOrgChart+Icon"/>
    <dgm:cxn modelId="{9AB14AF2-3EB9-4A3B-BE3B-7CD23DFD02F4}" type="presOf" srcId="{CD957F3F-D6B5-4CD2-A206-B2D5A95E6116}" destId="{DD09C1B9-EB78-4F08-AD6C-C238176E4A18}" srcOrd="1" destOrd="0" presId="urn:microsoft.com/office/officeart/2005/8/layout/pictureOrgChart+Icon"/>
    <dgm:cxn modelId="{844C957F-0448-4C42-87E8-7D1D8B169491}" type="presOf" srcId="{81C78135-1328-4181-8D8C-C4385009C41A}" destId="{1DB16697-5A0D-475E-955B-D812FF0A9770}" srcOrd="0" destOrd="0" presId="urn:microsoft.com/office/officeart/2005/8/layout/pictureOrgChart+Icon"/>
    <dgm:cxn modelId="{AD0222A5-064E-4512-B02F-E1D22F507FE1}" srcId="{072FC003-FECC-4D12-B0DD-67A94BA6BD76}" destId="{4A83B1E1-253D-47DE-93E5-1EF99C5C8E31}" srcOrd="0" destOrd="0" parTransId="{F6EAB986-B7C3-4D59-AB3B-50AE27265102}" sibTransId="{8BB09D33-75F2-421E-BC5F-E402AF803C20}"/>
    <dgm:cxn modelId="{28DDDA4C-5872-4EEB-97D4-FEF55CAEEAA3}" type="presOf" srcId="{2CB3F801-64D1-43DE-AD68-7D6D5927CB0C}" destId="{8A83D712-B5D8-427C-AB48-5B307644F75B}" srcOrd="1" destOrd="0" presId="urn:microsoft.com/office/officeart/2005/8/layout/pictureOrgChart+Icon"/>
    <dgm:cxn modelId="{DDA9D645-E09E-49EF-94D0-7AA9CA4EA4B5}" srcId="{1BD99FB9-FB74-420D-B19B-C7DB0874FC9F}" destId="{072FC003-FECC-4D12-B0DD-67A94BA6BD76}" srcOrd="0" destOrd="0" parTransId="{E69BEAEB-94A5-4B7D-8AC4-0130DDAA056C}" sibTransId="{6D945629-8DF7-415C-98F5-DDC58007FBF3}"/>
    <dgm:cxn modelId="{54A9C224-C060-41FE-B91D-66355DB5224D}" srcId="{7A16C896-54C9-4A20-B22F-AA35586BAC55}" destId="{2CB3F801-64D1-43DE-AD68-7D6D5927CB0C}" srcOrd="1" destOrd="0" parTransId="{1EC31102-A57E-4B33-80F9-633649C294C2}" sibTransId="{CF411B57-4597-4B82-B95E-6EE2CE1E75D9}"/>
    <dgm:cxn modelId="{653DD231-70BF-418D-9DED-AF6A2ED88CD6}" type="presParOf" srcId="{CE462320-FCBE-45C7-8422-EBC24522A086}" destId="{6E552A79-E9D2-4BA5-8ED7-F135F400955A}" srcOrd="0" destOrd="0" presId="urn:microsoft.com/office/officeart/2005/8/layout/pictureOrgChart+Icon"/>
    <dgm:cxn modelId="{919FBA63-AFDF-47AA-A947-3015BD60A6FF}" type="presParOf" srcId="{6E552A79-E9D2-4BA5-8ED7-F135F400955A}" destId="{5F97E7C4-25A0-4DB2-B49F-3F57FCAD0F9B}" srcOrd="0" destOrd="0" presId="urn:microsoft.com/office/officeart/2005/8/layout/pictureOrgChart+Icon"/>
    <dgm:cxn modelId="{E8F7FFC3-3862-4360-8BF5-C2A7B7571A97}" type="presParOf" srcId="{5F97E7C4-25A0-4DB2-B49F-3F57FCAD0F9B}" destId="{E274F0AE-0934-4DCF-8A89-4A18E8AEDDF2}" srcOrd="0" destOrd="0" presId="urn:microsoft.com/office/officeart/2005/8/layout/pictureOrgChart+Icon"/>
    <dgm:cxn modelId="{A4B2494F-4261-4CCA-AB8E-3822FFCD77CE}" type="presParOf" srcId="{5F97E7C4-25A0-4DB2-B49F-3F57FCAD0F9B}" destId="{801A7FEB-FB73-4CD1-9B6C-0E7C21B58EE1}" srcOrd="1" destOrd="0" presId="urn:microsoft.com/office/officeart/2005/8/layout/pictureOrgChart+Icon"/>
    <dgm:cxn modelId="{CD180A5E-C0E2-4E6C-94EC-6CEF2B226684}" type="presParOf" srcId="{5F97E7C4-25A0-4DB2-B49F-3F57FCAD0F9B}" destId="{59FF6097-EDC3-4D25-BC91-60FFEDC45A0F}" srcOrd="2" destOrd="0" presId="urn:microsoft.com/office/officeart/2005/8/layout/pictureOrgChart+Icon"/>
    <dgm:cxn modelId="{DC8CA238-F394-4855-BD3D-B68C64630617}" type="presParOf" srcId="{6E552A79-E9D2-4BA5-8ED7-F135F400955A}" destId="{B0611B19-AB70-45A9-9C21-2A4A39902E10}" srcOrd="1" destOrd="0" presId="urn:microsoft.com/office/officeart/2005/8/layout/pictureOrgChart+Icon"/>
    <dgm:cxn modelId="{09D6864E-7783-4623-B687-3C30AFD6331E}" type="presParOf" srcId="{B0611B19-AB70-45A9-9C21-2A4A39902E10}" destId="{0232B490-5EDB-4826-B52C-539C37FB3622}" srcOrd="0" destOrd="0" presId="urn:microsoft.com/office/officeart/2005/8/layout/pictureOrgChart+Icon"/>
    <dgm:cxn modelId="{80EC384D-533F-44FF-B592-20B17C8E2333}" type="presParOf" srcId="{B0611B19-AB70-45A9-9C21-2A4A39902E10}" destId="{4C7D7C7C-3A45-4BFB-9B89-8FAC4DDB20C3}" srcOrd="1" destOrd="0" presId="urn:microsoft.com/office/officeart/2005/8/layout/pictureOrgChart+Icon"/>
    <dgm:cxn modelId="{46CA25DD-AFD4-4CE1-A4C9-59F185D6C47F}" type="presParOf" srcId="{4C7D7C7C-3A45-4BFB-9B89-8FAC4DDB20C3}" destId="{806D1A37-D43A-4B97-A888-165BFCC4C60E}" srcOrd="0" destOrd="0" presId="urn:microsoft.com/office/officeart/2005/8/layout/pictureOrgChart+Icon"/>
    <dgm:cxn modelId="{5792047F-7F0C-4778-BA5E-971B733476ED}" type="presParOf" srcId="{806D1A37-D43A-4B97-A888-165BFCC4C60E}" destId="{E81F8B0A-8E91-430F-B5A2-3C36CB0D4757}" srcOrd="0" destOrd="0" presId="urn:microsoft.com/office/officeart/2005/8/layout/pictureOrgChart+Icon"/>
    <dgm:cxn modelId="{B3D606EF-01E4-424C-A53C-65F4102551A1}" type="presParOf" srcId="{806D1A37-D43A-4B97-A888-165BFCC4C60E}" destId="{0B1BCCB5-8903-4A1F-A81F-4F2BE91BE40D}" srcOrd="1" destOrd="0" presId="urn:microsoft.com/office/officeart/2005/8/layout/pictureOrgChart+Icon"/>
    <dgm:cxn modelId="{945D988D-CD93-4411-88FF-5CD8EB9D884B}" type="presParOf" srcId="{806D1A37-D43A-4B97-A888-165BFCC4C60E}" destId="{03EAAE63-DD11-4FC8-A073-BF681E974AD3}" srcOrd="2" destOrd="0" presId="urn:microsoft.com/office/officeart/2005/8/layout/pictureOrgChart+Icon"/>
    <dgm:cxn modelId="{975B9593-5491-44BE-81A2-4F0D47CD117D}" type="presParOf" srcId="{4C7D7C7C-3A45-4BFB-9B89-8FAC4DDB20C3}" destId="{AFD2CC39-86EC-4662-96C5-99E1CF3CD270}" srcOrd="1" destOrd="0" presId="urn:microsoft.com/office/officeart/2005/8/layout/pictureOrgChart+Icon"/>
    <dgm:cxn modelId="{C7623B95-61CA-40D2-B239-7D8630500EFD}" type="presParOf" srcId="{4C7D7C7C-3A45-4BFB-9B89-8FAC4DDB20C3}" destId="{A4E9BDE9-71F3-4617-AE42-C98DF0372A3A}" srcOrd="2" destOrd="0" presId="urn:microsoft.com/office/officeart/2005/8/layout/pictureOrgChart+Icon"/>
    <dgm:cxn modelId="{0C4495BC-F6C7-49A8-ABF2-91722102E1C0}" type="presParOf" srcId="{B0611B19-AB70-45A9-9C21-2A4A39902E10}" destId="{1DB16697-5A0D-475E-955B-D812FF0A9770}" srcOrd="2" destOrd="0" presId="urn:microsoft.com/office/officeart/2005/8/layout/pictureOrgChart+Icon"/>
    <dgm:cxn modelId="{D1DD9521-8C9C-47D1-986A-991B35180890}" type="presParOf" srcId="{B0611B19-AB70-45A9-9C21-2A4A39902E10}" destId="{EE7BE053-E41E-4512-8B0F-76E1314BD9DC}" srcOrd="3" destOrd="0" presId="urn:microsoft.com/office/officeart/2005/8/layout/pictureOrgChart+Icon"/>
    <dgm:cxn modelId="{79B584E0-E17A-4217-ACA5-42C154FAA70E}" type="presParOf" srcId="{EE7BE053-E41E-4512-8B0F-76E1314BD9DC}" destId="{2786F1D7-1E3B-467C-827C-713E9AAEFE88}" srcOrd="0" destOrd="0" presId="urn:microsoft.com/office/officeart/2005/8/layout/pictureOrgChart+Icon"/>
    <dgm:cxn modelId="{786CCE51-5DDA-4F37-B362-09CD8528A6BB}" type="presParOf" srcId="{2786F1D7-1E3B-467C-827C-713E9AAEFE88}" destId="{AE848794-5851-482D-A5B4-87F8797750E8}" srcOrd="0" destOrd="0" presId="urn:microsoft.com/office/officeart/2005/8/layout/pictureOrgChart+Icon"/>
    <dgm:cxn modelId="{2DA27F54-E1CC-4292-89BF-F17D7D6EF534}" type="presParOf" srcId="{2786F1D7-1E3B-467C-827C-713E9AAEFE88}" destId="{ADC32B82-3F52-4A91-A8AC-7493E5FB276E}" srcOrd="1" destOrd="0" presId="urn:microsoft.com/office/officeart/2005/8/layout/pictureOrgChart+Icon"/>
    <dgm:cxn modelId="{590EA9D0-D7FF-467A-BC92-C167AEF3D50D}" type="presParOf" srcId="{2786F1D7-1E3B-467C-827C-713E9AAEFE88}" destId="{8154DDF5-3E7B-473D-889B-EB94442B1B67}" srcOrd="2" destOrd="0" presId="urn:microsoft.com/office/officeart/2005/8/layout/pictureOrgChart+Icon"/>
    <dgm:cxn modelId="{878C689F-5247-4B30-A7FD-2F0868EE2CA9}" type="presParOf" srcId="{EE7BE053-E41E-4512-8B0F-76E1314BD9DC}" destId="{E8F6031C-F22D-4549-A83B-84A5B84D9348}" srcOrd="1" destOrd="0" presId="urn:microsoft.com/office/officeart/2005/8/layout/pictureOrgChart+Icon"/>
    <dgm:cxn modelId="{D478C981-FDD9-4A81-9778-66F267AAFE87}" type="presParOf" srcId="{E8F6031C-F22D-4549-A83B-84A5B84D9348}" destId="{B54A4D01-F3D1-4C3C-BB17-A36A33C44B21}" srcOrd="0" destOrd="0" presId="urn:microsoft.com/office/officeart/2005/8/layout/pictureOrgChart+Icon"/>
    <dgm:cxn modelId="{B9E94280-1A46-4466-BCBF-DE6E8C7B0209}" type="presParOf" srcId="{E8F6031C-F22D-4549-A83B-84A5B84D9348}" destId="{4A01E883-9ED3-4B97-82A0-A4D330318ED2}" srcOrd="1" destOrd="0" presId="urn:microsoft.com/office/officeart/2005/8/layout/pictureOrgChart+Icon"/>
    <dgm:cxn modelId="{4F610F41-9CCD-4982-9330-1656F88236C7}" type="presParOf" srcId="{4A01E883-9ED3-4B97-82A0-A4D330318ED2}" destId="{5A21DEAA-F97A-4592-9DD7-154F1D68FB18}" srcOrd="0" destOrd="0" presId="urn:microsoft.com/office/officeart/2005/8/layout/pictureOrgChart+Icon"/>
    <dgm:cxn modelId="{4040991F-C1CB-45B1-8517-E59C1BBDB5AE}" type="presParOf" srcId="{5A21DEAA-F97A-4592-9DD7-154F1D68FB18}" destId="{CB6960FD-89FA-4247-9DD1-B63CCA3CD745}" srcOrd="0" destOrd="0" presId="urn:microsoft.com/office/officeart/2005/8/layout/pictureOrgChart+Icon"/>
    <dgm:cxn modelId="{6C6851FD-B261-41D1-BD16-EE62CC2ED084}" type="presParOf" srcId="{5A21DEAA-F97A-4592-9DD7-154F1D68FB18}" destId="{B574186A-76E1-40B7-A9E5-CAD0AF8711D4}" srcOrd="1" destOrd="0" presId="urn:microsoft.com/office/officeart/2005/8/layout/pictureOrgChart+Icon"/>
    <dgm:cxn modelId="{DAAD5388-62F5-4335-AF8F-26B6E24A0D12}" type="presParOf" srcId="{5A21DEAA-F97A-4592-9DD7-154F1D68FB18}" destId="{0460A070-D4BC-46C0-A99B-31702E7C25FC}" srcOrd="2" destOrd="0" presId="urn:microsoft.com/office/officeart/2005/8/layout/pictureOrgChart+Icon"/>
    <dgm:cxn modelId="{5B3F8D1B-B14C-43BA-B515-476718A1191C}" type="presParOf" srcId="{4A01E883-9ED3-4B97-82A0-A4D330318ED2}" destId="{C3C1B355-1CF2-488A-8EE8-62C6B0FDBE9D}" srcOrd="1" destOrd="0" presId="urn:microsoft.com/office/officeart/2005/8/layout/pictureOrgChart+Icon"/>
    <dgm:cxn modelId="{8901CCC7-6F13-4167-BF98-683A7339E1DA}" type="presParOf" srcId="{4A01E883-9ED3-4B97-82A0-A4D330318ED2}" destId="{45B90F41-3096-4FB9-9517-7EF2E009B9AF}" srcOrd="2" destOrd="0" presId="urn:microsoft.com/office/officeart/2005/8/layout/pictureOrgChart+Icon"/>
    <dgm:cxn modelId="{8F19C796-1453-4651-849F-2C95A9E2AB0C}" type="presParOf" srcId="{E8F6031C-F22D-4549-A83B-84A5B84D9348}" destId="{BBA1BB74-FFC5-49CE-A415-1E12219DB9F7}" srcOrd="2" destOrd="0" presId="urn:microsoft.com/office/officeart/2005/8/layout/pictureOrgChart+Icon"/>
    <dgm:cxn modelId="{3FA87CAE-EC48-4B9B-AD7D-2ADBC71869C5}" type="presParOf" srcId="{E8F6031C-F22D-4549-A83B-84A5B84D9348}" destId="{8C3B4486-FB33-4AD4-BF67-28ED87C28DF9}" srcOrd="3" destOrd="0" presId="urn:microsoft.com/office/officeart/2005/8/layout/pictureOrgChart+Icon"/>
    <dgm:cxn modelId="{772DBE5D-47B0-4A19-BC71-5643C00C0239}" type="presParOf" srcId="{8C3B4486-FB33-4AD4-BF67-28ED87C28DF9}" destId="{356F2D51-68CA-4EC2-B025-AA9BFBA12D85}" srcOrd="0" destOrd="0" presId="urn:microsoft.com/office/officeart/2005/8/layout/pictureOrgChart+Icon"/>
    <dgm:cxn modelId="{A25190C1-EAE1-4FAF-ACC6-5389D583A214}" type="presParOf" srcId="{356F2D51-68CA-4EC2-B025-AA9BFBA12D85}" destId="{59C55B00-8020-47A9-A98D-6CFA9D4BD976}" srcOrd="0" destOrd="0" presId="urn:microsoft.com/office/officeart/2005/8/layout/pictureOrgChart+Icon"/>
    <dgm:cxn modelId="{C4CF6278-EFAC-4FDE-AF37-E3D7FCF35E27}" type="presParOf" srcId="{356F2D51-68CA-4EC2-B025-AA9BFBA12D85}" destId="{CE51D803-7FE5-4FEE-9EC0-005F1A738319}" srcOrd="1" destOrd="0" presId="urn:microsoft.com/office/officeart/2005/8/layout/pictureOrgChart+Icon"/>
    <dgm:cxn modelId="{7A403FB3-5A7B-4611-961F-AEFFDB95CE94}" type="presParOf" srcId="{356F2D51-68CA-4EC2-B025-AA9BFBA12D85}" destId="{FEFE7540-9D75-4631-896D-49D7E3FC79F2}" srcOrd="2" destOrd="0" presId="urn:microsoft.com/office/officeart/2005/8/layout/pictureOrgChart+Icon"/>
    <dgm:cxn modelId="{88142A83-12A2-425F-8A45-A98055CBB37A}" type="presParOf" srcId="{8C3B4486-FB33-4AD4-BF67-28ED87C28DF9}" destId="{CC822F4C-2D94-4057-BD27-78EA54B109AA}" srcOrd="1" destOrd="0" presId="urn:microsoft.com/office/officeart/2005/8/layout/pictureOrgChart+Icon"/>
    <dgm:cxn modelId="{C037933A-0D39-4401-8793-818DF428D3EE}" type="presParOf" srcId="{8C3B4486-FB33-4AD4-BF67-28ED87C28DF9}" destId="{2EF0C979-56E2-4866-9516-FA4B12DB4450}" srcOrd="2" destOrd="0" presId="urn:microsoft.com/office/officeart/2005/8/layout/pictureOrgChart+Icon"/>
    <dgm:cxn modelId="{20A85080-8FFB-4268-A21E-3171D51D1839}" type="presParOf" srcId="{EE7BE053-E41E-4512-8B0F-76E1314BD9DC}" destId="{B172642D-1E36-4CE9-9032-25C82AAC6528}" srcOrd="2" destOrd="0" presId="urn:microsoft.com/office/officeart/2005/8/layout/pictureOrgChart+Icon"/>
    <dgm:cxn modelId="{0E00B2BD-F70B-45B0-A92B-3C8538625075}" type="presParOf" srcId="{B0611B19-AB70-45A9-9C21-2A4A39902E10}" destId="{D6CD6B30-3E3D-4272-B892-B98F41199B13}" srcOrd="4" destOrd="0" presId="urn:microsoft.com/office/officeart/2005/8/layout/pictureOrgChart+Icon"/>
    <dgm:cxn modelId="{5A5E39E7-8402-4E8A-9E12-F39F8A5A4D39}" type="presParOf" srcId="{B0611B19-AB70-45A9-9C21-2A4A39902E10}" destId="{D987CE1C-F5A5-422A-BFF0-DE762516A3CA}" srcOrd="5" destOrd="0" presId="urn:microsoft.com/office/officeart/2005/8/layout/pictureOrgChart+Icon"/>
    <dgm:cxn modelId="{477F0DA6-026B-4031-8258-4AAC292B0DA6}" type="presParOf" srcId="{D987CE1C-F5A5-422A-BFF0-DE762516A3CA}" destId="{01198F58-D5B9-45D5-9DD0-8F21DC57804D}" srcOrd="0" destOrd="0" presId="urn:microsoft.com/office/officeart/2005/8/layout/pictureOrgChart+Icon"/>
    <dgm:cxn modelId="{666A61F4-747E-4247-A4F0-B5E5D0E17D65}" type="presParOf" srcId="{01198F58-D5B9-45D5-9DD0-8F21DC57804D}" destId="{C2B51EDC-695D-49EA-8466-A1A3473B3564}" srcOrd="0" destOrd="0" presId="urn:microsoft.com/office/officeart/2005/8/layout/pictureOrgChart+Icon"/>
    <dgm:cxn modelId="{ACCCDF90-D1BC-40E9-99C8-4CA127341375}" type="presParOf" srcId="{01198F58-D5B9-45D5-9DD0-8F21DC57804D}" destId="{FC79C5C6-2A61-49CB-8A5F-145B5BA79794}" srcOrd="1" destOrd="0" presId="urn:microsoft.com/office/officeart/2005/8/layout/pictureOrgChart+Icon"/>
    <dgm:cxn modelId="{A5E1F8B0-AF2D-43A8-A8F3-16A5F3C56B79}" type="presParOf" srcId="{01198F58-D5B9-45D5-9DD0-8F21DC57804D}" destId="{1B5A6809-5FD0-4360-930C-9D265A860684}" srcOrd="2" destOrd="0" presId="urn:microsoft.com/office/officeart/2005/8/layout/pictureOrgChart+Icon"/>
    <dgm:cxn modelId="{12047A4C-65E3-44A0-96C1-2ED4BA55766E}" type="presParOf" srcId="{D987CE1C-F5A5-422A-BFF0-DE762516A3CA}" destId="{3452982E-7B66-40E6-86E8-DF82C301E319}" srcOrd="1" destOrd="0" presId="urn:microsoft.com/office/officeart/2005/8/layout/pictureOrgChart+Icon"/>
    <dgm:cxn modelId="{FE193DD6-0E14-43A5-8BA3-B973A5A80710}" type="presParOf" srcId="{3452982E-7B66-40E6-86E8-DF82C301E319}" destId="{373D93FC-FC95-4B70-8748-478C924097D3}" srcOrd="0" destOrd="0" presId="urn:microsoft.com/office/officeart/2005/8/layout/pictureOrgChart+Icon"/>
    <dgm:cxn modelId="{4EAF1B75-F634-497A-A638-CC2D28077953}" type="presParOf" srcId="{3452982E-7B66-40E6-86E8-DF82C301E319}" destId="{9F414365-B09E-496D-96C7-8AEE673274C8}" srcOrd="1" destOrd="0" presId="urn:microsoft.com/office/officeart/2005/8/layout/pictureOrgChart+Icon"/>
    <dgm:cxn modelId="{D3DD7614-6135-40F9-8777-0F5EC0538E50}" type="presParOf" srcId="{9F414365-B09E-496D-96C7-8AEE673274C8}" destId="{D4F339E1-4F05-40B2-BCB8-419C173C57FD}" srcOrd="0" destOrd="0" presId="urn:microsoft.com/office/officeart/2005/8/layout/pictureOrgChart+Icon"/>
    <dgm:cxn modelId="{FB481A38-6C1D-4E60-8F3D-8B2EC7042497}" type="presParOf" srcId="{D4F339E1-4F05-40B2-BCB8-419C173C57FD}" destId="{CF25EB81-6DD2-4ACF-8E80-586A6CA53BE5}" srcOrd="0" destOrd="0" presId="urn:microsoft.com/office/officeart/2005/8/layout/pictureOrgChart+Icon"/>
    <dgm:cxn modelId="{7AD60B55-D4D0-4286-9522-EFA091768FC7}" type="presParOf" srcId="{D4F339E1-4F05-40B2-BCB8-419C173C57FD}" destId="{62CDA058-7B92-4FE0-B006-BE7E6B346CC6}" srcOrd="1" destOrd="0" presId="urn:microsoft.com/office/officeart/2005/8/layout/pictureOrgChart+Icon"/>
    <dgm:cxn modelId="{BF890EED-5D63-40A9-8AFA-226E358DC05B}" type="presParOf" srcId="{D4F339E1-4F05-40B2-BCB8-419C173C57FD}" destId="{DD09C1B9-EB78-4F08-AD6C-C238176E4A18}" srcOrd="2" destOrd="0" presId="urn:microsoft.com/office/officeart/2005/8/layout/pictureOrgChart+Icon"/>
    <dgm:cxn modelId="{32BEDE88-D2CC-4B5E-9B57-53BC245B1C68}" type="presParOf" srcId="{9F414365-B09E-496D-96C7-8AEE673274C8}" destId="{3AD9CEDA-89E5-4294-83C6-FF5BFBDDB8B0}" srcOrd="1" destOrd="0" presId="urn:microsoft.com/office/officeart/2005/8/layout/pictureOrgChart+Icon"/>
    <dgm:cxn modelId="{30E1F231-0284-4258-B005-A242F9D7530F}" type="presParOf" srcId="{3AD9CEDA-89E5-4294-83C6-FF5BFBDDB8B0}" destId="{3C146BB3-ABB4-4606-B167-8E36F69C25A7}" srcOrd="0" destOrd="0" presId="urn:microsoft.com/office/officeart/2005/8/layout/pictureOrgChart+Icon"/>
    <dgm:cxn modelId="{395EB5F4-80A5-4418-87BD-2D55F4C458AE}" type="presParOf" srcId="{3AD9CEDA-89E5-4294-83C6-FF5BFBDDB8B0}" destId="{4D391277-94B7-4F21-8565-772CB83C8520}" srcOrd="1" destOrd="0" presId="urn:microsoft.com/office/officeart/2005/8/layout/pictureOrgChart+Icon"/>
    <dgm:cxn modelId="{DA0EE591-A7CC-48F5-A40F-14A8308C38EF}" type="presParOf" srcId="{4D391277-94B7-4F21-8565-772CB83C8520}" destId="{CAA766FE-4C49-4049-B135-D79C823B5592}" srcOrd="0" destOrd="0" presId="urn:microsoft.com/office/officeart/2005/8/layout/pictureOrgChart+Icon"/>
    <dgm:cxn modelId="{D40478B8-DE55-4FCD-91E3-864C1EB46445}" type="presParOf" srcId="{CAA766FE-4C49-4049-B135-D79C823B5592}" destId="{C2B8CB83-9BCD-4671-A7EF-FCA61D091D3E}" srcOrd="0" destOrd="0" presId="urn:microsoft.com/office/officeart/2005/8/layout/pictureOrgChart+Icon"/>
    <dgm:cxn modelId="{47E07A3D-05FB-4554-B14A-31F916B1C64F}" type="presParOf" srcId="{CAA766FE-4C49-4049-B135-D79C823B5592}" destId="{5D2A290F-FF16-4422-AB3B-D357A5E5F9D3}" srcOrd="1" destOrd="0" presId="urn:microsoft.com/office/officeart/2005/8/layout/pictureOrgChart+Icon"/>
    <dgm:cxn modelId="{E7F3C120-6FF4-4F9C-8438-7A8DCFE70955}" type="presParOf" srcId="{CAA766FE-4C49-4049-B135-D79C823B5592}" destId="{08C1F04D-AECB-431F-BC06-F3F2237E5682}" srcOrd="2" destOrd="0" presId="urn:microsoft.com/office/officeart/2005/8/layout/pictureOrgChart+Icon"/>
    <dgm:cxn modelId="{AB40CF66-18C2-4648-ABE7-4248DE23FB90}" type="presParOf" srcId="{4D391277-94B7-4F21-8565-772CB83C8520}" destId="{A1824FA5-A539-430C-8197-5C929DEFF53E}" srcOrd="1" destOrd="0" presId="urn:microsoft.com/office/officeart/2005/8/layout/pictureOrgChart+Icon"/>
    <dgm:cxn modelId="{4229AA71-9A2A-4E1D-B160-2BC5DD86F37E}" type="presParOf" srcId="{4D391277-94B7-4F21-8565-772CB83C8520}" destId="{3E6608DE-257A-405A-BA0A-5459EBC8C143}" srcOrd="2" destOrd="0" presId="urn:microsoft.com/office/officeart/2005/8/layout/pictureOrgChart+Icon"/>
    <dgm:cxn modelId="{948B0A37-495C-4986-BBAE-420C29098DF6}" type="presParOf" srcId="{3AD9CEDA-89E5-4294-83C6-FF5BFBDDB8B0}" destId="{276CB29C-162C-4025-A206-CED494003D35}" srcOrd="2" destOrd="0" presId="urn:microsoft.com/office/officeart/2005/8/layout/pictureOrgChart+Icon"/>
    <dgm:cxn modelId="{51B624B0-1A78-474F-85F9-9D3717610980}" type="presParOf" srcId="{3AD9CEDA-89E5-4294-83C6-FF5BFBDDB8B0}" destId="{AEA3D3F5-B89B-47F2-AC9F-9FC99891AA06}" srcOrd="3" destOrd="0" presId="urn:microsoft.com/office/officeart/2005/8/layout/pictureOrgChart+Icon"/>
    <dgm:cxn modelId="{C28C6E27-FCBB-4FD2-955A-4456B254098C}" type="presParOf" srcId="{AEA3D3F5-B89B-47F2-AC9F-9FC99891AA06}" destId="{B725F7AC-EBFB-4B6E-945B-C2982BE5992E}" srcOrd="0" destOrd="0" presId="urn:microsoft.com/office/officeart/2005/8/layout/pictureOrgChart+Icon"/>
    <dgm:cxn modelId="{565A7FFD-75E0-4E40-A77B-22360369F005}" type="presParOf" srcId="{B725F7AC-EBFB-4B6E-945B-C2982BE5992E}" destId="{E6CC176D-27A5-4D6D-9A42-98030C6A4869}" srcOrd="0" destOrd="0" presId="urn:microsoft.com/office/officeart/2005/8/layout/pictureOrgChart+Icon"/>
    <dgm:cxn modelId="{2DC513FE-2189-41A6-B547-C60925EFA3B6}" type="presParOf" srcId="{B725F7AC-EBFB-4B6E-945B-C2982BE5992E}" destId="{AC1CCB23-39FC-4909-9BDA-45B13E8DD766}" srcOrd="1" destOrd="0" presId="urn:microsoft.com/office/officeart/2005/8/layout/pictureOrgChart+Icon"/>
    <dgm:cxn modelId="{04BFA4D9-E2A2-4AF8-AE15-394C62690278}" type="presParOf" srcId="{B725F7AC-EBFB-4B6E-945B-C2982BE5992E}" destId="{782A0C5B-A3A5-4F36-BA9A-DF96A6BBA2AE}" srcOrd="2" destOrd="0" presId="urn:microsoft.com/office/officeart/2005/8/layout/pictureOrgChart+Icon"/>
    <dgm:cxn modelId="{A1A03471-1015-4856-892C-629BFD9B9CD1}" type="presParOf" srcId="{AEA3D3F5-B89B-47F2-AC9F-9FC99891AA06}" destId="{66E54591-BCC1-457B-94E4-33D36FB37EE7}" srcOrd="1" destOrd="0" presId="urn:microsoft.com/office/officeart/2005/8/layout/pictureOrgChart+Icon"/>
    <dgm:cxn modelId="{DB6F83FC-9928-4885-B7E5-A69819C59DB4}" type="presParOf" srcId="{66E54591-BCC1-457B-94E4-33D36FB37EE7}" destId="{054AE4E8-8750-433F-AE77-51559B53DD2D}" srcOrd="0" destOrd="0" presId="urn:microsoft.com/office/officeart/2005/8/layout/pictureOrgChart+Icon"/>
    <dgm:cxn modelId="{C4542769-0616-4D3B-97B3-1B25F5572607}" type="presParOf" srcId="{66E54591-BCC1-457B-94E4-33D36FB37EE7}" destId="{BD7D46A2-23B2-4176-80C5-28BECDE1B586}" srcOrd="1" destOrd="0" presId="urn:microsoft.com/office/officeart/2005/8/layout/pictureOrgChart+Icon"/>
    <dgm:cxn modelId="{0B21A105-A58E-4108-A3E5-B86360775E7B}" type="presParOf" srcId="{BD7D46A2-23B2-4176-80C5-28BECDE1B586}" destId="{2B073F37-DA4B-4EC0-B0BA-73E1A69A6792}" srcOrd="0" destOrd="0" presId="urn:microsoft.com/office/officeart/2005/8/layout/pictureOrgChart+Icon"/>
    <dgm:cxn modelId="{861FF2F1-731B-4AB1-B347-2C1511511CA7}" type="presParOf" srcId="{2B073F37-DA4B-4EC0-B0BA-73E1A69A6792}" destId="{D9CFD7D4-3509-4329-9883-AB7686FE3C7D}" srcOrd="0" destOrd="0" presId="urn:microsoft.com/office/officeart/2005/8/layout/pictureOrgChart+Icon"/>
    <dgm:cxn modelId="{42D02CF3-D608-46AB-9F64-A7377AC9CD38}" type="presParOf" srcId="{2B073F37-DA4B-4EC0-B0BA-73E1A69A6792}" destId="{1024D3B1-5713-4867-81D5-E0DAE6A9CB8B}" srcOrd="1" destOrd="0" presId="urn:microsoft.com/office/officeart/2005/8/layout/pictureOrgChart+Icon"/>
    <dgm:cxn modelId="{C731C966-945B-4A83-AE0F-7DF207B9738D}" type="presParOf" srcId="{2B073F37-DA4B-4EC0-B0BA-73E1A69A6792}" destId="{26D7B824-FC97-4B8C-AD2F-1C55208133B8}" srcOrd="2" destOrd="0" presId="urn:microsoft.com/office/officeart/2005/8/layout/pictureOrgChart+Icon"/>
    <dgm:cxn modelId="{188501B3-20E5-4DAB-8D2E-2249BE19A3CC}" type="presParOf" srcId="{BD7D46A2-23B2-4176-80C5-28BECDE1B586}" destId="{865CCAAD-1B02-4F19-8F52-A1683564701A}" srcOrd="1" destOrd="0" presId="urn:microsoft.com/office/officeart/2005/8/layout/pictureOrgChart+Icon"/>
    <dgm:cxn modelId="{6001BD30-5358-45AA-AD92-1DB3F5B10C56}" type="presParOf" srcId="{BD7D46A2-23B2-4176-80C5-28BECDE1B586}" destId="{098932D8-85BD-4431-A430-FE4B0DD15973}" srcOrd="2" destOrd="0" presId="urn:microsoft.com/office/officeart/2005/8/layout/pictureOrgChart+Icon"/>
    <dgm:cxn modelId="{96646FB2-B79E-4CEF-B5EE-FB5E8B180AF1}" type="presParOf" srcId="{66E54591-BCC1-457B-94E4-33D36FB37EE7}" destId="{BEA6ACD8-723A-4FA6-AC3D-DC6944B7D110}" srcOrd="2" destOrd="0" presId="urn:microsoft.com/office/officeart/2005/8/layout/pictureOrgChart+Icon"/>
    <dgm:cxn modelId="{D05E91C0-ECBA-4765-B85D-50AB0387A89E}" type="presParOf" srcId="{66E54591-BCC1-457B-94E4-33D36FB37EE7}" destId="{4953064D-AB32-4B26-BEFA-2B6661C121B8}" srcOrd="3" destOrd="0" presId="urn:microsoft.com/office/officeart/2005/8/layout/pictureOrgChart+Icon"/>
    <dgm:cxn modelId="{D678900A-46A5-4F73-A965-2546CABC546F}" type="presParOf" srcId="{4953064D-AB32-4B26-BEFA-2B6661C121B8}" destId="{53EAEF05-9C63-49FF-AD82-EA66D8295C79}" srcOrd="0" destOrd="0" presId="urn:microsoft.com/office/officeart/2005/8/layout/pictureOrgChart+Icon"/>
    <dgm:cxn modelId="{F96C17A2-E7B3-4AFC-902F-24376F148B78}" type="presParOf" srcId="{53EAEF05-9C63-49FF-AD82-EA66D8295C79}" destId="{562836D2-5D1C-423B-8CC5-E64281425D51}" srcOrd="0" destOrd="0" presId="urn:microsoft.com/office/officeart/2005/8/layout/pictureOrgChart+Icon"/>
    <dgm:cxn modelId="{BD7CEF1A-F7B9-45E2-8AE5-7AA4AB377075}" type="presParOf" srcId="{53EAEF05-9C63-49FF-AD82-EA66D8295C79}" destId="{4786199C-F351-4BE0-8E5D-F1E01F695D7E}" srcOrd="1" destOrd="0" presId="urn:microsoft.com/office/officeart/2005/8/layout/pictureOrgChart+Icon"/>
    <dgm:cxn modelId="{CD1BAFF0-402C-4A2E-83B4-8E31C97E6A11}" type="presParOf" srcId="{53EAEF05-9C63-49FF-AD82-EA66D8295C79}" destId="{8A83D712-B5D8-427C-AB48-5B307644F75B}" srcOrd="2" destOrd="0" presId="urn:microsoft.com/office/officeart/2005/8/layout/pictureOrgChart+Icon"/>
    <dgm:cxn modelId="{2B2C5285-B3E3-47E5-9833-845D63DF9CE9}" type="presParOf" srcId="{4953064D-AB32-4B26-BEFA-2B6661C121B8}" destId="{57E8489D-3CF0-4F06-84F2-183462FA047E}" srcOrd="1" destOrd="0" presId="urn:microsoft.com/office/officeart/2005/8/layout/pictureOrgChart+Icon"/>
    <dgm:cxn modelId="{82BCE89B-6263-4D00-84B4-231406655C9F}" type="presParOf" srcId="{4953064D-AB32-4B26-BEFA-2B6661C121B8}" destId="{BD199E64-4793-4778-B253-471EE5288E53}" srcOrd="2" destOrd="0" presId="urn:microsoft.com/office/officeart/2005/8/layout/pictureOrgChart+Icon"/>
    <dgm:cxn modelId="{E0D5F4B3-A4E4-476E-96CC-2A4B804AABD7}" type="presParOf" srcId="{66E54591-BCC1-457B-94E4-33D36FB37EE7}" destId="{E994B7D5-034C-43AC-8A9C-96610FC661DD}" srcOrd="4" destOrd="0" presId="urn:microsoft.com/office/officeart/2005/8/layout/pictureOrgChart+Icon"/>
    <dgm:cxn modelId="{97686F95-CAA7-44DC-B6E9-C3F2FFFD691C}" type="presParOf" srcId="{66E54591-BCC1-457B-94E4-33D36FB37EE7}" destId="{3E723186-6296-462A-AA24-82AFA908193B}" srcOrd="5" destOrd="0" presId="urn:microsoft.com/office/officeart/2005/8/layout/pictureOrgChart+Icon"/>
    <dgm:cxn modelId="{E7B39BCE-7901-4A5E-BA21-8BE625E43368}" type="presParOf" srcId="{3E723186-6296-462A-AA24-82AFA908193B}" destId="{12ADEB44-C516-447A-9C4E-198991D0264C}" srcOrd="0" destOrd="0" presId="urn:microsoft.com/office/officeart/2005/8/layout/pictureOrgChart+Icon"/>
    <dgm:cxn modelId="{B2D4BF67-91CB-4836-965D-2AC28785869E}" type="presParOf" srcId="{12ADEB44-C516-447A-9C4E-198991D0264C}" destId="{44FC17E1-5F0E-402D-A4C7-554BC50D85EE}" srcOrd="0" destOrd="0" presId="urn:microsoft.com/office/officeart/2005/8/layout/pictureOrgChart+Icon"/>
    <dgm:cxn modelId="{7BEF9D85-28A7-499C-AD14-8A558F1F2841}" type="presParOf" srcId="{12ADEB44-C516-447A-9C4E-198991D0264C}" destId="{E6463B38-78B7-4255-8131-7C2B333CAA9B}" srcOrd="1" destOrd="0" presId="urn:microsoft.com/office/officeart/2005/8/layout/pictureOrgChart+Icon"/>
    <dgm:cxn modelId="{ABCA8827-3BDE-47E0-A752-3D3C9CB3FB46}" type="presParOf" srcId="{12ADEB44-C516-447A-9C4E-198991D0264C}" destId="{4C6B2DBF-24D0-4B51-A1F6-A60AD7E7A9F4}" srcOrd="2" destOrd="0" presId="urn:microsoft.com/office/officeart/2005/8/layout/pictureOrgChart+Icon"/>
    <dgm:cxn modelId="{B941FC91-9C09-4508-8084-77FBA6756D2D}" type="presParOf" srcId="{3E723186-6296-462A-AA24-82AFA908193B}" destId="{A2E37CAF-87A0-48AA-9AF2-F992A9B6B4B9}" srcOrd="1" destOrd="0" presId="urn:microsoft.com/office/officeart/2005/8/layout/pictureOrgChart+Icon"/>
    <dgm:cxn modelId="{BD67E266-3D65-415A-85D7-93D7BED0DA5C}" type="presParOf" srcId="{3E723186-6296-462A-AA24-82AFA908193B}" destId="{61C5E64B-17E4-4CF7-95C3-207A76E88622}" srcOrd="2" destOrd="0" presId="urn:microsoft.com/office/officeart/2005/8/layout/pictureOrgChart+Icon"/>
    <dgm:cxn modelId="{8943B34A-2566-4F71-A961-635C044ACEC2}" type="presParOf" srcId="{AEA3D3F5-B89B-47F2-AC9F-9FC99891AA06}" destId="{D4717BA2-76CD-41C5-8A12-E878CD8F508A}" srcOrd="2" destOrd="0" presId="urn:microsoft.com/office/officeart/2005/8/layout/pictureOrgChart+Icon"/>
    <dgm:cxn modelId="{39CE0CFB-06EA-4019-8C55-8C0A9DA65D09}" type="presParOf" srcId="{9F414365-B09E-496D-96C7-8AEE673274C8}" destId="{1280337C-4D81-47F8-AC1D-321775A34D7F}" srcOrd="2" destOrd="0" presId="urn:microsoft.com/office/officeart/2005/8/layout/pictureOrgChart+Icon"/>
    <dgm:cxn modelId="{7FD1C59A-B92D-4B5F-8395-AA44FCD163DB}" type="presParOf" srcId="{3452982E-7B66-40E6-86E8-DF82C301E319}" destId="{F856F143-68AD-440A-A7F0-CBA8115AF1A4}" srcOrd="2" destOrd="0" presId="urn:microsoft.com/office/officeart/2005/8/layout/pictureOrgChart+Icon"/>
    <dgm:cxn modelId="{22B09A73-9CBE-46E7-BDDB-50BC2C77B62B}" type="presParOf" srcId="{3452982E-7B66-40E6-86E8-DF82C301E319}" destId="{1BAAD108-47EB-4C36-A4CA-C23245B067B6}" srcOrd="3" destOrd="0" presId="urn:microsoft.com/office/officeart/2005/8/layout/pictureOrgChart+Icon"/>
    <dgm:cxn modelId="{E188180B-09D5-42CF-BDBE-5AAF0A203794}" type="presParOf" srcId="{1BAAD108-47EB-4C36-A4CA-C23245B067B6}" destId="{791CB4AF-06D9-4279-8408-82F5D06A35A3}" srcOrd="0" destOrd="0" presId="urn:microsoft.com/office/officeart/2005/8/layout/pictureOrgChart+Icon"/>
    <dgm:cxn modelId="{B45A19E9-2BA5-46BC-8054-09836E9B62A3}" type="presParOf" srcId="{791CB4AF-06D9-4279-8408-82F5D06A35A3}" destId="{43247672-2B92-4087-A1EC-D3A26CAEFE9C}" srcOrd="0" destOrd="0" presId="urn:microsoft.com/office/officeart/2005/8/layout/pictureOrgChart+Icon"/>
    <dgm:cxn modelId="{C745A2B6-C5E6-471C-BDFB-281B2433953C}" type="presParOf" srcId="{791CB4AF-06D9-4279-8408-82F5D06A35A3}" destId="{EB87AF00-B485-4F36-8A6D-B487645524FC}" srcOrd="1" destOrd="0" presId="urn:microsoft.com/office/officeart/2005/8/layout/pictureOrgChart+Icon"/>
    <dgm:cxn modelId="{317BF6FD-0408-4276-B2F5-D9666282DE58}" type="presParOf" srcId="{791CB4AF-06D9-4279-8408-82F5D06A35A3}" destId="{B508F504-F449-492E-AD6E-D0D9C6A6172C}" srcOrd="2" destOrd="0" presId="urn:microsoft.com/office/officeart/2005/8/layout/pictureOrgChart+Icon"/>
    <dgm:cxn modelId="{84A6D1DC-DA21-4A66-8B15-DAFDE54F67C5}" type="presParOf" srcId="{1BAAD108-47EB-4C36-A4CA-C23245B067B6}" destId="{B1A65AFA-4E9D-4CA4-B38F-DD2037E1BE76}" srcOrd="1" destOrd="0" presId="urn:microsoft.com/office/officeart/2005/8/layout/pictureOrgChart+Icon"/>
    <dgm:cxn modelId="{4E87659E-6EE5-42E5-8140-0880894AF475}" type="presParOf" srcId="{1BAAD108-47EB-4C36-A4CA-C23245B067B6}" destId="{FC3CA302-0E99-46A4-9103-5117CF367EF6}" srcOrd="2" destOrd="0" presId="urn:microsoft.com/office/officeart/2005/8/layout/pictureOrgChart+Icon"/>
    <dgm:cxn modelId="{D6ABD60F-E512-45C3-8EE2-B6A8EE4BE23B}" type="presParOf" srcId="{D987CE1C-F5A5-422A-BFF0-DE762516A3CA}" destId="{1565FD65-E061-47E1-9C60-B281918B1529}" srcOrd="2" destOrd="0" presId="urn:microsoft.com/office/officeart/2005/8/layout/pictureOrgChart+Icon"/>
    <dgm:cxn modelId="{F4F2F24F-FFDB-44B3-8D31-ABB12105167D}" type="presParOf" srcId="{6E552A79-E9D2-4BA5-8ED7-F135F400955A}" destId="{BCB176A3-A86F-4B7B-9ECF-F24DEB34C8F6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599E57-6190-45BD-9BC9-208D7CF59925}" type="doc">
      <dgm:prSet loTypeId="urn:microsoft.com/office/officeart/2009/layout/CircleArrowProcess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DBE475-FE6C-4583-8E80-DC65E19A7BC9}">
      <dgm:prSet phldrT="[Text]" custT="1"/>
      <dgm:spPr/>
      <dgm:t>
        <a:bodyPr/>
        <a:lstStyle/>
        <a:p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পেশী</a:t>
          </a:r>
          <a:r>
            <a:rPr lang="en-US" sz="5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5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09C721-58C5-4386-8C29-719FBDF84E91}" type="parTrans" cxnId="{D168295E-92D9-44DF-87C5-053E31E1F2F5}">
      <dgm:prSet/>
      <dgm:spPr/>
      <dgm:t>
        <a:bodyPr/>
        <a:lstStyle/>
        <a:p>
          <a:endParaRPr lang="en-US"/>
        </a:p>
      </dgm:t>
    </dgm:pt>
    <dgm:pt modelId="{9507D6F2-990D-495B-8779-205E428DBF4F}" type="sibTrans" cxnId="{D168295E-92D9-44DF-87C5-053E31E1F2F5}">
      <dgm:prSet/>
      <dgm:spPr/>
      <dgm:t>
        <a:bodyPr/>
        <a:lstStyle/>
        <a:p>
          <a:endParaRPr lang="en-US"/>
        </a:p>
      </dgm:t>
    </dgm:pt>
    <dgm:pt modelId="{662EFFB0-EF92-4504-AA99-D8CD57F12BF9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ঐচ্ছিক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FCC022-F526-424D-A14B-F6E106BE9347}" type="parTrans" cxnId="{A2E1E507-E40E-4B8E-92C3-EF751A1DFCA7}">
      <dgm:prSet custT="1"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60D4A1-301C-44FF-B466-1101C114D729}" type="sibTrans" cxnId="{A2E1E507-E40E-4B8E-92C3-EF751A1DFCA7}">
      <dgm:prSet/>
      <dgm:spPr/>
      <dgm:t>
        <a:bodyPr/>
        <a:lstStyle/>
        <a:p>
          <a:endParaRPr lang="en-US"/>
        </a:p>
      </dgm:t>
    </dgm:pt>
    <dgm:pt modelId="{50C8804E-0AA3-444B-A163-512B59AB9CE4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অনৈচ্ছিক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053B7C-0B02-4AD0-B084-65CF558BA5C4}" type="parTrans" cxnId="{8B984D7E-7816-4E6D-8CE5-8A5C4087E606}">
      <dgm:prSet custT="1"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7CC2DF-C7C9-4B9B-9B5E-2EA0933310F8}" type="sibTrans" cxnId="{8B984D7E-7816-4E6D-8CE5-8A5C4087E606}">
      <dgm:prSet/>
      <dgm:spPr/>
      <dgm:t>
        <a:bodyPr/>
        <a:lstStyle/>
        <a:p>
          <a:endParaRPr lang="en-US"/>
        </a:p>
      </dgm:t>
    </dgm:pt>
    <dgm:pt modelId="{0A35B3CD-1DC1-45FB-BB8B-CF0A6297ADB9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হৃদপেশী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কার্ডিয়াক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0AFF42-B2C5-467F-9F02-FA7D805E6A26}" type="parTrans" cxnId="{E84EFBCD-0A3D-4BF0-87EA-565E28E37C52}">
      <dgm:prSet custT="1"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A8E0CD-D115-4047-B049-0CF4BDA54390}" type="sibTrans" cxnId="{E84EFBCD-0A3D-4BF0-87EA-565E28E37C52}">
      <dgm:prSet/>
      <dgm:spPr/>
      <dgm:t>
        <a:bodyPr/>
        <a:lstStyle/>
        <a:p>
          <a:endParaRPr lang="en-US"/>
        </a:p>
      </dgm:t>
    </dgm:pt>
    <dgm:pt modelId="{C29EA354-F159-46C7-9E2C-9C9404CD1C77}" type="pres">
      <dgm:prSet presAssocID="{34599E57-6190-45BD-9BC9-208D7CF5992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310149-C3CF-40BD-92C8-D2351819171D}" type="pres">
      <dgm:prSet presAssocID="{82DBE475-FE6C-4583-8E80-DC65E19A7BC9}" presName="Accent1" presStyleCnt="0"/>
      <dgm:spPr/>
    </dgm:pt>
    <dgm:pt modelId="{44207C9F-F877-4C13-907B-ADE4A6356B0F}" type="pres">
      <dgm:prSet presAssocID="{82DBE475-FE6C-4583-8E80-DC65E19A7BC9}" presName="Accent" presStyleLbl="node1" presStyleIdx="0" presStyleCnt="1" custScaleX="67861" custScaleY="68801"/>
      <dgm:spPr/>
    </dgm:pt>
    <dgm:pt modelId="{3BCBDB48-0395-45D0-9F21-8C2A81DD78BF}" type="pres">
      <dgm:prSet presAssocID="{82DBE475-FE6C-4583-8E80-DC65E19A7BC9}" presName="Child1" presStyleLbl="revTx" presStyleIdx="0" presStyleCnt="2" custScaleX="118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2286C-4605-4792-80CD-190C6FB70B76}" type="pres">
      <dgm:prSet presAssocID="{82DBE475-FE6C-4583-8E80-DC65E19A7BC9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4EFBCD-0A3D-4BF0-87EA-565E28E37C52}" srcId="{82DBE475-FE6C-4583-8E80-DC65E19A7BC9}" destId="{0A35B3CD-1DC1-45FB-BB8B-CF0A6297ADB9}" srcOrd="2" destOrd="0" parTransId="{5B0AFF42-B2C5-467F-9F02-FA7D805E6A26}" sibTransId="{B8A8E0CD-D115-4047-B049-0CF4BDA54390}"/>
    <dgm:cxn modelId="{92C13B26-780B-4C9F-8228-75F794E92778}" type="presOf" srcId="{0A35B3CD-1DC1-45FB-BB8B-CF0A6297ADB9}" destId="{3BCBDB48-0395-45D0-9F21-8C2A81DD78BF}" srcOrd="0" destOrd="2" presId="urn:microsoft.com/office/officeart/2009/layout/CircleArrowProcess"/>
    <dgm:cxn modelId="{360117CF-7A1B-44F2-943B-FEC71527C9C7}" type="presOf" srcId="{34599E57-6190-45BD-9BC9-208D7CF59925}" destId="{C29EA354-F159-46C7-9E2C-9C9404CD1C77}" srcOrd="0" destOrd="0" presId="urn:microsoft.com/office/officeart/2009/layout/CircleArrowProcess"/>
    <dgm:cxn modelId="{A2E1E507-E40E-4B8E-92C3-EF751A1DFCA7}" srcId="{82DBE475-FE6C-4583-8E80-DC65E19A7BC9}" destId="{662EFFB0-EF92-4504-AA99-D8CD57F12BF9}" srcOrd="0" destOrd="0" parTransId="{90FCC022-F526-424D-A14B-F6E106BE9347}" sibTransId="{8E60D4A1-301C-44FF-B466-1101C114D729}"/>
    <dgm:cxn modelId="{88CE422B-1F8C-414E-AF27-E85CFC0610F5}" type="presOf" srcId="{50C8804E-0AA3-444B-A163-512B59AB9CE4}" destId="{3BCBDB48-0395-45D0-9F21-8C2A81DD78BF}" srcOrd="0" destOrd="1" presId="urn:microsoft.com/office/officeart/2009/layout/CircleArrowProcess"/>
    <dgm:cxn modelId="{F79390BD-F438-4DE8-B8E0-84E44DEBE6AB}" type="presOf" srcId="{662EFFB0-EF92-4504-AA99-D8CD57F12BF9}" destId="{3BCBDB48-0395-45D0-9F21-8C2A81DD78BF}" srcOrd="0" destOrd="0" presId="urn:microsoft.com/office/officeart/2009/layout/CircleArrowProcess"/>
    <dgm:cxn modelId="{60556DCF-23E3-4735-B360-A3B0E6F2B043}" type="presOf" srcId="{82DBE475-FE6C-4583-8E80-DC65E19A7BC9}" destId="{3202286C-4605-4792-80CD-190C6FB70B76}" srcOrd="0" destOrd="0" presId="urn:microsoft.com/office/officeart/2009/layout/CircleArrowProcess"/>
    <dgm:cxn modelId="{8B984D7E-7816-4E6D-8CE5-8A5C4087E606}" srcId="{82DBE475-FE6C-4583-8E80-DC65E19A7BC9}" destId="{50C8804E-0AA3-444B-A163-512B59AB9CE4}" srcOrd="1" destOrd="0" parTransId="{1D053B7C-0B02-4AD0-B084-65CF558BA5C4}" sibTransId="{907CC2DF-C7C9-4B9B-9B5E-2EA0933310F8}"/>
    <dgm:cxn modelId="{D168295E-92D9-44DF-87C5-053E31E1F2F5}" srcId="{34599E57-6190-45BD-9BC9-208D7CF59925}" destId="{82DBE475-FE6C-4583-8E80-DC65E19A7BC9}" srcOrd="0" destOrd="0" parTransId="{A609C721-58C5-4386-8C29-719FBDF84E91}" sibTransId="{9507D6F2-990D-495B-8779-205E428DBF4F}"/>
    <dgm:cxn modelId="{309BFBAD-6671-428E-ABA7-E58724AE3E5E}" type="presParOf" srcId="{C29EA354-F159-46C7-9E2C-9C9404CD1C77}" destId="{C8310149-C3CF-40BD-92C8-D2351819171D}" srcOrd="0" destOrd="0" presId="urn:microsoft.com/office/officeart/2009/layout/CircleArrowProcess"/>
    <dgm:cxn modelId="{21048792-7F5A-463B-BCC4-71E61E4779B4}" type="presParOf" srcId="{C8310149-C3CF-40BD-92C8-D2351819171D}" destId="{44207C9F-F877-4C13-907B-ADE4A6356B0F}" srcOrd="0" destOrd="0" presId="urn:microsoft.com/office/officeart/2009/layout/CircleArrowProcess"/>
    <dgm:cxn modelId="{84D70698-D20B-44D3-9651-87B9D4DE49B7}" type="presParOf" srcId="{C29EA354-F159-46C7-9E2C-9C9404CD1C77}" destId="{3BCBDB48-0395-45D0-9F21-8C2A81DD78BF}" srcOrd="1" destOrd="0" presId="urn:microsoft.com/office/officeart/2009/layout/CircleArrowProcess"/>
    <dgm:cxn modelId="{4CEBC85E-50C4-4806-855C-442EC49A7AF7}" type="presParOf" srcId="{C29EA354-F159-46C7-9E2C-9C9404CD1C77}" destId="{3202286C-4605-4792-80CD-190C6FB70B76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7F60DA-554C-4D16-9CD1-CC5298C7CA4A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6D4193-538D-4160-B47E-293517045360}">
      <dgm:prSet phldrT="[Text]" custT="1"/>
      <dgm:spPr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307893-B981-4F9F-90E1-C64AF4B015CD}" type="parTrans" cxnId="{51DE9B13-AB26-4259-BE6E-3EFE0CFEAF2D}">
      <dgm:prSet/>
      <dgm:spPr/>
      <dgm:t>
        <a:bodyPr/>
        <a:lstStyle/>
        <a:p>
          <a:endParaRPr lang="en-US"/>
        </a:p>
      </dgm:t>
    </dgm:pt>
    <dgm:pt modelId="{B0B2EFA1-F2D7-4145-813B-43E363650BD3}" type="sibTrans" cxnId="{51DE9B13-AB26-4259-BE6E-3EFE0CFEAF2D}">
      <dgm:prSet/>
      <dgm:spPr/>
      <dgm:t>
        <a:bodyPr/>
        <a:lstStyle/>
        <a:p>
          <a:endParaRPr lang="en-US"/>
        </a:p>
      </dgm:t>
    </dgm:pt>
    <dgm:pt modelId="{82217572-F5E7-4CAD-A79E-59E0214F41D0}">
      <dgm:prSet phldrT="[Text]" custT="1"/>
      <dgm:spPr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স্কোয়ামাস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11D41D-670C-462E-BB7C-64EB3C7E5779}" type="parTrans" cxnId="{5D4666A7-2FB1-4FE0-96D6-0C46F6861D93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978A8E-055C-467E-8B1A-DC6E961E4BE1}" type="sibTrans" cxnId="{5D4666A7-2FB1-4FE0-96D6-0C46F6861D93}">
      <dgm:prSet/>
      <dgm:spPr/>
      <dgm:t>
        <a:bodyPr/>
        <a:lstStyle/>
        <a:p>
          <a:endParaRPr lang="en-US"/>
        </a:p>
      </dgm:t>
    </dgm:pt>
    <dgm:pt modelId="{9332A7BA-E298-4A9E-AE6E-F3020C41B9B6}">
      <dgm:prSet phldrT="[Text]" custT="1"/>
      <dgm:spPr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কিউবয়ডাল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7638C8-A901-47C1-9AEB-B5E98BCD1484}" type="parTrans" cxnId="{0210DA8D-E0D5-434B-B362-C2439714BE2F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7DFC56-D40B-4736-9B60-12BA8F747216}" type="sibTrans" cxnId="{0210DA8D-E0D5-434B-B362-C2439714BE2F}">
      <dgm:prSet/>
      <dgm:spPr/>
      <dgm:t>
        <a:bodyPr/>
        <a:lstStyle/>
        <a:p>
          <a:endParaRPr lang="en-US"/>
        </a:p>
      </dgm:t>
    </dgm:pt>
    <dgm:pt modelId="{7BC267D5-6C36-498B-A018-2FF62A263A6C}">
      <dgm:prSet phldrT="[Text]" custT="1"/>
      <dgm:spPr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কলামনার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460651-A1CC-4485-9BDA-ABDEE5A3FCCA}" type="parTrans" cxnId="{5EE0138F-C060-4424-A267-16981253A807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D21395-04EB-4E75-B655-685B8E1C459D}" type="sibTrans" cxnId="{5EE0138F-C060-4424-A267-16981253A807}">
      <dgm:prSet/>
      <dgm:spPr/>
      <dgm:t>
        <a:bodyPr/>
        <a:lstStyle/>
        <a:p>
          <a:endParaRPr lang="en-US"/>
        </a:p>
      </dgm:t>
    </dgm:pt>
    <dgm:pt modelId="{B852729B-8018-483A-B063-2C37D07D9E12}" type="pres">
      <dgm:prSet presAssocID="{B47F60DA-554C-4D16-9CD1-CC5298C7CA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0ABB0E-80FC-426D-9896-BF5AD629456B}" type="pres">
      <dgm:prSet presAssocID="{8F6D4193-538D-4160-B47E-293517045360}" presName="hierRoot1" presStyleCnt="0">
        <dgm:presLayoutVars>
          <dgm:hierBranch val="init"/>
        </dgm:presLayoutVars>
      </dgm:prSet>
      <dgm:spPr/>
    </dgm:pt>
    <dgm:pt modelId="{37404FA7-64FB-4E46-B0CF-F188449C9C38}" type="pres">
      <dgm:prSet presAssocID="{8F6D4193-538D-4160-B47E-293517045360}" presName="rootComposite1" presStyleCnt="0"/>
      <dgm:spPr/>
    </dgm:pt>
    <dgm:pt modelId="{102BF8B7-D028-4CB7-90BA-491C89BA3015}" type="pres">
      <dgm:prSet presAssocID="{8F6D4193-538D-4160-B47E-2935170453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D9237C-ABC0-4F99-8B08-3567AA0FB6CB}" type="pres">
      <dgm:prSet presAssocID="{8F6D4193-538D-4160-B47E-293517045360}" presName="rootPict1" presStyleLbl="alignImgPlace1" presStyleIdx="0" presStyleCnt="4"/>
      <dgm:spPr/>
    </dgm:pt>
    <dgm:pt modelId="{57452DB8-30AD-4715-B924-EB9CBE0898C6}" type="pres">
      <dgm:prSet presAssocID="{8F6D4193-538D-4160-B47E-29351704536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3529A29-1ED4-430D-9A51-BFDC856965A9}" type="pres">
      <dgm:prSet presAssocID="{8F6D4193-538D-4160-B47E-293517045360}" presName="hierChild2" presStyleCnt="0"/>
      <dgm:spPr/>
    </dgm:pt>
    <dgm:pt modelId="{71ADE308-BE6B-41DA-9FEB-73B7F8A5B0DD}" type="pres">
      <dgm:prSet presAssocID="{5911D41D-670C-462E-BB7C-64EB3C7E577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FB34F59-5832-4CAE-9C87-200CC50DAF7A}" type="pres">
      <dgm:prSet presAssocID="{82217572-F5E7-4CAD-A79E-59E0214F41D0}" presName="hierRoot2" presStyleCnt="0">
        <dgm:presLayoutVars>
          <dgm:hierBranch val="init"/>
        </dgm:presLayoutVars>
      </dgm:prSet>
      <dgm:spPr/>
    </dgm:pt>
    <dgm:pt modelId="{E918EC9C-E292-4754-B355-9C1B7CEE7836}" type="pres">
      <dgm:prSet presAssocID="{82217572-F5E7-4CAD-A79E-59E0214F41D0}" presName="rootComposite" presStyleCnt="0"/>
      <dgm:spPr/>
    </dgm:pt>
    <dgm:pt modelId="{22CF8B52-2F67-48E5-B558-FA9D8B45345D}" type="pres">
      <dgm:prSet presAssocID="{82217572-F5E7-4CAD-A79E-59E0214F41D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3894C-5111-4073-B1FC-DDCB13A63C91}" type="pres">
      <dgm:prSet presAssocID="{82217572-F5E7-4CAD-A79E-59E0214F41D0}" presName="rootPict" presStyleLbl="align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63A01622-E946-4225-8643-A6AE96930ABB}" type="pres">
      <dgm:prSet presAssocID="{82217572-F5E7-4CAD-A79E-59E0214F41D0}" presName="rootConnector" presStyleLbl="node2" presStyleIdx="0" presStyleCnt="3"/>
      <dgm:spPr/>
      <dgm:t>
        <a:bodyPr/>
        <a:lstStyle/>
        <a:p>
          <a:endParaRPr lang="en-US"/>
        </a:p>
      </dgm:t>
    </dgm:pt>
    <dgm:pt modelId="{AADAFD36-FAD9-4424-B382-DF9803998702}" type="pres">
      <dgm:prSet presAssocID="{82217572-F5E7-4CAD-A79E-59E0214F41D0}" presName="hierChild4" presStyleCnt="0"/>
      <dgm:spPr/>
    </dgm:pt>
    <dgm:pt modelId="{9407F90D-52D2-4693-A92B-C3954EBC51ED}" type="pres">
      <dgm:prSet presAssocID="{82217572-F5E7-4CAD-A79E-59E0214F41D0}" presName="hierChild5" presStyleCnt="0"/>
      <dgm:spPr/>
    </dgm:pt>
    <dgm:pt modelId="{84701F31-5C53-41ED-990F-F45BECA90C16}" type="pres">
      <dgm:prSet presAssocID="{F77638C8-A901-47C1-9AEB-B5E98BCD148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F8D56B7-9233-46DF-A194-376F1D07C0A6}" type="pres">
      <dgm:prSet presAssocID="{9332A7BA-E298-4A9E-AE6E-F3020C41B9B6}" presName="hierRoot2" presStyleCnt="0">
        <dgm:presLayoutVars>
          <dgm:hierBranch val="init"/>
        </dgm:presLayoutVars>
      </dgm:prSet>
      <dgm:spPr/>
    </dgm:pt>
    <dgm:pt modelId="{7AA40EC0-7850-44ED-B5D0-90691813E828}" type="pres">
      <dgm:prSet presAssocID="{9332A7BA-E298-4A9E-AE6E-F3020C41B9B6}" presName="rootComposite" presStyleCnt="0"/>
      <dgm:spPr/>
    </dgm:pt>
    <dgm:pt modelId="{E4A68FC7-25CF-41FB-BAB1-F98A8D5E8E7F}" type="pres">
      <dgm:prSet presAssocID="{9332A7BA-E298-4A9E-AE6E-F3020C41B9B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BC4B2-E390-4072-B828-A79B6D624A2E}" type="pres">
      <dgm:prSet presAssocID="{9332A7BA-E298-4A9E-AE6E-F3020C41B9B6}" presName="rootPict" presStyleLbl="alignImgPlace1" presStyleIdx="2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2F4E9B78-18E6-472D-9217-1DD045BC7F64}" type="pres">
      <dgm:prSet presAssocID="{9332A7BA-E298-4A9E-AE6E-F3020C41B9B6}" presName="rootConnector" presStyleLbl="node2" presStyleIdx="1" presStyleCnt="3"/>
      <dgm:spPr/>
      <dgm:t>
        <a:bodyPr/>
        <a:lstStyle/>
        <a:p>
          <a:endParaRPr lang="en-US"/>
        </a:p>
      </dgm:t>
    </dgm:pt>
    <dgm:pt modelId="{EE84C1AF-27D9-4EBB-9A8C-7AABFE18D4AE}" type="pres">
      <dgm:prSet presAssocID="{9332A7BA-E298-4A9E-AE6E-F3020C41B9B6}" presName="hierChild4" presStyleCnt="0"/>
      <dgm:spPr/>
    </dgm:pt>
    <dgm:pt modelId="{D354FFF5-8B5C-4FF7-9AF3-C4863B3B8A87}" type="pres">
      <dgm:prSet presAssocID="{9332A7BA-E298-4A9E-AE6E-F3020C41B9B6}" presName="hierChild5" presStyleCnt="0"/>
      <dgm:spPr/>
    </dgm:pt>
    <dgm:pt modelId="{41EAC3C9-F903-48AF-91BB-4A44E4A77467}" type="pres">
      <dgm:prSet presAssocID="{00460651-A1CC-4485-9BDA-ABDEE5A3FCC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7091E19-402F-46E7-B081-0FCEECEF959F}" type="pres">
      <dgm:prSet presAssocID="{7BC267D5-6C36-498B-A018-2FF62A263A6C}" presName="hierRoot2" presStyleCnt="0">
        <dgm:presLayoutVars>
          <dgm:hierBranch val="init"/>
        </dgm:presLayoutVars>
      </dgm:prSet>
      <dgm:spPr/>
    </dgm:pt>
    <dgm:pt modelId="{90101764-F829-4707-99D7-B6AC006AA8B9}" type="pres">
      <dgm:prSet presAssocID="{7BC267D5-6C36-498B-A018-2FF62A263A6C}" presName="rootComposite" presStyleCnt="0"/>
      <dgm:spPr/>
    </dgm:pt>
    <dgm:pt modelId="{4EBA0777-692F-415D-BE6D-264309D2790F}" type="pres">
      <dgm:prSet presAssocID="{7BC267D5-6C36-498B-A018-2FF62A263A6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2604CD-8109-4A17-9EA8-808A1CABD67A}" type="pres">
      <dgm:prSet presAssocID="{7BC267D5-6C36-498B-A018-2FF62A263A6C}" presName="rootPict" presStyleLbl="alignImgPlac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F978AED-010B-48D1-9C8A-B1BBBD9E76B0}" type="pres">
      <dgm:prSet presAssocID="{7BC267D5-6C36-498B-A018-2FF62A263A6C}" presName="rootConnector" presStyleLbl="node2" presStyleIdx="2" presStyleCnt="3"/>
      <dgm:spPr/>
      <dgm:t>
        <a:bodyPr/>
        <a:lstStyle/>
        <a:p>
          <a:endParaRPr lang="en-US"/>
        </a:p>
      </dgm:t>
    </dgm:pt>
    <dgm:pt modelId="{02F90B5E-7C3A-4029-A2D7-FE84366CFF8C}" type="pres">
      <dgm:prSet presAssocID="{7BC267D5-6C36-498B-A018-2FF62A263A6C}" presName="hierChild4" presStyleCnt="0"/>
      <dgm:spPr/>
    </dgm:pt>
    <dgm:pt modelId="{DB340122-004B-4D89-8A55-F297C81FB1A3}" type="pres">
      <dgm:prSet presAssocID="{7BC267D5-6C36-498B-A018-2FF62A263A6C}" presName="hierChild5" presStyleCnt="0"/>
      <dgm:spPr/>
    </dgm:pt>
    <dgm:pt modelId="{09BDEA16-F7BC-4B1E-830D-E07540A61707}" type="pres">
      <dgm:prSet presAssocID="{8F6D4193-538D-4160-B47E-293517045360}" presName="hierChild3" presStyleCnt="0"/>
      <dgm:spPr/>
    </dgm:pt>
  </dgm:ptLst>
  <dgm:cxnLst>
    <dgm:cxn modelId="{13EFAFF2-CCBD-4942-B56A-EA041125E5C0}" type="presOf" srcId="{7BC267D5-6C36-498B-A018-2FF62A263A6C}" destId="{DF978AED-010B-48D1-9C8A-B1BBBD9E76B0}" srcOrd="1" destOrd="0" presId="urn:microsoft.com/office/officeart/2005/8/layout/pictureOrgChart+Icon"/>
    <dgm:cxn modelId="{31FF0861-9AAC-41EE-A453-53B89F6380F2}" type="presOf" srcId="{B47F60DA-554C-4D16-9CD1-CC5298C7CA4A}" destId="{B852729B-8018-483A-B063-2C37D07D9E12}" srcOrd="0" destOrd="0" presId="urn:microsoft.com/office/officeart/2005/8/layout/pictureOrgChart+Icon"/>
    <dgm:cxn modelId="{5D4666A7-2FB1-4FE0-96D6-0C46F6861D93}" srcId="{8F6D4193-538D-4160-B47E-293517045360}" destId="{82217572-F5E7-4CAD-A79E-59E0214F41D0}" srcOrd="0" destOrd="0" parTransId="{5911D41D-670C-462E-BB7C-64EB3C7E5779}" sibTransId="{27978A8E-055C-467E-8B1A-DC6E961E4BE1}"/>
    <dgm:cxn modelId="{38F64053-6BB5-457C-95DA-EE0BD0F9DB6A}" type="presOf" srcId="{F77638C8-A901-47C1-9AEB-B5E98BCD1484}" destId="{84701F31-5C53-41ED-990F-F45BECA90C16}" srcOrd="0" destOrd="0" presId="urn:microsoft.com/office/officeart/2005/8/layout/pictureOrgChart+Icon"/>
    <dgm:cxn modelId="{9BEB11EB-6FC6-48DB-B64B-0F913811B359}" type="presOf" srcId="{82217572-F5E7-4CAD-A79E-59E0214F41D0}" destId="{63A01622-E946-4225-8643-A6AE96930ABB}" srcOrd="1" destOrd="0" presId="urn:microsoft.com/office/officeart/2005/8/layout/pictureOrgChart+Icon"/>
    <dgm:cxn modelId="{0210DA8D-E0D5-434B-B362-C2439714BE2F}" srcId="{8F6D4193-538D-4160-B47E-293517045360}" destId="{9332A7BA-E298-4A9E-AE6E-F3020C41B9B6}" srcOrd="1" destOrd="0" parTransId="{F77638C8-A901-47C1-9AEB-B5E98BCD1484}" sibTransId="{1C7DFC56-D40B-4736-9B60-12BA8F747216}"/>
    <dgm:cxn modelId="{715F3B17-6883-4D62-83B4-5B450D2C6BCF}" type="presOf" srcId="{9332A7BA-E298-4A9E-AE6E-F3020C41B9B6}" destId="{E4A68FC7-25CF-41FB-BAB1-F98A8D5E8E7F}" srcOrd="0" destOrd="0" presId="urn:microsoft.com/office/officeart/2005/8/layout/pictureOrgChart+Icon"/>
    <dgm:cxn modelId="{E0C4F1E4-8FA5-4959-BB24-30BDFDCCAD31}" type="presOf" srcId="{5911D41D-670C-462E-BB7C-64EB3C7E5779}" destId="{71ADE308-BE6B-41DA-9FEB-73B7F8A5B0DD}" srcOrd="0" destOrd="0" presId="urn:microsoft.com/office/officeart/2005/8/layout/pictureOrgChart+Icon"/>
    <dgm:cxn modelId="{EB5CE7C0-1A00-458D-BE63-63838E8968CF}" type="presOf" srcId="{8F6D4193-538D-4160-B47E-293517045360}" destId="{102BF8B7-D028-4CB7-90BA-491C89BA3015}" srcOrd="0" destOrd="0" presId="urn:microsoft.com/office/officeart/2005/8/layout/pictureOrgChart+Icon"/>
    <dgm:cxn modelId="{8FFB61F6-CA5B-463E-86AB-A1B2E59C52B5}" type="presOf" srcId="{82217572-F5E7-4CAD-A79E-59E0214F41D0}" destId="{22CF8B52-2F67-48E5-B558-FA9D8B45345D}" srcOrd="0" destOrd="0" presId="urn:microsoft.com/office/officeart/2005/8/layout/pictureOrgChart+Icon"/>
    <dgm:cxn modelId="{D8A196FD-EAB7-4DFE-8DE2-05248A2128D6}" type="presOf" srcId="{9332A7BA-E298-4A9E-AE6E-F3020C41B9B6}" destId="{2F4E9B78-18E6-472D-9217-1DD045BC7F64}" srcOrd="1" destOrd="0" presId="urn:microsoft.com/office/officeart/2005/8/layout/pictureOrgChart+Icon"/>
    <dgm:cxn modelId="{51DE9B13-AB26-4259-BE6E-3EFE0CFEAF2D}" srcId="{B47F60DA-554C-4D16-9CD1-CC5298C7CA4A}" destId="{8F6D4193-538D-4160-B47E-293517045360}" srcOrd="0" destOrd="0" parTransId="{D7307893-B981-4F9F-90E1-C64AF4B015CD}" sibTransId="{B0B2EFA1-F2D7-4145-813B-43E363650BD3}"/>
    <dgm:cxn modelId="{0DFD6014-DC1D-478E-8A11-C867781B98CC}" type="presOf" srcId="{00460651-A1CC-4485-9BDA-ABDEE5A3FCCA}" destId="{41EAC3C9-F903-48AF-91BB-4A44E4A77467}" srcOrd="0" destOrd="0" presId="urn:microsoft.com/office/officeart/2005/8/layout/pictureOrgChart+Icon"/>
    <dgm:cxn modelId="{5EE0138F-C060-4424-A267-16981253A807}" srcId="{8F6D4193-538D-4160-B47E-293517045360}" destId="{7BC267D5-6C36-498B-A018-2FF62A263A6C}" srcOrd="2" destOrd="0" parTransId="{00460651-A1CC-4485-9BDA-ABDEE5A3FCCA}" sibTransId="{D6D21395-04EB-4E75-B655-685B8E1C459D}"/>
    <dgm:cxn modelId="{11B9AC8B-F77A-4044-9CAD-612A4301D922}" type="presOf" srcId="{7BC267D5-6C36-498B-A018-2FF62A263A6C}" destId="{4EBA0777-692F-415D-BE6D-264309D2790F}" srcOrd="0" destOrd="0" presId="urn:microsoft.com/office/officeart/2005/8/layout/pictureOrgChart+Icon"/>
    <dgm:cxn modelId="{ADBDACF2-3CB0-4E7B-A8BE-CF31507AAE4F}" type="presOf" srcId="{8F6D4193-538D-4160-B47E-293517045360}" destId="{57452DB8-30AD-4715-B924-EB9CBE0898C6}" srcOrd="1" destOrd="0" presId="urn:microsoft.com/office/officeart/2005/8/layout/pictureOrgChart+Icon"/>
    <dgm:cxn modelId="{922539E1-A7F9-4687-B07B-14D572A4855A}" type="presParOf" srcId="{B852729B-8018-483A-B063-2C37D07D9E12}" destId="{4E0ABB0E-80FC-426D-9896-BF5AD629456B}" srcOrd="0" destOrd="0" presId="urn:microsoft.com/office/officeart/2005/8/layout/pictureOrgChart+Icon"/>
    <dgm:cxn modelId="{738DF01E-6077-4DB1-8EB3-05D71216F7BF}" type="presParOf" srcId="{4E0ABB0E-80FC-426D-9896-BF5AD629456B}" destId="{37404FA7-64FB-4E46-B0CF-F188449C9C38}" srcOrd="0" destOrd="0" presId="urn:microsoft.com/office/officeart/2005/8/layout/pictureOrgChart+Icon"/>
    <dgm:cxn modelId="{DC794EE7-B6C4-4BDA-9174-36C4D27742B7}" type="presParOf" srcId="{37404FA7-64FB-4E46-B0CF-F188449C9C38}" destId="{102BF8B7-D028-4CB7-90BA-491C89BA3015}" srcOrd="0" destOrd="0" presId="urn:microsoft.com/office/officeart/2005/8/layout/pictureOrgChart+Icon"/>
    <dgm:cxn modelId="{DB56A7CF-44DC-4D96-90CD-07EAD1C84260}" type="presParOf" srcId="{37404FA7-64FB-4E46-B0CF-F188449C9C38}" destId="{86D9237C-ABC0-4F99-8B08-3567AA0FB6CB}" srcOrd="1" destOrd="0" presId="urn:microsoft.com/office/officeart/2005/8/layout/pictureOrgChart+Icon"/>
    <dgm:cxn modelId="{19F4AFA1-E6FC-43BF-ACB6-077B8AC78EFA}" type="presParOf" srcId="{37404FA7-64FB-4E46-B0CF-F188449C9C38}" destId="{57452DB8-30AD-4715-B924-EB9CBE0898C6}" srcOrd="2" destOrd="0" presId="urn:microsoft.com/office/officeart/2005/8/layout/pictureOrgChart+Icon"/>
    <dgm:cxn modelId="{E98BAA0D-996F-4252-9E17-71CD4ACAD6DC}" type="presParOf" srcId="{4E0ABB0E-80FC-426D-9896-BF5AD629456B}" destId="{83529A29-1ED4-430D-9A51-BFDC856965A9}" srcOrd="1" destOrd="0" presId="urn:microsoft.com/office/officeart/2005/8/layout/pictureOrgChart+Icon"/>
    <dgm:cxn modelId="{5AC95D6D-2D19-41D9-AE90-2CD10251D43A}" type="presParOf" srcId="{83529A29-1ED4-430D-9A51-BFDC856965A9}" destId="{71ADE308-BE6B-41DA-9FEB-73B7F8A5B0DD}" srcOrd="0" destOrd="0" presId="urn:microsoft.com/office/officeart/2005/8/layout/pictureOrgChart+Icon"/>
    <dgm:cxn modelId="{4E0A20EA-007E-46C9-815E-2ABA47CC499F}" type="presParOf" srcId="{83529A29-1ED4-430D-9A51-BFDC856965A9}" destId="{7FB34F59-5832-4CAE-9C87-200CC50DAF7A}" srcOrd="1" destOrd="0" presId="urn:microsoft.com/office/officeart/2005/8/layout/pictureOrgChart+Icon"/>
    <dgm:cxn modelId="{4F467AD9-A934-40F0-91C4-355C80DDF3F8}" type="presParOf" srcId="{7FB34F59-5832-4CAE-9C87-200CC50DAF7A}" destId="{E918EC9C-E292-4754-B355-9C1B7CEE7836}" srcOrd="0" destOrd="0" presId="urn:microsoft.com/office/officeart/2005/8/layout/pictureOrgChart+Icon"/>
    <dgm:cxn modelId="{3731101C-3555-4718-82C3-6CF2C4D0F2AB}" type="presParOf" srcId="{E918EC9C-E292-4754-B355-9C1B7CEE7836}" destId="{22CF8B52-2F67-48E5-B558-FA9D8B45345D}" srcOrd="0" destOrd="0" presId="urn:microsoft.com/office/officeart/2005/8/layout/pictureOrgChart+Icon"/>
    <dgm:cxn modelId="{C1CDD165-8189-4DE8-B5AE-66929B812E58}" type="presParOf" srcId="{E918EC9C-E292-4754-B355-9C1B7CEE7836}" destId="{1CD3894C-5111-4073-B1FC-DDCB13A63C91}" srcOrd="1" destOrd="0" presId="urn:microsoft.com/office/officeart/2005/8/layout/pictureOrgChart+Icon"/>
    <dgm:cxn modelId="{8AC1E2F6-72EA-4CAD-91E7-F1C1D3D0ACB3}" type="presParOf" srcId="{E918EC9C-E292-4754-B355-9C1B7CEE7836}" destId="{63A01622-E946-4225-8643-A6AE96930ABB}" srcOrd="2" destOrd="0" presId="urn:microsoft.com/office/officeart/2005/8/layout/pictureOrgChart+Icon"/>
    <dgm:cxn modelId="{1FF407D2-C61F-4B74-9F3F-42D682DD3E15}" type="presParOf" srcId="{7FB34F59-5832-4CAE-9C87-200CC50DAF7A}" destId="{AADAFD36-FAD9-4424-B382-DF9803998702}" srcOrd="1" destOrd="0" presId="urn:microsoft.com/office/officeart/2005/8/layout/pictureOrgChart+Icon"/>
    <dgm:cxn modelId="{6933AE82-0E00-43EF-86C5-675CC63A2E0F}" type="presParOf" srcId="{7FB34F59-5832-4CAE-9C87-200CC50DAF7A}" destId="{9407F90D-52D2-4693-A92B-C3954EBC51ED}" srcOrd="2" destOrd="0" presId="urn:microsoft.com/office/officeart/2005/8/layout/pictureOrgChart+Icon"/>
    <dgm:cxn modelId="{37023C4C-BE16-4B58-9B3D-C23C70300053}" type="presParOf" srcId="{83529A29-1ED4-430D-9A51-BFDC856965A9}" destId="{84701F31-5C53-41ED-990F-F45BECA90C16}" srcOrd="2" destOrd="0" presId="urn:microsoft.com/office/officeart/2005/8/layout/pictureOrgChart+Icon"/>
    <dgm:cxn modelId="{96CDFA3E-EA29-4921-86D4-EDEDD3B03DDC}" type="presParOf" srcId="{83529A29-1ED4-430D-9A51-BFDC856965A9}" destId="{2F8D56B7-9233-46DF-A194-376F1D07C0A6}" srcOrd="3" destOrd="0" presId="urn:microsoft.com/office/officeart/2005/8/layout/pictureOrgChart+Icon"/>
    <dgm:cxn modelId="{E2D8B09B-FC2D-4BB6-8407-4BCE7CD40E13}" type="presParOf" srcId="{2F8D56B7-9233-46DF-A194-376F1D07C0A6}" destId="{7AA40EC0-7850-44ED-B5D0-90691813E828}" srcOrd="0" destOrd="0" presId="urn:microsoft.com/office/officeart/2005/8/layout/pictureOrgChart+Icon"/>
    <dgm:cxn modelId="{13C1885E-581D-4AB2-BEB0-E0944216B238}" type="presParOf" srcId="{7AA40EC0-7850-44ED-B5D0-90691813E828}" destId="{E4A68FC7-25CF-41FB-BAB1-F98A8D5E8E7F}" srcOrd="0" destOrd="0" presId="urn:microsoft.com/office/officeart/2005/8/layout/pictureOrgChart+Icon"/>
    <dgm:cxn modelId="{D09BE8B9-E371-4F4C-9C96-AB41A9DA1537}" type="presParOf" srcId="{7AA40EC0-7850-44ED-B5D0-90691813E828}" destId="{F28BC4B2-E390-4072-B828-A79B6D624A2E}" srcOrd="1" destOrd="0" presId="urn:microsoft.com/office/officeart/2005/8/layout/pictureOrgChart+Icon"/>
    <dgm:cxn modelId="{BEEC2949-FE85-4346-8C46-23305DF77AEA}" type="presParOf" srcId="{7AA40EC0-7850-44ED-B5D0-90691813E828}" destId="{2F4E9B78-18E6-472D-9217-1DD045BC7F64}" srcOrd="2" destOrd="0" presId="urn:microsoft.com/office/officeart/2005/8/layout/pictureOrgChart+Icon"/>
    <dgm:cxn modelId="{79E101E4-DFB3-46F3-940A-93D0881FC914}" type="presParOf" srcId="{2F8D56B7-9233-46DF-A194-376F1D07C0A6}" destId="{EE84C1AF-27D9-4EBB-9A8C-7AABFE18D4AE}" srcOrd="1" destOrd="0" presId="urn:microsoft.com/office/officeart/2005/8/layout/pictureOrgChart+Icon"/>
    <dgm:cxn modelId="{1A7B6952-82F3-45A1-91F3-63879AA5DA83}" type="presParOf" srcId="{2F8D56B7-9233-46DF-A194-376F1D07C0A6}" destId="{D354FFF5-8B5C-4FF7-9AF3-C4863B3B8A87}" srcOrd="2" destOrd="0" presId="urn:microsoft.com/office/officeart/2005/8/layout/pictureOrgChart+Icon"/>
    <dgm:cxn modelId="{792B2DC6-8082-41C2-8FAC-DEB34C8A58D8}" type="presParOf" srcId="{83529A29-1ED4-430D-9A51-BFDC856965A9}" destId="{41EAC3C9-F903-48AF-91BB-4A44E4A77467}" srcOrd="4" destOrd="0" presId="urn:microsoft.com/office/officeart/2005/8/layout/pictureOrgChart+Icon"/>
    <dgm:cxn modelId="{759B1B60-CF73-4028-BE87-DDD5E2ADA1A1}" type="presParOf" srcId="{83529A29-1ED4-430D-9A51-BFDC856965A9}" destId="{67091E19-402F-46E7-B081-0FCEECEF959F}" srcOrd="5" destOrd="0" presId="urn:microsoft.com/office/officeart/2005/8/layout/pictureOrgChart+Icon"/>
    <dgm:cxn modelId="{F60E98D3-C347-465C-A26C-410926EE3A16}" type="presParOf" srcId="{67091E19-402F-46E7-B081-0FCEECEF959F}" destId="{90101764-F829-4707-99D7-B6AC006AA8B9}" srcOrd="0" destOrd="0" presId="urn:microsoft.com/office/officeart/2005/8/layout/pictureOrgChart+Icon"/>
    <dgm:cxn modelId="{1BB53E83-844A-4528-B025-77C4269D6E9B}" type="presParOf" srcId="{90101764-F829-4707-99D7-B6AC006AA8B9}" destId="{4EBA0777-692F-415D-BE6D-264309D2790F}" srcOrd="0" destOrd="0" presId="urn:microsoft.com/office/officeart/2005/8/layout/pictureOrgChart+Icon"/>
    <dgm:cxn modelId="{5A35CD98-4F91-4447-948D-3C91A47B26CD}" type="presParOf" srcId="{90101764-F829-4707-99D7-B6AC006AA8B9}" destId="{982604CD-8109-4A17-9EA8-808A1CABD67A}" srcOrd="1" destOrd="0" presId="urn:microsoft.com/office/officeart/2005/8/layout/pictureOrgChart+Icon"/>
    <dgm:cxn modelId="{AD775D06-DA3C-4C3D-B294-ACD383178B56}" type="presParOf" srcId="{90101764-F829-4707-99D7-B6AC006AA8B9}" destId="{DF978AED-010B-48D1-9C8A-B1BBBD9E76B0}" srcOrd="2" destOrd="0" presId="urn:microsoft.com/office/officeart/2005/8/layout/pictureOrgChart+Icon"/>
    <dgm:cxn modelId="{43CA3BC4-C6E8-4575-8840-AA72E9A2B751}" type="presParOf" srcId="{67091E19-402F-46E7-B081-0FCEECEF959F}" destId="{02F90B5E-7C3A-4029-A2D7-FE84366CFF8C}" srcOrd="1" destOrd="0" presId="urn:microsoft.com/office/officeart/2005/8/layout/pictureOrgChart+Icon"/>
    <dgm:cxn modelId="{7F3427DD-438F-4F15-A842-B498E6904E1F}" type="presParOf" srcId="{67091E19-402F-46E7-B081-0FCEECEF959F}" destId="{DB340122-004B-4D89-8A55-F297C81FB1A3}" srcOrd="2" destOrd="0" presId="urn:microsoft.com/office/officeart/2005/8/layout/pictureOrgChart+Icon"/>
    <dgm:cxn modelId="{709181D1-EBBA-4AB6-A0E7-3FDB0DA474B4}" type="presParOf" srcId="{4E0ABB0E-80FC-426D-9896-BF5AD629456B}" destId="{09BDEA16-F7BC-4B1E-830D-E07540A61707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D404DE-55D5-45CA-AB32-F45481987F8A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C8554-40EA-48C8-A072-64BCD10A30F0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পর্দার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FC68C1-BD03-4521-A60D-D5D41CA3C9D5}" type="parTrans" cxnId="{D66E765E-4014-4334-85C7-C100510CC7D0}">
      <dgm:prSet/>
      <dgm:spPr/>
      <dgm:t>
        <a:bodyPr/>
        <a:lstStyle/>
        <a:p>
          <a:endParaRPr lang="en-US"/>
        </a:p>
      </dgm:t>
    </dgm:pt>
    <dgm:pt modelId="{7C719FFC-22D6-48D4-8A49-285CB123D8F7}" type="sibTrans" cxnId="{D66E765E-4014-4334-85C7-C100510CC7D0}">
      <dgm:prSet/>
      <dgm:spPr/>
      <dgm:t>
        <a:bodyPr/>
        <a:lstStyle/>
        <a:p>
          <a:endParaRPr lang="en-US"/>
        </a:p>
      </dgm:t>
    </dgm:pt>
    <dgm:pt modelId="{78001B27-0D4C-4C89-A65B-254C16822D50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CEDACF-E566-4960-B32C-64B6063033CE}" type="parTrans" cxnId="{A82A8A28-4AA1-4BCD-BF38-F2B4FBBBAC92}">
      <dgm:prSet/>
      <dgm:spPr/>
      <dgm:t>
        <a:bodyPr/>
        <a:lstStyle/>
        <a:p>
          <a:endParaRPr lang="en-US"/>
        </a:p>
      </dgm:t>
    </dgm:pt>
    <dgm:pt modelId="{610A9B45-A93C-4553-9006-B757FCC09D59}" type="sibTrans" cxnId="{A82A8A28-4AA1-4BCD-BF38-F2B4FBBBAC92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35703-D95B-4643-BF99-0B5C5548AD5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স্ট্রাটিফাইড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D962F2-C76C-4BC8-838A-187E3ABF75FE}" type="parTrans" cxnId="{05A86DC4-4F29-4096-A08E-576BF521ADB6}">
      <dgm:prSet/>
      <dgm:spPr/>
      <dgm:t>
        <a:bodyPr/>
        <a:lstStyle/>
        <a:p>
          <a:endParaRPr lang="en-US"/>
        </a:p>
      </dgm:t>
    </dgm:pt>
    <dgm:pt modelId="{F83EC2A1-4106-47F5-A6DA-249940E1F71D}" type="sibTrans" cxnId="{05A86DC4-4F29-4096-A08E-576BF521ADB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82000">
          <a:bevelT w="139700" h="139700"/>
        </a:sp3d>
      </dgm:spPr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7E415D-468F-4BC3-86D4-B121F5E0A8B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সিউডো-স্ট্রাটিফাইড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2CEF1B-6B76-4727-90B2-6949D8D2840B}" type="sibTrans" cxnId="{8B91EB6A-31FA-42A6-BF24-23F586C1449C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82000" prstMaterial="matte">
          <a:bevelT w="127000" h="63500"/>
        </a:sp3d>
      </dgm:spPr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BEAA1F-BB61-4B01-9EDE-3DC7B823EA8F}" type="parTrans" cxnId="{8B91EB6A-31FA-42A6-BF24-23F586C1449C}">
      <dgm:prSet/>
      <dgm:spPr/>
      <dgm:t>
        <a:bodyPr/>
        <a:lstStyle/>
        <a:p>
          <a:endParaRPr lang="en-US"/>
        </a:p>
      </dgm:t>
    </dgm:pt>
    <dgm:pt modelId="{FD3EF148-5F5A-4AF1-A8FE-92592D40F557}" type="pres">
      <dgm:prSet presAssocID="{81D404DE-55D5-45CA-AB32-F45481987F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49F8BF-E0E1-4BB2-8A5B-65C2459005A9}" type="pres">
      <dgm:prSet presAssocID="{42BC8554-40EA-48C8-A072-64BCD10A30F0}" presName="centerShape" presStyleLbl="node0" presStyleIdx="0" presStyleCnt="1"/>
      <dgm:spPr/>
      <dgm:t>
        <a:bodyPr/>
        <a:lstStyle/>
        <a:p>
          <a:endParaRPr lang="en-US"/>
        </a:p>
      </dgm:t>
    </dgm:pt>
    <dgm:pt modelId="{5FAC4320-BE16-448A-A5CB-E18ADD61BF0F}" type="pres">
      <dgm:prSet presAssocID="{2DCEDACF-E566-4960-B32C-64B6063033CE}" presName="Name9" presStyleLbl="parChTrans1D2" presStyleIdx="0" presStyleCnt="3"/>
      <dgm:spPr/>
      <dgm:t>
        <a:bodyPr/>
        <a:lstStyle/>
        <a:p>
          <a:endParaRPr lang="en-US"/>
        </a:p>
      </dgm:t>
    </dgm:pt>
    <dgm:pt modelId="{EB9AAF75-61C5-4718-B508-FF51B915D38A}" type="pres">
      <dgm:prSet presAssocID="{2DCEDACF-E566-4960-B32C-64B6063033C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F4F5DA9-EDA2-490D-9D7E-AE789E46FE75}" type="pres">
      <dgm:prSet presAssocID="{78001B27-0D4C-4C89-A65B-254C16822D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B04DA-22CD-4C7F-B1A1-3255DFB20389}" type="pres">
      <dgm:prSet presAssocID="{0DD962F2-C76C-4BC8-838A-187E3ABF75FE}" presName="Name9" presStyleLbl="parChTrans1D2" presStyleIdx="1" presStyleCnt="3"/>
      <dgm:spPr/>
      <dgm:t>
        <a:bodyPr/>
        <a:lstStyle/>
        <a:p>
          <a:endParaRPr lang="en-US"/>
        </a:p>
      </dgm:t>
    </dgm:pt>
    <dgm:pt modelId="{55ED7625-71E6-486B-96C5-62D917AEBCAA}" type="pres">
      <dgm:prSet presAssocID="{0DD962F2-C76C-4BC8-838A-187E3ABF75F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9F8BFD3-8F9E-422A-A4DF-507FDA44D956}" type="pres">
      <dgm:prSet presAssocID="{70335703-D95B-4643-BF99-0B5C5548AD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ABE17-F684-4EE9-80F0-CE13AD44B1EA}" type="pres">
      <dgm:prSet presAssocID="{99BEAA1F-BB61-4B01-9EDE-3DC7B823EA8F}" presName="Name9" presStyleLbl="parChTrans1D2" presStyleIdx="2" presStyleCnt="3"/>
      <dgm:spPr/>
      <dgm:t>
        <a:bodyPr/>
        <a:lstStyle/>
        <a:p>
          <a:endParaRPr lang="en-US"/>
        </a:p>
      </dgm:t>
    </dgm:pt>
    <dgm:pt modelId="{3F78DF0D-EAA4-4C9C-89DE-839165DCDBA2}" type="pres">
      <dgm:prSet presAssocID="{99BEAA1F-BB61-4B01-9EDE-3DC7B823EA8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6BD41EA-C8D2-45E5-8ECB-F294B825F62A}" type="pres">
      <dgm:prSet presAssocID="{B27E415D-468F-4BC3-86D4-B121F5E0A8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221F5B-391C-44FF-A8D7-3512C2BFD97A}" type="presOf" srcId="{99BEAA1F-BB61-4B01-9EDE-3DC7B823EA8F}" destId="{3F78DF0D-EAA4-4C9C-89DE-839165DCDBA2}" srcOrd="1" destOrd="0" presId="urn:microsoft.com/office/officeart/2005/8/layout/radial1"/>
    <dgm:cxn modelId="{D66E765E-4014-4334-85C7-C100510CC7D0}" srcId="{81D404DE-55D5-45CA-AB32-F45481987F8A}" destId="{42BC8554-40EA-48C8-A072-64BCD10A30F0}" srcOrd="0" destOrd="0" parTransId="{E3FC68C1-BD03-4521-A60D-D5D41CA3C9D5}" sibTransId="{7C719FFC-22D6-48D4-8A49-285CB123D8F7}"/>
    <dgm:cxn modelId="{FD427DFD-4A08-4BA2-A271-1E5BE9E3E71C}" type="presOf" srcId="{78001B27-0D4C-4C89-A65B-254C16822D50}" destId="{5F4F5DA9-EDA2-490D-9D7E-AE789E46FE75}" srcOrd="0" destOrd="0" presId="urn:microsoft.com/office/officeart/2005/8/layout/radial1"/>
    <dgm:cxn modelId="{8B91EB6A-31FA-42A6-BF24-23F586C1449C}" srcId="{42BC8554-40EA-48C8-A072-64BCD10A30F0}" destId="{B27E415D-468F-4BC3-86D4-B121F5E0A8B0}" srcOrd="2" destOrd="0" parTransId="{99BEAA1F-BB61-4B01-9EDE-3DC7B823EA8F}" sibTransId="{AB2CEF1B-6B76-4727-90B2-6949D8D2840B}"/>
    <dgm:cxn modelId="{A82A8A28-4AA1-4BCD-BF38-F2B4FBBBAC92}" srcId="{42BC8554-40EA-48C8-A072-64BCD10A30F0}" destId="{78001B27-0D4C-4C89-A65B-254C16822D50}" srcOrd="0" destOrd="0" parTransId="{2DCEDACF-E566-4960-B32C-64B6063033CE}" sibTransId="{610A9B45-A93C-4553-9006-B757FCC09D59}"/>
    <dgm:cxn modelId="{887B1FEB-0E20-479A-8345-DFB914EB2D11}" type="presOf" srcId="{99BEAA1F-BB61-4B01-9EDE-3DC7B823EA8F}" destId="{1B5ABE17-F684-4EE9-80F0-CE13AD44B1EA}" srcOrd="0" destOrd="0" presId="urn:microsoft.com/office/officeart/2005/8/layout/radial1"/>
    <dgm:cxn modelId="{79DB79A9-8620-419F-A673-DC2BF58B25EB}" type="presOf" srcId="{0DD962F2-C76C-4BC8-838A-187E3ABF75FE}" destId="{5F9B04DA-22CD-4C7F-B1A1-3255DFB20389}" srcOrd="0" destOrd="0" presId="urn:microsoft.com/office/officeart/2005/8/layout/radial1"/>
    <dgm:cxn modelId="{05A86DC4-4F29-4096-A08E-576BF521ADB6}" srcId="{42BC8554-40EA-48C8-A072-64BCD10A30F0}" destId="{70335703-D95B-4643-BF99-0B5C5548AD5F}" srcOrd="1" destOrd="0" parTransId="{0DD962F2-C76C-4BC8-838A-187E3ABF75FE}" sibTransId="{F83EC2A1-4106-47F5-A6DA-249940E1F71D}"/>
    <dgm:cxn modelId="{7956A84A-4E3A-402B-8647-F2123F3106A3}" type="presOf" srcId="{B27E415D-468F-4BC3-86D4-B121F5E0A8B0}" destId="{26BD41EA-C8D2-45E5-8ECB-F294B825F62A}" srcOrd="0" destOrd="0" presId="urn:microsoft.com/office/officeart/2005/8/layout/radial1"/>
    <dgm:cxn modelId="{5FAD28FD-54B7-4964-8EED-5CE8859093FD}" type="presOf" srcId="{2DCEDACF-E566-4960-B32C-64B6063033CE}" destId="{EB9AAF75-61C5-4718-B508-FF51B915D38A}" srcOrd="1" destOrd="0" presId="urn:microsoft.com/office/officeart/2005/8/layout/radial1"/>
    <dgm:cxn modelId="{44935A1C-D217-4C9F-8937-CCE29F705704}" type="presOf" srcId="{0DD962F2-C76C-4BC8-838A-187E3ABF75FE}" destId="{55ED7625-71E6-486B-96C5-62D917AEBCAA}" srcOrd="1" destOrd="0" presId="urn:microsoft.com/office/officeart/2005/8/layout/radial1"/>
    <dgm:cxn modelId="{B3FFFAFD-DD50-4C2C-8147-356B8CCBEFB4}" type="presOf" srcId="{70335703-D95B-4643-BF99-0B5C5548AD5F}" destId="{09F8BFD3-8F9E-422A-A4DF-507FDA44D956}" srcOrd="0" destOrd="0" presId="urn:microsoft.com/office/officeart/2005/8/layout/radial1"/>
    <dgm:cxn modelId="{9D6B85DE-22FB-44E1-A83F-798F46C4C549}" type="presOf" srcId="{42BC8554-40EA-48C8-A072-64BCD10A30F0}" destId="{3549F8BF-E0E1-4BB2-8A5B-65C2459005A9}" srcOrd="0" destOrd="0" presId="urn:microsoft.com/office/officeart/2005/8/layout/radial1"/>
    <dgm:cxn modelId="{5D2BDC92-9D7F-49C7-A5BF-2B7E84CCA8A7}" type="presOf" srcId="{2DCEDACF-E566-4960-B32C-64B6063033CE}" destId="{5FAC4320-BE16-448A-A5CB-E18ADD61BF0F}" srcOrd="0" destOrd="0" presId="urn:microsoft.com/office/officeart/2005/8/layout/radial1"/>
    <dgm:cxn modelId="{F837B50E-F106-42CF-A813-8822CDDD1484}" type="presOf" srcId="{81D404DE-55D5-45CA-AB32-F45481987F8A}" destId="{FD3EF148-5F5A-4AF1-A8FE-92592D40F557}" srcOrd="0" destOrd="0" presId="urn:microsoft.com/office/officeart/2005/8/layout/radial1"/>
    <dgm:cxn modelId="{D1129A23-F54F-42CD-B4BF-554FD84D3D73}" type="presParOf" srcId="{FD3EF148-5F5A-4AF1-A8FE-92592D40F557}" destId="{3549F8BF-E0E1-4BB2-8A5B-65C2459005A9}" srcOrd="0" destOrd="0" presId="urn:microsoft.com/office/officeart/2005/8/layout/radial1"/>
    <dgm:cxn modelId="{E380BDD4-0693-4B69-94A3-327B67F00277}" type="presParOf" srcId="{FD3EF148-5F5A-4AF1-A8FE-92592D40F557}" destId="{5FAC4320-BE16-448A-A5CB-E18ADD61BF0F}" srcOrd="1" destOrd="0" presId="urn:microsoft.com/office/officeart/2005/8/layout/radial1"/>
    <dgm:cxn modelId="{9A84BF53-D158-4752-A134-6C64EC1CE657}" type="presParOf" srcId="{5FAC4320-BE16-448A-A5CB-E18ADD61BF0F}" destId="{EB9AAF75-61C5-4718-B508-FF51B915D38A}" srcOrd="0" destOrd="0" presId="urn:microsoft.com/office/officeart/2005/8/layout/radial1"/>
    <dgm:cxn modelId="{33A0B18E-3F6A-4499-8FCF-BB794F943193}" type="presParOf" srcId="{FD3EF148-5F5A-4AF1-A8FE-92592D40F557}" destId="{5F4F5DA9-EDA2-490D-9D7E-AE789E46FE75}" srcOrd="2" destOrd="0" presId="urn:microsoft.com/office/officeart/2005/8/layout/radial1"/>
    <dgm:cxn modelId="{DBEFB7BE-8ABC-4F26-B0A0-693BEC649986}" type="presParOf" srcId="{FD3EF148-5F5A-4AF1-A8FE-92592D40F557}" destId="{5F9B04DA-22CD-4C7F-B1A1-3255DFB20389}" srcOrd="3" destOrd="0" presId="urn:microsoft.com/office/officeart/2005/8/layout/radial1"/>
    <dgm:cxn modelId="{AA16C171-72FD-4C5F-BC4D-42B109C19D16}" type="presParOf" srcId="{5F9B04DA-22CD-4C7F-B1A1-3255DFB20389}" destId="{55ED7625-71E6-486B-96C5-62D917AEBCAA}" srcOrd="0" destOrd="0" presId="urn:microsoft.com/office/officeart/2005/8/layout/radial1"/>
    <dgm:cxn modelId="{108F03AC-C061-4DDF-A1B1-68D150C97D0B}" type="presParOf" srcId="{FD3EF148-5F5A-4AF1-A8FE-92592D40F557}" destId="{09F8BFD3-8F9E-422A-A4DF-507FDA44D956}" srcOrd="4" destOrd="0" presId="urn:microsoft.com/office/officeart/2005/8/layout/radial1"/>
    <dgm:cxn modelId="{07CFF9CF-653A-4DF5-AFC0-5AAB7E67002C}" type="presParOf" srcId="{FD3EF148-5F5A-4AF1-A8FE-92592D40F557}" destId="{1B5ABE17-F684-4EE9-80F0-CE13AD44B1EA}" srcOrd="5" destOrd="0" presId="urn:microsoft.com/office/officeart/2005/8/layout/radial1"/>
    <dgm:cxn modelId="{B11E0B28-BB6C-4448-BA40-7E62B2925399}" type="presParOf" srcId="{1B5ABE17-F684-4EE9-80F0-CE13AD44B1EA}" destId="{3F78DF0D-EAA4-4C9C-89DE-839165DCDBA2}" srcOrd="0" destOrd="0" presId="urn:microsoft.com/office/officeart/2005/8/layout/radial1"/>
    <dgm:cxn modelId="{2E0D41E9-C1C8-4F82-A9EE-496533F0D787}" type="presParOf" srcId="{FD3EF148-5F5A-4AF1-A8FE-92592D40F557}" destId="{26BD41EA-C8D2-45E5-8ECB-F294B825F62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0CB4B4-6B2D-45BC-8754-8AD60811791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CC2EB-5BB9-4156-932B-6774D2E447ED}">
      <dgm:prSet phldrT="[Text]" custT="1"/>
      <dgm:spPr/>
      <dgm:t>
        <a:bodyPr/>
        <a:lstStyle/>
        <a:p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F1175D-CC81-4FC2-9B89-156E090DE748}" type="parTrans" cxnId="{74058169-7190-42CA-9FC8-003D3F88B404}">
      <dgm:prSet/>
      <dgm:spPr/>
      <dgm:t>
        <a:bodyPr/>
        <a:lstStyle/>
        <a:p>
          <a:endParaRPr lang="en-US"/>
        </a:p>
      </dgm:t>
    </dgm:pt>
    <dgm:pt modelId="{ECDC7975-4033-46DF-89D2-96E2A2A5F993}" type="sibTrans" cxnId="{74058169-7190-42CA-9FC8-003D3F88B404}">
      <dgm:prSet/>
      <dgm:spPr/>
      <dgm:t>
        <a:bodyPr/>
        <a:lstStyle/>
        <a:p>
          <a:endParaRPr lang="en-US"/>
        </a:p>
      </dgm:t>
    </dgm:pt>
    <dgm:pt modelId="{9615D313-8E19-4844-87B7-6AECAB1272CC}">
      <dgm:prSet phldrT="[Text]" custT="1"/>
      <dgm:spPr/>
      <dgm:t>
        <a:bodyPr/>
        <a:lstStyle/>
        <a:p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C4A1FC-26A4-4732-ACD5-ED542C30DA3C}" type="parTrans" cxnId="{C16C19EB-E83D-4DBF-8FF7-5131DC5EE66D}">
      <dgm:prSet/>
      <dgm:spPr/>
      <dgm:t>
        <a:bodyPr/>
        <a:lstStyle/>
        <a:p>
          <a:endParaRPr lang="en-US"/>
        </a:p>
      </dgm:t>
    </dgm:pt>
    <dgm:pt modelId="{1B44D344-C209-4598-A4CB-1E3A2BFEC038}" type="sibTrans" cxnId="{C16C19EB-E83D-4DBF-8FF7-5131DC5EE66D}">
      <dgm:prSet/>
      <dgm:spPr/>
      <dgm:t>
        <a:bodyPr/>
        <a:lstStyle/>
        <a:p>
          <a:endParaRPr lang="en-US"/>
        </a:p>
      </dgm:t>
    </dgm:pt>
    <dgm:pt modelId="{5ECE6966-6BBD-43BF-B219-77EF874A45AB}">
      <dgm:prSet phldrT="[Text]" custT="1"/>
      <dgm:spPr/>
      <dgm:t>
        <a:bodyPr/>
        <a:lstStyle/>
        <a:p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25E224-4A8A-466F-909B-670FA02E88FA}" type="parTrans" cxnId="{51940B9E-1D76-43D4-8AC7-D4DBC543DA66}">
      <dgm:prSet/>
      <dgm:spPr/>
      <dgm:t>
        <a:bodyPr/>
        <a:lstStyle/>
        <a:p>
          <a:endParaRPr lang="en-US"/>
        </a:p>
      </dgm:t>
    </dgm:pt>
    <dgm:pt modelId="{6EECD4C2-B41A-47F8-81D1-F1491EE4C6B8}" type="sibTrans" cxnId="{51940B9E-1D76-43D4-8AC7-D4DBC543DA66}">
      <dgm:prSet/>
      <dgm:spPr/>
      <dgm:t>
        <a:bodyPr/>
        <a:lstStyle/>
        <a:p>
          <a:endParaRPr lang="en-US"/>
        </a:p>
      </dgm:t>
    </dgm:pt>
    <dgm:pt modelId="{5974EA0A-9178-4A56-A33C-78FBE0B86BFE}" type="pres">
      <dgm:prSet presAssocID="{DE0CB4B4-6B2D-45BC-8754-8AD60811791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78DD63-9A3A-4FA6-80FD-8A186C7035C1}" type="pres">
      <dgm:prSet presAssocID="{1A3CC2EB-5BB9-4156-932B-6774D2E447ED}" presName="Accent1" presStyleCnt="0"/>
      <dgm:spPr/>
    </dgm:pt>
    <dgm:pt modelId="{1D77633E-A7BB-483D-8FE1-37D9AF4C2117}" type="pres">
      <dgm:prSet presAssocID="{1A3CC2EB-5BB9-4156-932B-6774D2E447ED}" presName="Accent" presStyleLbl="node1" presStyleIdx="0" presStyleCnt="3" custLinFactNeighborX="25329" custLinFactNeighborY="1282"/>
      <dgm:spPr/>
    </dgm:pt>
    <dgm:pt modelId="{B69D9694-70EA-4B2F-AE54-4C39836BFDF5}" type="pres">
      <dgm:prSet presAssocID="{1A3CC2EB-5BB9-4156-932B-6774D2E447E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EC96-48CB-49B3-9E8E-7014C60C7002}" type="pres">
      <dgm:prSet presAssocID="{9615D313-8E19-4844-87B7-6AECAB1272CC}" presName="Accent2" presStyleCnt="0"/>
      <dgm:spPr/>
    </dgm:pt>
    <dgm:pt modelId="{7B188368-F81F-4E7A-8735-A027DE458F81}" type="pres">
      <dgm:prSet presAssocID="{9615D313-8E19-4844-87B7-6AECAB1272CC}" presName="Accent" presStyleLbl="node1" presStyleIdx="1" presStyleCnt="3" custLinFactNeighborX="-73742" custLinFactNeighborY="4808"/>
      <dgm:spPr/>
    </dgm:pt>
    <dgm:pt modelId="{EA677A80-18C1-4E7B-905C-0B114FC1F78E}" type="pres">
      <dgm:prSet presAssocID="{9615D313-8E19-4844-87B7-6AECAB1272CC}" presName="Parent2" presStyleLbl="revTx" presStyleIdx="1" presStyleCnt="3" custLinFactNeighborX="-80200" custLinFactNeighborY="69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CB10-8B9D-458A-8D21-E22CA857AD3F}" type="pres">
      <dgm:prSet presAssocID="{5ECE6966-6BBD-43BF-B219-77EF874A45AB}" presName="Accent3" presStyleCnt="0"/>
      <dgm:spPr/>
    </dgm:pt>
    <dgm:pt modelId="{D0C7A85F-DB24-4BE3-80CB-856A72B4F772}" type="pres">
      <dgm:prSet presAssocID="{5ECE6966-6BBD-43BF-B219-77EF874A45AB}" presName="Accent" presStyleLbl="node1" presStyleIdx="2" presStyleCnt="3" custLinFactX="5609" custLinFactNeighborX="100000" custLinFactNeighborY="-3730"/>
      <dgm:spPr/>
    </dgm:pt>
    <dgm:pt modelId="{81EAD06F-F3A6-4A23-B499-6AC52AEEB93E}" type="pres">
      <dgm:prSet presAssocID="{5ECE6966-6BBD-43BF-B219-77EF874A45AB}" presName="Parent3" presStyleLbl="revTx" presStyleIdx="2" presStyleCnt="3" custLinFactX="67324" custLinFactNeighborX="100000" custLinFactNeighborY="-230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6C19EB-E83D-4DBF-8FF7-5131DC5EE66D}" srcId="{DE0CB4B4-6B2D-45BC-8754-8AD608117915}" destId="{9615D313-8E19-4844-87B7-6AECAB1272CC}" srcOrd="1" destOrd="0" parTransId="{2CC4A1FC-26A4-4732-ACD5-ED542C30DA3C}" sibTransId="{1B44D344-C209-4598-A4CB-1E3A2BFEC038}"/>
    <dgm:cxn modelId="{51940B9E-1D76-43D4-8AC7-D4DBC543DA66}" srcId="{DE0CB4B4-6B2D-45BC-8754-8AD608117915}" destId="{5ECE6966-6BBD-43BF-B219-77EF874A45AB}" srcOrd="2" destOrd="0" parTransId="{1925E224-4A8A-466F-909B-670FA02E88FA}" sibTransId="{6EECD4C2-B41A-47F8-81D1-F1491EE4C6B8}"/>
    <dgm:cxn modelId="{59E9D019-0CBB-4567-82F7-A6747B94ADC0}" type="presOf" srcId="{5ECE6966-6BBD-43BF-B219-77EF874A45AB}" destId="{81EAD06F-F3A6-4A23-B499-6AC52AEEB93E}" srcOrd="0" destOrd="0" presId="urn:microsoft.com/office/officeart/2009/layout/CircleArrowProcess"/>
    <dgm:cxn modelId="{934E197A-6CA4-4545-A5D3-79EBE7530B3C}" type="presOf" srcId="{DE0CB4B4-6B2D-45BC-8754-8AD608117915}" destId="{5974EA0A-9178-4A56-A33C-78FBE0B86BFE}" srcOrd="0" destOrd="0" presId="urn:microsoft.com/office/officeart/2009/layout/CircleArrowProcess"/>
    <dgm:cxn modelId="{74058169-7190-42CA-9FC8-003D3F88B404}" srcId="{DE0CB4B4-6B2D-45BC-8754-8AD608117915}" destId="{1A3CC2EB-5BB9-4156-932B-6774D2E447ED}" srcOrd="0" destOrd="0" parTransId="{54F1175D-CC81-4FC2-9B89-156E090DE748}" sibTransId="{ECDC7975-4033-46DF-89D2-96E2A2A5F993}"/>
    <dgm:cxn modelId="{DDE871AC-B38D-4425-862F-CB41E2B72036}" type="presOf" srcId="{9615D313-8E19-4844-87B7-6AECAB1272CC}" destId="{EA677A80-18C1-4E7B-905C-0B114FC1F78E}" srcOrd="0" destOrd="0" presId="urn:microsoft.com/office/officeart/2009/layout/CircleArrowProcess"/>
    <dgm:cxn modelId="{3047C803-2442-47D8-BCEF-6A499E32AA5F}" type="presOf" srcId="{1A3CC2EB-5BB9-4156-932B-6774D2E447ED}" destId="{B69D9694-70EA-4B2F-AE54-4C39836BFDF5}" srcOrd="0" destOrd="0" presId="urn:microsoft.com/office/officeart/2009/layout/CircleArrowProcess"/>
    <dgm:cxn modelId="{6309FFCC-8C18-4312-A037-20F9DC229B0E}" type="presParOf" srcId="{5974EA0A-9178-4A56-A33C-78FBE0B86BFE}" destId="{7378DD63-9A3A-4FA6-80FD-8A186C7035C1}" srcOrd="0" destOrd="0" presId="urn:microsoft.com/office/officeart/2009/layout/CircleArrowProcess"/>
    <dgm:cxn modelId="{58883094-9B26-4EBE-A27C-599F1A107950}" type="presParOf" srcId="{7378DD63-9A3A-4FA6-80FD-8A186C7035C1}" destId="{1D77633E-A7BB-483D-8FE1-37D9AF4C2117}" srcOrd="0" destOrd="0" presId="urn:microsoft.com/office/officeart/2009/layout/CircleArrowProcess"/>
    <dgm:cxn modelId="{3989F234-B0B4-4F8C-B33A-59C0501733E1}" type="presParOf" srcId="{5974EA0A-9178-4A56-A33C-78FBE0B86BFE}" destId="{B69D9694-70EA-4B2F-AE54-4C39836BFDF5}" srcOrd="1" destOrd="0" presId="urn:microsoft.com/office/officeart/2009/layout/CircleArrowProcess"/>
    <dgm:cxn modelId="{B9E5EC70-4861-4494-806C-D9445EC41643}" type="presParOf" srcId="{5974EA0A-9178-4A56-A33C-78FBE0B86BFE}" destId="{E985EC96-48CB-49B3-9E8E-7014C60C7002}" srcOrd="2" destOrd="0" presId="urn:microsoft.com/office/officeart/2009/layout/CircleArrowProcess"/>
    <dgm:cxn modelId="{07CB2327-907D-482D-8253-24F9E946A48D}" type="presParOf" srcId="{E985EC96-48CB-49B3-9E8E-7014C60C7002}" destId="{7B188368-F81F-4E7A-8735-A027DE458F81}" srcOrd="0" destOrd="0" presId="urn:microsoft.com/office/officeart/2009/layout/CircleArrowProcess"/>
    <dgm:cxn modelId="{7964C2D8-D329-4267-8FFB-67195F67230D}" type="presParOf" srcId="{5974EA0A-9178-4A56-A33C-78FBE0B86BFE}" destId="{EA677A80-18C1-4E7B-905C-0B114FC1F78E}" srcOrd="3" destOrd="0" presId="urn:microsoft.com/office/officeart/2009/layout/CircleArrowProcess"/>
    <dgm:cxn modelId="{BC5750A9-C129-4684-9E70-739FDD9D397D}" type="presParOf" srcId="{5974EA0A-9178-4A56-A33C-78FBE0B86BFE}" destId="{6962CB10-8B9D-458A-8D21-E22CA857AD3F}" srcOrd="4" destOrd="0" presId="urn:microsoft.com/office/officeart/2009/layout/CircleArrowProcess"/>
    <dgm:cxn modelId="{FB02FF39-ED98-4756-916A-C05F5DDB4072}" type="presParOf" srcId="{6962CB10-8B9D-458A-8D21-E22CA857AD3F}" destId="{D0C7A85F-DB24-4BE3-80CB-856A72B4F772}" srcOrd="0" destOrd="0" presId="urn:microsoft.com/office/officeart/2009/layout/CircleArrowProcess"/>
    <dgm:cxn modelId="{84C9DD89-6785-4101-A605-0F66A26A60D4}" type="presParOf" srcId="{5974EA0A-9178-4A56-A33C-78FBE0B86BFE}" destId="{81EAD06F-F3A6-4A23-B499-6AC52AEEB93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671CF-7B61-4233-8931-E74DBEAE1F3A}">
      <dsp:nvSpPr>
        <dsp:cNvPr id="0" name=""/>
        <dsp:cNvSpPr/>
      </dsp:nvSpPr>
      <dsp:spPr>
        <a:xfrm>
          <a:off x="5471779" y="1236151"/>
          <a:ext cx="4147084" cy="359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80"/>
              </a:lnTo>
              <a:lnTo>
                <a:pt x="4147084" y="186380"/>
              </a:lnTo>
              <a:lnTo>
                <a:pt x="4147084" y="35914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B7642-5CE9-49E9-A858-6C786625EBF7}">
      <dsp:nvSpPr>
        <dsp:cNvPr id="0" name=""/>
        <dsp:cNvSpPr/>
      </dsp:nvSpPr>
      <dsp:spPr>
        <a:xfrm>
          <a:off x="5471779" y="1236151"/>
          <a:ext cx="1350594" cy="387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74"/>
              </a:lnTo>
              <a:lnTo>
                <a:pt x="1350594" y="214574"/>
              </a:lnTo>
              <a:lnTo>
                <a:pt x="1350594" y="38733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6F74F-E6BE-40E5-8A8E-60BFC9385F36}">
      <dsp:nvSpPr>
        <dsp:cNvPr id="0" name=""/>
        <dsp:cNvSpPr/>
      </dsp:nvSpPr>
      <dsp:spPr>
        <a:xfrm>
          <a:off x="4025884" y="1236151"/>
          <a:ext cx="1445895" cy="387339"/>
        </a:xfrm>
        <a:custGeom>
          <a:avLst/>
          <a:gdLst/>
          <a:ahLst/>
          <a:cxnLst/>
          <a:rect l="0" t="0" r="0" b="0"/>
          <a:pathLst>
            <a:path>
              <a:moveTo>
                <a:pt x="1445895" y="0"/>
              </a:moveTo>
              <a:lnTo>
                <a:pt x="1445895" y="214574"/>
              </a:lnTo>
              <a:lnTo>
                <a:pt x="0" y="214574"/>
              </a:lnTo>
              <a:lnTo>
                <a:pt x="0" y="38733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76A78-12B8-4444-99C7-CD9686424977}">
      <dsp:nvSpPr>
        <dsp:cNvPr id="0" name=""/>
        <dsp:cNvSpPr/>
      </dsp:nvSpPr>
      <dsp:spPr>
        <a:xfrm>
          <a:off x="249011" y="2417987"/>
          <a:ext cx="367643" cy="3093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316"/>
              </a:lnTo>
              <a:lnTo>
                <a:pt x="367643" y="309331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E4A1C-AA4B-4B52-9E15-BC9D05CC18B9}">
      <dsp:nvSpPr>
        <dsp:cNvPr id="0" name=""/>
        <dsp:cNvSpPr/>
      </dsp:nvSpPr>
      <dsp:spPr>
        <a:xfrm>
          <a:off x="249011" y="2417987"/>
          <a:ext cx="367643" cy="1925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095"/>
              </a:lnTo>
              <a:lnTo>
                <a:pt x="367643" y="192509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86E63-7BAA-4A81-9F7F-BE236573182F}">
      <dsp:nvSpPr>
        <dsp:cNvPr id="0" name=""/>
        <dsp:cNvSpPr/>
      </dsp:nvSpPr>
      <dsp:spPr>
        <a:xfrm>
          <a:off x="249011" y="2417987"/>
          <a:ext cx="367643" cy="75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875"/>
              </a:lnTo>
              <a:lnTo>
                <a:pt x="367643" y="75687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D57A-AACC-49DA-A2A9-27985D5EE9C0}">
      <dsp:nvSpPr>
        <dsp:cNvPr id="0" name=""/>
        <dsp:cNvSpPr/>
      </dsp:nvSpPr>
      <dsp:spPr>
        <a:xfrm>
          <a:off x="1229394" y="1236151"/>
          <a:ext cx="4242384" cy="359145"/>
        </a:xfrm>
        <a:custGeom>
          <a:avLst/>
          <a:gdLst/>
          <a:ahLst/>
          <a:cxnLst/>
          <a:rect l="0" t="0" r="0" b="0"/>
          <a:pathLst>
            <a:path>
              <a:moveTo>
                <a:pt x="4242384" y="0"/>
              </a:moveTo>
              <a:lnTo>
                <a:pt x="4242384" y="186380"/>
              </a:lnTo>
              <a:lnTo>
                <a:pt x="0" y="186380"/>
              </a:lnTo>
              <a:lnTo>
                <a:pt x="0" y="35914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45E5B-7EC3-4ED6-8D7E-484DB590216F}">
      <dsp:nvSpPr>
        <dsp:cNvPr id="0" name=""/>
        <dsp:cNvSpPr/>
      </dsp:nvSpPr>
      <dsp:spPr>
        <a:xfrm>
          <a:off x="4367021" y="413461"/>
          <a:ext cx="2209516" cy="822690"/>
        </a:xfrm>
        <a:prstGeom prst="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77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প্রাণিটিস্যু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7021" y="413461"/>
        <a:ext cx="2209516" cy="822690"/>
      </dsp:txXfrm>
    </dsp:sp>
    <dsp:sp modelId="{5A404D96-F750-4E1F-920C-FE61720AC97F}">
      <dsp:nvSpPr>
        <dsp:cNvPr id="0" name=""/>
        <dsp:cNvSpPr/>
      </dsp:nvSpPr>
      <dsp:spPr>
        <a:xfrm>
          <a:off x="4373476" y="467283"/>
          <a:ext cx="493614" cy="65815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08947-0802-494A-AD2A-E4E327ED9747}">
      <dsp:nvSpPr>
        <dsp:cNvPr id="0" name=""/>
        <dsp:cNvSpPr/>
      </dsp:nvSpPr>
      <dsp:spPr>
        <a:xfrm>
          <a:off x="3915" y="1595297"/>
          <a:ext cx="2450959" cy="822690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77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5" y="1595297"/>
        <a:ext cx="2450959" cy="822690"/>
      </dsp:txXfrm>
    </dsp:sp>
    <dsp:sp modelId="{CF363BC8-3A11-481C-B485-7D533FD70A3F}">
      <dsp:nvSpPr>
        <dsp:cNvPr id="0" name=""/>
        <dsp:cNvSpPr/>
      </dsp:nvSpPr>
      <dsp:spPr>
        <a:xfrm>
          <a:off x="0" y="1677566"/>
          <a:ext cx="493614" cy="65815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E1945-F89A-40C5-9788-35647024EE13}">
      <dsp:nvSpPr>
        <dsp:cNvPr id="0" name=""/>
        <dsp:cNvSpPr/>
      </dsp:nvSpPr>
      <dsp:spPr>
        <a:xfrm>
          <a:off x="616655" y="2763517"/>
          <a:ext cx="4994471" cy="82269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77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স্কোয়ামাস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6655" y="2763517"/>
        <a:ext cx="4994471" cy="822690"/>
      </dsp:txXfrm>
    </dsp:sp>
    <dsp:sp modelId="{8581DA35-852A-43B3-84E6-C002304489B3}">
      <dsp:nvSpPr>
        <dsp:cNvPr id="0" name=""/>
        <dsp:cNvSpPr/>
      </dsp:nvSpPr>
      <dsp:spPr>
        <a:xfrm>
          <a:off x="688679" y="2845786"/>
          <a:ext cx="493614" cy="65815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52B95-D8DE-491E-9A8A-A928C3B3B318}">
      <dsp:nvSpPr>
        <dsp:cNvPr id="0" name=""/>
        <dsp:cNvSpPr/>
      </dsp:nvSpPr>
      <dsp:spPr>
        <a:xfrm>
          <a:off x="616655" y="3931738"/>
          <a:ext cx="4969429" cy="822690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77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কিউবয়ডাল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6655" y="3931738"/>
        <a:ext cx="4969429" cy="822690"/>
      </dsp:txXfrm>
    </dsp:sp>
    <dsp:sp modelId="{9520F309-2A12-4DA2-8024-2F41A1369670}">
      <dsp:nvSpPr>
        <dsp:cNvPr id="0" name=""/>
        <dsp:cNvSpPr/>
      </dsp:nvSpPr>
      <dsp:spPr>
        <a:xfrm>
          <a:off x="687541" y="4036772"/>
          <a:ext cx="493614" cy="65815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AAE4E-B7FB-4EC6-BAD6-BB6ACACC1A5E}">
      <dsp:nvSpPr>
        <dsp:cNvPr id="0" name=""/>
        <dsp:cNvSpPr/>
      </dsp:nvSpPr>
      <dsp:spPr>
        <a:xfrm>
          <a:off x="616655" y="5099958"/>
          <a:ext cx="4901113" cy="822690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77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কলামনার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6655" y="5099958"/>
        <a:ext cx="4901113" cy="822690"/>
      </dsp:txXfrm>
    </dsp:sp>
    <dsp:sp modelId="{6302F23E-D8BF-410C-9097-65C5143840C6}">
      <dsp:nvSpPr>
        <dsp:cNvPr id="0" name=""/>
        <dsp:cNvSpPr/>
      </dsp:nvSpPr>
      <dsp:spPr>
        <a:xfrm>
          <a:off x="721684" y="5193613"/>
          <a:ext cx="493614" cy="65815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C4EE0-143C-4C1E-AF75-637AAA4053DB}">
      <dsp:nvSpPr>
        <dsp:cNvPr id="0" name=""/>
        <dsp:cNvSpPr/>
      </dsp:nvSpPr>
      <dsp:spPr>
        <a:xfrm>
          <a:off x="2800404" y="1623490"/>
          <a:ext cx="2450959" cy="82269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77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0404" y="1623490"/>
        <a:ext cx="2450959" cy="822690"/>
      </dsp:txXfrm>
    </dsp:sp>
    <dsp:sp modelId="{A1CEC278-1CBF-433E-B0A0-3F20F088CBC7}">
      <dsp:nvSpPr>
        <dsp:cNvPr id="0" name=""/>
        <dsp:cNvSpPr/>
      </dsp:nvSpPr>
      <dsp:spPr>
        <a:xfrm>
          <a:off x="2829368" y="1677566"/>
          <a:ext cx="493614" cy="65815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9D95A-3649-410B-9CDA-7EBB887F056E}">
      <dsp:nvSpPr>
        <dsp:cNvPr id="0" name=""/>
        <dsp:cNvSpPr/>
      </dsp:nvSpPr>
      <dsp:spPr>
        <a:xfrm>
          <a:off x="5596894" y="1623490"/>
          <a:ext cx="2450959" cy="82269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77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96894" y="1623490"/>
        <a:ext cx="2450959" cy="822690"/>
      </dsp:txXfrm>
    </dsp:sp>
    <dsp:sp modelId="{3A0BEBB2-695F-431A-BFF9-3F08C052E01C}">
      <dsp:nvSpPr>
        <dsp:cNvPr id="0" name=""/>
        <dsp:cNvSpPr/>
      </dsp:nvSpPr>
      <dsp:spPr>
        <a:xfrm>
          <a:off x="5615724" y="1657295"/>
          <a:ext cx="493614" cy="65815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5B566-CF17-421E-8F7F-1D7ACF4F770D}">
      <dsp:nvSpPr>
        <dsp:cNvPr id="0" name=""/>
        <dsp:cNvSpPr/>
      </dsp:nvSpPr>
      <dsp:spPr>
        <a:xfrm>
          <a:off x="8393384" y="1595297"/>
          <a:ext cx="2450959" cy="82269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77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স্নায়ু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93384" y="1595297"/>
        <a:ext cx="2450959" cy="822690"/>
      </dsp:txXfrm>
    </dsp:sp>
    <dsp:sp modelId="{6E1712AA-56E7-42ED-9849-F33B58E76E6A}">
      <dsp:nvSpPr>
        <dsp:cNvPr id="0" name=""/>
        <dsp:cNvSpPr/>
      </dsp:nvSpPr>
      <dsp:spPr>
        <a:xfrm>
          <a:off x="8442620" y="1677566"/>
          <a:ext cx="493614" cy="65815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C17DD-1C62-4E43-88A2-951AAD99B462}">
      <dsp:nvSpPr>
        <dsp:cNvPr id="0" name=""/>
        <dsp:cNvSpPr/>
      </dsp:nvSpPr>
      <dsp:spPr>
        <a:xfrm>
          <a:off x="2205115" y="863912"/>
          <a:ext cx="5244387" cy="5244387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82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F83FD-4EC0-4D81-B622-A69036A75EF2}">
      <dsp:nvSpPr>
        <dsp:cNvPr id="0" name=""/>
        <dsp:cNvSpPr/>
      </dsp:nvSpPr>
      <dsp:spPr>
        <a:xfrm>
          <a:off x="2165782" y="883578"/>
          <a:ext cx="5244387" cy="5244387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82000"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61DE6-B433-4081-8DB4-EFEA959CE460}">
      <dsp:nvSpPr>
        <dsp:cNvPr id="0" name=""/>
        <dsp:cNvSpPr/>
      </dsp:nvSpPr>
      <dsp:spPr>
        <a:xfrm>
          <a:off x="2136308" y="903244"/>
          <a:ext cx="5244387" cy="5244387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337D0-20D1-4099-B570-9C5D72F2CF88}">
      <dsp:nvSpPr>
        <dsp:cNvPr id="0" name=""/>
        <dsp:cNvSpPr/>
      </dsp:nvSpPr>
      <dsp:spPr>
        <a:xfrm>
          <a:off x="3551956" y="2318892"/>
          <a:ext cx="2413093" cy="2413093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পর্দার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5345" y="2672281"/>
        <a:ext cx="1706315" cy="1706315"/>
      </dsp:txXfrm>
    </dsp:sp>
    <dsp:sp modelId="{569F6E78-2CD9-47CB-8076-168D51B9E8D0}">
      <dsp:nvSpPr>
        <dsp:cNvPr id="0" name=""/>
        <dsp:cNvSpPr/>
      </dsp:nvSpPr>
      <dsp:spPr>
        <a:xfrm>
          <a:off x="3729142" y="-118277"/>
          <a:ext cx="2058720" cy="2164665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0635" y="198731"/>
        <a:ext cx="1455734" cy="1530649"/>
      </dsp:txXfrm>
    </dsp:sp>
    <dsp:sp modelId="{5A22AFB5-875B-40DE-A367-B596983B9E1F}">
      <dsp:nvSpPr>
        <dsp:cNvPr id="0" name=""/>
        <dsp:cNvSpPr/>
      </dsp:nvSpPr>
      <dsp:spPr>
        <a:xfrm>
          <a:off x="5853769" y="3681678"/>
          <a:ext cx="2245914" cy="224890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স্ট্রাটিফাইড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82675" y="4011022"/>
        <a:ext cx="1588102" cy="1590215"/>
      </dsp:txXfrm>
    </dsp:sp>
    <dsp:sp modelId="{F345AF06-D292-4AB3-B232-8A3005AEA411}">
      <dsp:nvSpPr>
        <dsp:cNvPr id="0" name=""/>
        <dsp:cNvSpPr/>
      </dsp:nvSpPr>
      <dsp:spPr>
        <a:xfrm>
          <a:off x="1440885" y="3704803"/>
          <a:ext cx="2198786" cy="220265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সিউডো-স্ট্রাটিফাইড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2890" y="4027374"/>
        <a:ext cx="1554776" cy="1557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49C98-52C1-420A-9FCD-A36F0156DDD7}">
      <dsp:nvSpPr>
        <dsp:cNvPr id="0" name=""/>
        <dsp:cNvSpPr/>
      </dsp:nvSpPr>
      <dsp:spPr>
        <a:xfrm>
          <a:off x="2926961" y="2337577"/>
          <a:ext cx="2115562" cy="1924569"/>
        </a:xfrm>
        <a:prstGeom prst="ellipse">
          <a:avLst/>
        </a:prstGeom>
        <a:solidFill>
          <a:schemeClr val="accent6"/>
        </a:solidFill>
        <a:ln w="190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6778" y="2619424"/>
        <a:ext cx="1495928" cy="1360875"/>
      </dsp:txXfrm>
    </dsp:sp>
    <dsp:sp modelId="{98215293-74DF-4289-99D1-0E96AB4C0542}">
      <dsp:nvSpPr>
        <dsp:cNvPr id="0" name=""/>
        <dsp:cNvSpPr/>
      </dsp:nvSpPr>
      <dsp:spPr>
        <a:xfrm rot="16293658">
          <a:off x="3764946" y="1594696"/>
          <a:ext cx="513806" cy="68698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39918" y="1809135"/>
        <a:ext cx="359664" cy="412193"/>
      </dsp:txXfrm>
    </dsp:sp>
    <dsp:sp modelId="{6DC23D2E-6EAD-4C0D-A4FB-61446C94AD74}">
      <dsp:nvSpPr>
        <dsp:cNvPr id="0" name=""/>
        <dsp:cNvSpPr/>
      </dsp:nvSpPr>
      <dsp:spPr>
        <a:xfrm>
          <a:off x="3172933" y="1"/>
          <a:ext cx="1762208" cy="1513990"/>
        </a:xfrm>
        <a:prstGeom prst="ellipse">
          <a:avLst/>
        </a:prstGeom>
        <a:solidFill>
          <a:schemeClr val="accent3"/>
        </a:solidFill>
        <a:ln w="190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সিলিয়াযুক্ত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1002" y="221720"/>
        <a:ext cx="1246070" cy="1070552"/>
      </dsp:txXfrm>
    </dsp:sp>
    <dsp:sp modelId="{CB957E7D-78C7-4463-A9E8-2FF528C85F2A}">
      <dsp:nvSpPr>
        <dsp:cNvPr id="0" name=""/>
        <dsp:cNvSpPr/>
      </dsp:nvSpPr>
      <dsp:spPr>
        <a:xfrm rot="20473064">
          <a:off x="5269851" y="2438774"/>
          <a:ext cx="473710" cy="68698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73635" y="2599049"/>
        <a:ext cx="331597" cy="412193"/>
      </dsp:txXfrm>
    </dsp:sp>
    <dsp:sp modelId="{456BBE77-F0D2-4A81-A0BE-6AE655E095AF}">
      <dsp:nvSpPr>
        <dsp:cNvPr id="0" name=""/>
        <dsp:cNvSpPr/>
      </dsp:nvSpPr>
      <dsp:spPr>
        <a:xfrm>
          <a:off x="6009158" y="1240827"/>
          <a:ext cx="2118841" cy="2020552"/>
        </a:xfrm>
        <a:prstGeom prst="ellipse">
          <a:avLst/>
        </a:prstGeom>
        <a:solidFill>
          <a:schemeClr val="accent2"/>
        </a:solidFill>
        <a:ln w="190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ফ্লাজেলাযুক্ত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19455" y="1536730"/>
        <a:ext cx="1498247" cy="1428746"/>
      </dsp:txXfrm>
    </dsp:sp>
    <dsp:sp modelId="{BA284D24-8A38-40DF-B1F8-FA3BAE8CFF18}">
      <dsp:nvSpPr>
        <dsp:cNvPr id="0" name=""/>
        <dsp:cNvSpPr/>
      </dsp:nvSpPr>
      <dsp:spPr>
        <a:xfrm rot="3240000">
          <a:off x="4554630" y="3956691"/>
          <a:ext cx="313779" cy="68698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74032" y="4056010"/>
        <a:ext cx="219645" cy="412193"/>
      </dsp:txXfrm>
    </dsp:sp>
    <dsp:sp modelId="{4EB59334-61AE-4C75-9094-67CBD8068C10}">
      <dsp:nvSpPr>
        <dsp:cNvPr id="0" name=""/>
        <dsp:cNvSpPr/>
      </dsp:nvSpPr>
      <dsp:spPr>
        <a:xfrm>
          <a:off x="4407845" y="4330104"/>
          <a:ext cx="2118841" cy="2020552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ক্ষণপদযুক্ত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8142" y="4626007"/>
        <a:ext cx="1498247" cy="1428746"/>
      </dsp:txXfrm>
    </dsp:sp>
    <dsp:sp modelId="{63B9C1D0-DDE5-4642-A224-B02FFA98F1B6}">
      <dsp:nvSpPr>
        <dsp:cNvPr id="0" name=""/>
        <dsp:cNvSpPr/>
      </dsp:nvSpPr>
      <dsp:spPr>
        <a:xfrm rot="7989627">
          <a:off x="2853529" y="3967812"/>
          <a:ext cx="365433" cy="68698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945840" y="4065225"/>
        <a:ext cx="255803" cy="412193"/>
      </dsp:txXfrm>
    </dsp:sp>
    <dsp:sp modelId="{6D2972BE-17BD-4A47-ACC6-292785D27B2E}">
      <dsp:nvSpPr>
        <dsp:cNvPr id="0" name=""/>
        <dsp:cNvSpPr/>
      </dsp:nvSpPr>
      <dsp:spPr>
        <a:xfrm>
          <a:off x="992434" y="4350751"/>
          <a:ext cx="2118841" cy="2020552"/>
        </a:xfrm>
        <a:prstGeom prst="ellipse">
          <a:avLst/>
        </a:prstGeom>
        <a:solidFill>
          <a:schemeClr val="dk1"/>
        </a:solidFill>
        <a:ln w="190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অঙ্গের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02731" y="4646654"/>
        <a:ext cx="1498247" cy="1428746"/>
      </dsp:txXfrm>
    </dsp:sp>
    <dsp:sp modelId="{A0BCA2CD-E332-496A-8EAF-D0B3796D531C}">
      <dsp:nvSpPr>
        <dsp:cNvPr id="0" name=""/>
        <dsp:cNvSpPr/>
      </dsp:nvSpPr>
      <dsp:spPr>
        <a:xfrm rot="11880000">
          <a:off x="2571791" y="2583873"/>
          <a:ext cx="304166" cy="61261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660808" y="2720495"/>
        <a:ext cx="212916" cy="367570"/>
      </dsp:txXfrm>
    </dsp:sp>
    <dsp:sp modelId="{0A137228-2FF9-48EC-B6C2-F7E190052F1C}">
      <dsp:nvSpPr>
        <dsp:cNvPr id="0" name=""/>
        <dsp:cNvSpPr/>
      </dsp:nvSpPr>
      <dsp:spPr>
        <a:xfrm>
          <a:off x="685063" y="1619547"/>
          <a:ext cx="1801812" cy="1801812"/>
        </a:xfrm>
        <a:prstGeom prst="ellipse">
          <a:avLst/>
        </a:prstGeom>
        <a:solidFill>
          <a:schemeClr val="accent5"/>
        </a:solidFill>
        <a:ln w="190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8932" y="1883416"/>
        <a:ext cx="1274074" cy="1274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6F143-68AD-440A-A7F0-CBA8115AF1A4}">
      <dsp:nvSpPr>
        <dsp:cNvPr id="0" name=""/>
        <dsp:cNvSpPr/>
      </dsp:nvSpPr>
      <dsp:spPr>
        <a:xfrm>
          <a:off x="9798515" y="1704896"/>
          <a:ext cx="1132269" cy="431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66"/>
              </a:lnTo>
              <a:lnTo>
                <a:pt x="1132269" y="219766"/>
              </a:lnTo>
              <a:lnTo>
                <a:pt x="1132269" y="4316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4B7D5-034C-43AC-8A9C-96610FC661DD}">
      <dsp:nvSpPr>
        <dsp:cNvPr id="0" name=""/>
        <dsp:cNvSpPr/>
      </dsp:nvSpPr>
      <dsp:spPr>
        <a:xfrm>
          <a:off x="8906281" y="3604328"/>
          <a:ext cx="302749" cy="2478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506"/>
              </a:lnTo>
              <a:lnTo>
                <a:pt x="302749" y="2478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6ACD8-723A-4FA6-AC3D-DC6944B7D110}">
      <dsp:nvSpPr>
        <dsp:cNvPr id="0" name=""/>
        <dsp:cNvSpPr/>
      </dsp:nvSpPr>
      <dsp:spPr>
        <a:xfrm>
          <a:off x="8906281" y="3604328"/>
          <a:ext cx="302749" cy="158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81"/>
              </a:lnTo>
              <a:lnTo>
                <a:pt x="302749" y="15850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AE4E8-8750-433F-AE77-51559B53DD2D}">
      <dsp:nvSpPr>
        <dsp:cNvPr id="0" name=""/>
        <dsp:cNvSpPr/>
      </dsp:nvSpPr>
      <dsp:spPr>
        <a:xfrm>
          <a:off x="8906281" y="3604328"/>
          <a:ext cx="302749" cy="66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472"/>
              </a:lnTo>
              <a:lnTo>
                <a:pt x="302749" y="6674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CB29C-162C-4025-A206-CED494003D35}">
      <dsp:nvSpPr>
        <dsp:cNvPr id="0" name=""/>
        <dsp:cNvSpPr/>
      </dsp:nvSpPr>
      <dsp:spPr>
        <a:xfrm>
          <a:off x="8526230" y="2657105"/>
          <a:ext cx="1187384" cy="40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35"/>
              </a:lnTo>
              <a:lnTo>
                <a:pt x="1187384" y="197735"/>
              </a:lnTo>
              <a:lnTo>
                <a:pt x="1187384" y="4096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46BB3-ABB4-4606-B167-8E36F69C25A7}">
      <dsp:nvSpPr>
        <dsp:cNvPr id="0" name=""/>
        <dsp:cNvSpPr/>
      </dsp:nvSpPr>
      <dsp:spPr>
        <a:xfrm>
          <a:off x="7271433" y="2657105"/>
          <a:ext cx="1254796" cy="409660"/>
        </a:xfrm>
        <a:custGeom>
          <a:avLst/>
          <a:gdLst/>
          <a:ahLst/>
          <a:cxnLst/>
          <a:rect l="0" t="0" r="0" b="0"/>
          <a:pathLst>
            <a:path>
              <a:moveTo>
                <a:pt x="1254796" y="0"/>
              </a:moveTo>
              <a:lnTo>
                <a:pt x="1254796" y="197735"/>
              </a:lnTo>
              <a:lnTo>
                <a:pt x="0" y="197735"/>
              </a:lnTo>
              <a:lnTo>
                <a:pt x="0" y="4096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D93FC-FC95-4B70-8748-478C924097D3}">
      <dsp:nvSpPr>
        <dsp:cNvPr id="0" name=""/>
        <dsp:cNvSpPr/>
      </dsp:nvSpPr>
      <dsp:spPr>
        <a:xfrm>
          <a:off x="8526230" y="1704896"/>
          <a:ext cx="1272285" cy="438038"/>
        </a:xfrm>
        <a:custGeom>
          <a:avLst/>
          <a:gdLst/>
          <a:ahLst/>
          <a:cxnLst/>
          <a:rect l="0" t="0" r="0" b="0"/>
          <a:pathLst>
            <a:path>
              <a:moveTo>
                <a:pt x="1272285" y="0"/>
              </a:moveTo>
              <a:lnTo>
                <a:pt x="1272285" y="226113"/>
              </a:lnTo>
              <a:lnTo>
                <a:pt x="0" y="226113"/>
              </a:lnTo>
              <a:lnTo>
                <a:pt x="0" y="4380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D6B30-3E3D-4272-B892-B98F41199B13}">
      <dsp:nvSpPr>
        <dsp:cNvPr id="0" name=""/>
        <dsp:cNvSpPr/>
      </dsp:nvSpPr>
      <dsp:spPr>
        <a:xfrm>
          <a:off x="5658763" y="677364"/>
          <a:ext cx="4139751" cy="423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24"/>
              </a:lnTo>
              <a:lnTo>
                <a:pt x="4139751" y="211924"/>
              </a:lnTo>
              <a:lnTo>
                <a:pt x="4139751" y="423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1BB74-FFC5-49CE-A415-1E12219DB9F7}">
      <dsp:nvSpPr>
        <dsp:cNvPr id="0" name=""/>
        <dsp:cNvSpPr/>
      </dsp:nvSpPr>
      <dsp:spPr>
        <a:xfrm>
          <a:off x="3503905" y="1698246"/>
          <a:ext cx="548409" cy="1741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446"/>
              </a:lnTo>
              <a:lnTo>
                <a:pt x="548409" y="1741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A4D01-F3D1-4C3C-BB17-A36A33C44B21}">
      <dsp:nvSpPr>
        <dsp:cNvPr id="0" name=""/>
        <dsp:cNvSpPr/>
      </dsp:nvSpPr>
      <dsp:spPr>
        <a:xfrm>
          <a:off x="3503905" y="1698246"/>
          <a:ext cx="548409" cy="740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596"/>
              </a:lnTo>
              <a:lnTo>
                <a:pt x="548409" y="7405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16697-5A0D-475E-955B-D812FF0A9770}">
      <dsp:nvSpPr>
        <dsp:cNvPr id="0" name=""/>
        <dsp:cNvSpPr/>
      </dsp:nvSpPr>
      <dsp:spPr>
        <a:xfrm>
          <a:off x="4966332" y="677364"/>
          <a:ext cx="692431" cy="423849"/>
        </a:xfrm>
        <a:custGeom>
          <a:avLst/>
          <a:gdLst/>
          <a:ahLst/>
          <a:cxnLst/>
          <a:rect l="0" t="0" r="0" b="0"/>
          <a:pathLst>
            <a:path>
              <a:moveTo>
                <a:pt x="692431" y="0"/>
              </a:moveTo>
              <a:lnTo>
                <a:pt x="692431" y="211924"/>
              </a:lnTo>
              <a:lnTo>
                <a:pt x="0" y="211924"/>
              </a:lnTo>
              <a:lnTo>
                <a:pt x="0" y="423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2B490-5EDB-4826-B52C-539C37FB3622}">
      <dsp:nvSpPr>
        <dsp:cNvPr id="0" name=""/>
        <dsp:cNvSpPr/>
      </dsp:nvSpPr>
      <dsp:spPr>
        <a:xfrm>
          <a:off x="1362440" y="677364"/>
          <a:ext cx="4296323" cy="423849"/>
        </a:xfrm>
        <a:custGeom>
          <a:avLst/>
          <a:gdLst/>
          <a:ahLst/>
          <a:cxnLst/>
          <a:rect l="0" t="0" r="0" b="0"/>
          <a:pathLst>
            <a:path>
              <a:moveTo>
                <a:pt x="4296323" y="0"/>
              </a:moveTo>
              <a:lnTo>
                <a:pt x="4296323" y="211924"/>
              </a:lnTo>
              <a:lnTo>
                <a:pt x="0" y="211924"/>
              </a:lnTo>
              <a:lnTo>
                <a:pt x="0" y="423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4F0AE-0934-4DCF-8A89-4A18E8AEDDF2}">
      <dsp:nvSpPr>
        <dsp:cNvPr id="0" name=""/>
        <dsp:cNvSpPr/>
      </dsp:nvSpPr>
      <dsp:spPr>
        <a:xfrm>
          <a:off x="4536773" y="29701"/>
          <a:ext cx="2243980" cy="6476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6773" y="29701"/>
        <a:ext cx="2243980" cy="647662"/>
      </dsp:txXfrm>
    </dsp:sp>
    <dsp:sp modelId="{801A7FEB-FB73-4CD1-9B6C-0E7C21B58EE1}">
      <dsp:nvSpPr>
        <dsp:cNvPr id="0" name=""/>
        <dsp:cNvSpPr/>
      </dsp:nvSpPr>
      <dsp:spPr>
        <a:xfrm>
          <a:off x="4705108" y="180731"/>
          <a:ext cx="432048" cy="2816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1F8B0A-8E91-430F-B5A2-3C36CB0D4757}">
      <dsp:nvSpPr>
        <dsp:cNvPr id="0" name=""/>
        <dsp:cNvSpPr/>
      </dsp:nvSpPr>
      <dsp:spPr>
        <a:xfrm>
          <a:off x="10430" y="1101213"/>
          <a:ext cx="2704019" cy="673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ফাইব্রাস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30" y="1101213"/>
        <a:ext cx="2704019" cy="673406"/>
      </dsp:txXfrm>
    </dsp:sp>
    <dsp:sp modelId="{0B1BCCB5-8903-4A1F-A81F-4F2BE91BE40D}">
      <dsp:nvSpPr>
        <dsp:cNvPr id="0" name=""/>
        <dsp:cNvSpPr/>
      </dsp:nvSpPr>
      <dsp:spPr>
        <a:xfrm>
          <a:off x="183254" y="1248072"/>
          <a:ext cx="432048" cy="2816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848794-5851-482D-A5B4-87F8797750E8}">
      <dsp:nvSpPr>
        <dsp:cNvPr id="0" name=""/>
        <dsp:cNvSpPr/>
      </dsp:nvSpPr>
      <dsp:spPr>
        <a:xfrm>
          <a:off x="3138299" y="1101213"/>
          <a:ext cx="3656066" cy="597032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স্কেলিটাল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8299" y="1101213"/>
        <a:ext cx="3656066" cy="597032"/>
      </dsp:txXfrm>
    </dsp:sp>
    <dsp:sp modelId="{ADC32B82-3F52-4A91-A8AC-7493E5FB276E}">
      <dsp:nvSpPr>
        <dsp:cNvPr id="0" name=""/>
        <dsp:cNvSpPr/>
      </dsp:nvSpPr>
      <dsp:spPr>
        <a:xfrm>
          <a:off x="3364435" y="1258890"/>
          <a:ext cx="432048" cy="28167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6960FD-89FA-4247-9DD1-B63CCA3CD745}">
      <dsp:nvSpPr>
        <dsp:cNvPr id="0" name=""/>
        <dsp:cNvSpPr/>
      </dsp:nvSpPr>
      <dsp:spPr>
        <a:xfrm>
          <a:off x="4052315" y="2122095"/>
          <a:ext cx="2223111" cy="63349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কোমলাস্থি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2315" y="2122095"/>
        <a:ext cx="2223111" cy="633493"/>
      </dsp:txXfrm>
    </dsp:sp>
    <dsp:sp modelId="{B574186A-76E1-40B7-A9E5-CAD0AF8711D4}">
      <dsp:nvSpPr>
        <dsp:cNvPr id="0" name=""/>
        <dsp:cNvSpPr/>
      </dsp:nvSpPr>
      <dsp:spPr>
        <a:xfrm>
          <a:off x="4145930" y="2298003"/>
          <a:ext cx="432048" cy="28167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C55B00-8020-47A9-A98D-6CFA9D4BD976}">
      <dsp:nvSpPr>
        <dsp:cNvPr id="0" name=""/>
        <dsp:cNvSpPr/>
      </dsp:nvSpPr>
      <dsp:spPr>
        <a:xfrm>
          <a:off x="4052315" y="3179439"/>
          <a:ext cx="1786102" cy="520507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অস্থি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2315" y="3179439"/>
        <a:ext cx="1786102" cy="520507"/>
      </dsp:txXfrm>
    </dsp:sp>
    <dsp:sp modelId="{CE51D803-7FE5-4FEE-9EC0-005F1A738319}">
      <dsp:nvSpPr>
        <dsp:cNvPr id="0" name=""/>
        <dsp:cNvSpPr/>
      </dsp:nvSpPr>
      <dsp:spPr>
        <a:xfrm>
          <a:off x="4260716" y="3294437"/>
          <a:ext cx="432048" cy="28167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B51EDC-695D-49EA-8466-A1A3473B3564}">
      <dsp:nvSpPr>
        <dsp:cNvPr id="0" name=""/>
        <dsp:cNvSpPr/>
      </dsp:nvSpPr>
      <dsp:spPr>
        <a:xfrm>
          <a:off x="8289933" y="1101213"/>
          <a:ext cx="3017163" cy="603682"/>
        </a:xfrm>
        <a:prstGeom prst="rect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89933" y="1101213"/>
        <a:ext cx="3017163" cy="603682"/>
      </dsp:txXfrm>
    </dsp:sp>
    <dsp:sp modelId="{FC79C5C6-2A61-49CB-8A5F-145B5BA79794}">
      <dsp:nvSpPr>
        <dsp:cNvPr id="0" name=""/>
        <dsp:cNvSpPr/>
      </dsp:nvSpPr>
      <dsp:spPr>
        <a:xfrm>
          <a:off x="8414089" y="1251381"/>
          <a:ext cx="432048" cy="28167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25EB81-6DD2-4ACF-8E80-586A6CA53BE5}">
      <dsp:nvSpPr>
        <dsp:cNvPr id="0" name=""/>
        <dsp:cNvSpPr/>
      </dsp:nvSpPr>
      <dsp:spPr>
        <a:xfrm>
          <a:off x="7616315" y="2142935"/>
          <a:ext cx="1819828" cy="5141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16315" y="2142935"/>
        <a:ext cx="1819828" cy="514169"/>
      </dsp:txXfrm>
    </dsp:sp>
    <dsp:sp modelId="{62CDA058-7B92-4FE0-B006-BE7E6B346CC6}">
      <dsp:nvSpPr>
        <dsp:cNvPr id="0" name=""/>
        <dsp:cNvSpPr/>
      </dsp:nvSpPr>
      <dsp:spPr>
        <a:xfrm>
          <a:off x="7899370" y="2192838"/>
          <a:ext cx="343136" cy="40642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B8CB83-9BCD-4671-A7EF-FCA61D091D3E}">
      <dsp:nvSpPr>
        <dsp:cNvPr id="0" name=""/>
        <dsp:cNvSpPr/>
      </dsp:nvSpPr>
      <dsp:spPr>
        <a:xfrm>
          <a:off x="6262267" y="3066765"/>
          <a:ext cx="2018331" cy="643111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2267" y="3066765"/>
        <a:ext cx="2018331" cy="643111"/>
      </dsp:txXfrm>
    </dsp:sp>
    <dsp:sp modelId="{5D2A290F-FF16-4422-AB3B-D357A5E5F9D3}">
      <dsp:nvSpPr>
        <dsp:cNvPr id="0" name=""/>
        <dsp:cNvSpPr/>
      </dsp:nvSpPr>
      <dsp:spPr>
        <a:xfrm>
          <a:off x="6363184" y="3132259"/>
          <a:ext cx="605499" cy="512123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CC176D-27A5-4D6D-9A42-98030C6A4869}">
      <dsp:nvSpPr>
        <dsp:cNvPr id="0" name=""/>
        <dsp:cNvSpPr/>
      </dsp:nvSpPr>
      <dsp:spPr>
        <a:xfrm>
          <a:off x="8704448" y="3066765"/>
          <a:ext cx="2018331" cy="537562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কণিকা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04448" y="3066765"/>
        <a:ext cx="2018331" cy="537562"/>
      </dsp:txXfrm>
    </dsp:sp>
    <dsp:sp modelId="{AC1CCB23-39FC-4909-9BDA-45B13E8DD766}">
      <dsp:nvSpPr>
        <dsp:cNvPr id="0" name=""/>
        <dsp:cNvSpPr/>
      </dsp:nvSpPr>
      <dsp:spPr>
        <a:xfrm>
          <a:off x="8805365" y="3099858"/>
          <a:ext cx="605499" cy="471377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CFD7D4-3509-4329-9883-AB7686FE3C7D}">
      <dsp:nvSpPr>
        <dsp:cNvPr id="0" name=""/>
        <dsp:cNvSpPr/>
      </dsp:nvSpPr>
      <dsp:spPr>
        <a:xfrm>
          <a:off x="9209031" y="4028177"/>
          <a:ext cx="2706421" cy="48724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47624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09031" y="4028177"/>
        <a:ext cx="2706421" cy="487245"/>
      </dsp:txXfrm>
    </dsp:sp>
    <dsp:sp modelId="{1024D3B1-5713-4867-81D5-E0DAE6A9CB8B}">
      <dsp:nvSpPr>
        <dsp:cNvPr id="0" name=""/>
        <dsp:cNvSpPr/>
      </dsp:nvSpPr>
      <dsp:spPr>
        <a:xfrm>
          <a:off x="9221375" y="4044358"/>
          <a:ext cx="605499" cy="474550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2836D2-5D1C-423B-8CC5-E64281425D51}">
      <dsp:nvSpPr>
        <dsp:cNvPr id="0" name=""/>
        <dsp:cNvSpPr/>
      </dsp:nvSpPr>
      <dsp:spPr>
        <a:xfrm>
          <a:off x="9209031" y="4939272"/>
          <a:ext cx="2649282" cy="500273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47624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09031" y="4939272"/>
        <a:ext cx="2649282" cy="500273"/>
      </dsp:txXfrm>
    </dsp:sp>
    <dsp:sp modelId="{4786199C-F351-4BE0-8E5D-F1E01F695D7E}">
      <dsp:nvSpPr>
        <dsp:cNvPr id="0" name=""/>
        <dsp:cNvSpPr/>
      </dsp:nvSpPr>
      <dsp:spPr>
        <a:xfrm>
          <a:off x="9300960" y="4967877"/>
          <a:ext cx="605499" cy="403730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FC17E1-5F0E-402D-A4C7-554BC50D85EE}">
      <dsp:nvSpPr>
        <dsp:cNvPr id="0" name=""/>
        <dsp:cNvSpPr/>
      </dsp:nvSpPr>
      <dsp:spPr>
        <a:xfrm>
          <a:off x="9209031" y="5863396"/>
          <a:ext cx="2609944" cy="43887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47624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অণুচক্রিকা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09031" y="5863396"/>
        <a:ext cx="2609944" cy="438876"/>
      </dsp:txXfrm>
    </dsp:sp>
    <dsp:sp modelId="{E6463B38-78B7-4255-8131-7C2B333CAA9B}">
      <dsp:nvSpPr>
        <dsp:cNvPr id="0" name=""/>
        <dsp:cNvSpPr/>
      </dsp:nvSpPr>
      <dsp:spPr>
        <a:xfrm>
          <a:off x="9322229" y="5875914"/>
          <a:ext cx="605499" cy="37289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247672-2B92-4087-A1EC-D3A26CAEFE9C}">
      <dsp:nvSpPr>
        <dsp:cNvPr id="0" name=""/>
        <dsp:cNvSpPr/>
      </dsp:nvSpPr>
      <dsp:spPr>
        <a:xfrm>
          <a:off x="9836718" y="2136587"/>
          <a:ext cx="2188133" cy="500788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লসিকা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36718" y="2136587"/>
        <a:ext cx="2188133" cy="500788"/>
      </dsp:txXfrm>
    </dsp:sp>
    <dsp:sp modelId="{EB87AF00-B485-4F36-8A6D-B487645524FC}">
      <dsp:nvSpPr>
        <dsp:cNvPr id="0" name=""/>
        <dsp:cNvSpPr/>
      </dsp:nvSpPr>
      <dsp:spPr>
        <a:xfrm>
          <a:off x="9905819" y="2191504"/>
          <a:ext cx="433931" cy="41567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7C9F-F877-4C13-907B-ADE4A6356B0F}">
      <dsp:nvSpPr>
        <dsp:cNvPr id="0" name=""/>
        <dsp:cNvSpPr/>
      </dsp:nvSpPr>
      <dsp:spPr>
        <a:xfrm>
          <a:off x="775859" y="897731"/>
          <a:ext cx="3904446" cy="395941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BDB48-0395-45D0-9F21-8C2A81DD78BF}">
      <dsp:nvSpPr>
        <dsp:cNvPr id="0" name=""/>
        <dsp:cNvSpPr/>
      </dsp:nvSpPr>
      <dsp:spPr>
        <a:xfrm>
          <a:off x="5293278" y="1715528"/>
          <a:ext cx="4077753" cy="230252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ঐচ্ছিক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অনৈচ্ছিক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হৃদপেশী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কার্ডিয়াক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3278" y="1715528"/>
        <a:ext cx="4077753" cy="2302525"/>
      </dsp:txXfrm>
    </dsp:sp>
    <dsp:sp modelId="{3202286C-4605-4792-80CD-190C6FB70B76}">
      <dsp:nvSpPr>
        <dsp:cNvPr id="0" name=""/>
        <dsp:cNvSpPr/>
      </dsp:nvSpPr>
      <dsp:spPr>
        <a:xfrm>
          <a:off x="1121882" y="2083264"/>
          <a:ext cx="3210559" cy="16050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পেশী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21882" y="2083264"/>
        <a:ext cx="3210559" cy="1605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AC3C9-F903-48AF-91BB-4A44E4A77467}">
      <dsp:nvSpPr>
        <dsp:cNvPr id="0" name=""/>
        <dsp:cNvSpPr/>
      </dsp:nvSpPr>
      <dsp:spPr>
        <a:xfrm>
          <a:off x="5635522" y="2519153"/>
          <a:ext cx="3987173" cy="691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94"/>
              </a:lnTo>
              <a:lnTo>
                <a:pt x="3987173" y="345994"/>
              </a:lnTo>
              <a:lnTo>
                <a:pt x="3987173" y="6919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01F31-5C53-41ED-990F-F45BECA90C16}">
      <dsp:nvSpPr>
        <dsp:cNvPr id="0" name=""/>
        <dsp:cNvSpPr/>
      </dsp:nvSpPr>
      <dsp:spPr>
        <a:xfrm>
          <a:off x="5589802" y="2519153"/>
          <a:ext cx="91440" cy="6919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9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DE308-BE6B-41DA-9FEB-73B7F8A5B0DD}">
      <dsp:nvSpPr>
        <dsp:cNvPr id="0" name=""/>
        <dsp:cNvSpPr/>
      </dsp:nvSpPr>
      <dsp:spPr>
        <a:xfrm>
          <a:off x="1648349" y="2519153"/>
          <a:ext cx="3987173" cy="691988"/>
        </a:xfrm>
        <a:custGeom>
          <a:avLst/>
          <a:gdLst/>
          <a:ahLst/>
          <a:cxnLst/>
          <a:rect l="0" t="0" r="0" b="0"/>
          <a:pathLst>
            <a:path>
              <a:moveTo>
                <a:pt x="3987173" y="0"/>
              </a:moveTo>
              <a:lnTo>
                <a:pt x="3987173" y="345994"/>
              </a:lnTo>
              <a:lnTo>
                <a:pt x="0" y="345994"/>
              </a:lnTo>
              <a:lnTo>
                <a:pt x="0" y="6919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BF8B7-D028-4CB7-90BA-491C89BA3015}">
      <dsp:nvSpPr>
        <dsp:cNvPr id="0" name=""/>
        <dsp:cNvSpPr/>
      </dsp:nvSpPr>
      <dsp:spPr>
        <a:xfrm>
          <a:off x="3987930" y="871561"/>
          <a:ext cx="3295184" cy="164759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591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7930" y="871561"/>
        <a:ext cx="3295184" cy="1647592"/>
      </dsp:txXfrm>
    </dsp:sp>
    <dsp:sp modelId="{86D9237C-ABC0-4F99-8B08-3567AA0FB6CB}">
      <dsp:nvSpPr>
        <dsp:cNvPr id="0" name=""/>
        <dsp:cNvSpPr/>
      </dsp:nvSpPr>
      <dsp:spPr>
        <a:xfrm>
          <a:off x="4152689" y="1036320"/>
          <a:ext cx="988555" cy="13180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F8B52-2F67-48E5-B558-FA9D8B45345D}">
      <dsp:nvSpPr>
        <dsp:cNvPr id="0" name=""/>
        <dsp:cNvSpPr/>
      </dsp:nvSpPr>
      <dsp:spPr>
        <a:xfrm>
          <a:off x="756" y="3211142"/>
          <a:ext cx="3295184" cy="1647592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591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স্কোয়ামাস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6" y="3211142"/>
        <a:ext cx="3295184" cy="1647592"/>
      </dsp:txXfrm>
    </dsp:sp>
    <dsp:sp modelId="{1CD3894C-5111-4073-B1FC-DDCB13A63C91}">
      <dsp:nvSpPr>
        <dsp:cNvPr id="0" name=""/>
        <dsp:cNvSpPr/>
      </dsp:nvSpPr>
      <dsp:spPr>
        <a:xfrm>
          <a:off x="165515" y="3375901"/>
          <a:ext cx="988555" cy="13180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68FC7-25CF-41FB-BAB1-F98A8D5E8E7F}">
      <dsp:nvSpPr>
        <dsp:cNvPr id="0" name=""/>
        <dsp:cNvSpPr/>
      </dsp:nvSpPr>
      <dsp:spPr>
        <a:xfrm>
          <a:off x="3987930" y="3211142"/>
          <a:ext cx="3295184" cy="164759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591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কিউবয়ডাল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7930" y="3211142"/>
        <a:ext cx="3295184" cy="1647592"/>
      </dsp:txXfrm>
    </dsp:sp>
    <dsp:sp modelId="{F28BC4B2-E390-4072-B828-A79B6D624A2E}">
      <dsp:nvSpPr>
        <dsp:cNvPr id="0" name=""/>
        <dsp:cNvSpPr/>
      </dsp:nvSpPr>
      <dsp:spPr>
        <a:xfrm>
          <a:off x="4152689" y="3375901"/>
          <a:ext cx="988555" cy="131807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A0777-692F-415D-BE6D-264309D2790F}">
      <dsp:nvSpPr>
        <dsp:cNvPr id="0" name=""/>
        <dsp:cNvSpPr/>
      </dsp:nvSpPr>
      <dsp:spPr>
        <a:xfrm>
          <a:off x="7975104" y="3211142"/>
          <a:ext cx="3295184" cy="164759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591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কলামনার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75104" y="3211142"/>
        <a:ext cx="3295184" cy="1647592"/>
      </dsp:txXfrm>
    </dsp:sp>
    <dsp:sp modelId="{982604CD-8109-4A17-9EA8-808A1CABD67A}">
      <dsp:nvSpPr>
        <dsp:cNvPr id="0" name=""/>
        <dsp:cNvSpPr/>
      </dsp:nvSpPr>
      <dsp:spPr>
        <a:xfrm>
          <a:off x="8139863" y="3375901"/>
          <a:ext cx="988555" cy="13180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9F8BF-E0E1-4BB2-8A5B-65C2459005A9}">
      <dsp:nvSpPr>
        <dsp:cNvPr id="0" name=""/>
        <dsp:cNvSpPr/>
      </dsp:nvSpPr>
      <dsp:spPr>
        <a:xfrm>
          <a:off x="4985556" y="2916022"/>
          <a:ext cx="2220887" cy="22208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পর্দার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0797" y="3241263"/>
        <a:ext cx="1570405" cy="1570405"/>
      </dsp:txXfrm>
    </dsp:sp>
    <dsp:sp modelId="{5FAC4320-BE16-448A-A5CB-E18ADD61BF0F}">
      <dsp:nvSpPr>
        <dsp:cNvPr id="0" name=""/>
        <dsp:cNvSpPr/>
      </dsp:nvSpPr>
      <dsp:spPr>
        <a:xfrm rot="16200000">
          <a:off x="5760787" y="2564415"/>
          <a:ext cx="670424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70424" y="16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79239" y="2564049"/>
        <a:ext cx="33521" cy="33521"/>
      </dsp:txXfrm>
    </dsp:sp>
    <dsp:sp modelId="{5F4F5DA9-EDA2-490D-9D7E-AE789E46FE75}">
      <dsp:nvSpPr>
        <dsp:cNvPr id="0" name=""/>
        <dsp:cNvSpPr/>
      </dsp:nvSpPr>
      <dsp:spPr>
        <a:xfrm>
          <a:off x="4985556" y="24710"/>
          <a:ext cx="2220887" cy="2220887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0797" y="349951"/>
        <a:ext cx="1570405" cy="1570405"/>
      </dsp:txXfrm>
    </dsp:sp>
    <dsp:sp modelId="{5F9B04DA-22CD-4C7F-B1A1-3255DFB20389}">
      <dsp:nvSpPr>
        <dsp:cNvPr id="0" name=""/>
        <dsp:cNvSpPr/>
      </dsp:nvSpPr>
      <dsp:spPr>
        <a:xfrm rot="1800000">
          <a:off x="7012762" y="4732900"/>
          <a:ext cx="670424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70424" y="16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31214" y="4732534"/>
        <a:ext cx="33521" cy="33521"/>
      </dsp:txXfrm>
    </dsp:sp>
    <dsp:sp modelId="{09F8BFD3-8F9E-422A-A4DF-507FDA44D956}">
      <dsp:nvSpPr>
        <dsp:cNvPr id="0" name=""/>
        <dsp:cNvSpPr/>
      </dsp:nvSpPr>
      <dsp:spPr>
        <a:xfrm>
          <a:off x="7489506" y="4361679"/>
          <a:ext cx="2220887" cy="2220887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স্ট্রাটিফাইড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14747" y="4686920"/>
        <a:ext cx="1570405" cy="1570405"/>
      </dsp:txXfrm>
    </dsp:sp>
    <dsp:sp modelId="{1B5ABE17-F684-4EE9-80F0-CE13AD44B1EA}">
      <dsp:nvSpPr>
        <dsp:cNvPr id="0" name=""/>
        <dsp:cNvSpPr/>
      </dsp:nvSpPr>
      <dsp:spPr>
        <a:xfrm rot="9000000">
          <a:off x="4508812" y="4732900"/>
          <a:ext cx="670424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70424" y="16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27264" y="4732534"/>
        <a:ext cx="33521" cy="33521"/>
      </dsp:txXfrm>
    </dsp:sp>
    <dsp:sp modelId="{26BD41EA-C8D2-45E5-8ECB-F294B825F62A}">
      <dsp:nvSpPr>
        <dsp:cNvPr id="0" name=""/>
        <dsp:cNvSpPr/>
      </dsp:nvSpPr>
      <dsp:spPr>
        <a:xfrm>
          <a:off x="2481605" y="4361679"/>
          <a:ext cx="2220887" cy="2220887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সিউডো-স্ট্রাটিফাইড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6846" y="4686920"/>
        <a:ext cx="1570405" cy="15704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7633E-A7BB-483D-8FE1-37D9AF4C2117}">
      <dsp:nvSpPr>
        <dsp:cNvPr id="0" name=""/>
        <dsp:cNvSpPr/>
      </dsp:nvSpPr>
      <dsp:spPr>
        <a:xfrm>
          <a:off x="3933221" y="39320"/>
          <a:ext cx="3066679" cy="306714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D9694-70EA-4B2F-AE54-4C39836BFDF5}">
      <dsp:nvSpPr>
        <dsp:cNvPr id="0" name=""/>
        <dsp:cNvSpPr/>
      </dsp:nvSpPr>
      <dsp:spPr>
        <a:xfrm>
          <a:off x="3834299" y="1107332"/>
          <a:ext cx="1704094" cy="85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34299" y="1107332"/>
        <a:ext cx="1704094" cy="851843"/>
      </dsp:txXfrm>
    </dsp:sp>
    <dsp:sp modelId="{7B188368-F81F-4E7A-8735-A027DE458F81}">
      <dsp:nvSpPr>
        <dsp:cNvPr id="0" name=""/>
        <dsp:cNvSpPr/>
      </dsp:nvSpPr>
      <dsp:spPr>
        <a:xfrm>
          <a:off x="43272" y="1909771"/>
          <a:ext cx="3066679" cy="306714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77A80-18C1-4E7B-905C-0B114FC1F78E}">
      <dsp:nvSpPr>
        <dsp:cNvPr id="0" name=""/>
        <dsp:cNvSpPr/>
      </dsp:nvSpPr>
      <dsp:spPr>
        <a:xfrm>
          <a:off x="1619311" y="2938819"/>
          <a:ext cx="1704094" cy="85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9311" y="2938819"/>
        <a:ext cx="1704094" cy="851843"/>
      </dsp:txXfrm>
    </dsp:sp>
    <dsp:sp modelId="{D0C7A85F-DB24-4BE3-80CB-856A72B4F772}">
      <dsp:nvSpPr>
        <dsp:cNvPr id="0" name=""/>
        <dsp:cNvSpPr/>
      </dsp:nvSpPr>
      <dsp:spPr>
        <a:xfrm>
          <a:off x="6157265" y="3637179"/>
          <a:ext cx="2634752" cy="263580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AD06F-F3A6-4A23-B499-6AC52AEEB93E}">
      <dsp:nvSpPr>
        <dsp:cNvPr id="0" name=""/>
        <dsp:cNvSpPr/>
      </dsp:nvSpPr>
      <dsp:spPr>
        <a:xfrm>
          <a:off x="6689689" y="4458226"/>
          <a:ext cx="1704094" cy="85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89689" y="4458226"/>
        <a:ext cx="1704094" cy="851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353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338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937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919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748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617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744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309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849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989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202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585BA-D397-44EB-8B71-43828D0A7621}" type="datetimeFigureOut">
              <a:rPr lang="en-SG" smtClean="0"/>
              <a:t>23/3/2020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B478-E584-4634-92E2-825EC146A5E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745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20295" y="-3939227"/>
            <a:ext cx="5855111" cy="9910922"/>
            <a:chOff x="2391695" y="-3873913"/>
            <a:chExt cx="5855111" cy="99109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grpSp>
          <p:nvGrpSpPr>
            <p:cNvPr id="9" name="Group 8"/>
            <p:cNvGrpSpPr/>
            <p:nvPr/>
          </p:nvGrpSpPr>
          <p:grpSpPr>
            <a:xfrm>
              <a:off x="2391695" y="1081548"/>
              <a:ext cx="5855111" cy="4955461"/>
              <a:chOff x="2391695" y="1081548"/>
              <a:chExt cx="5855111" cy="4955461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4906296" y="1081548"/>
                <a:ext cx="825910" cy="3126658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মাল্টিমিডিয়া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ক্লাসে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391695" y="4100054"/>
                <a:ext cx="5855111" cy="1936955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সু-স্বাগতম</a:t>
                </a:r>
                <a:r>
                  <a:rPr lang="en-US" sz="9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9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10800000">
              <a:off x="2391695" y="-3873913"/>
              <a:ext cx="5855111" cy="4955461"/>
              <a:chOff x="2391695" y="1081548"/>
              <a:chExt cx="5855111" cy="4955461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4906296" y="1081548"/>
                <a:ext cx="825910" cy="312665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391695" y="4100054"/>
                <a:ext cx="5855111" cy="1936955"/>
              </a:xfrm>
              <a:prstGeom prst="ellipse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9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13" y="449591"/>
            <a:ext cx="2678107" cy="35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14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decel="5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0981792"/>
              </p:ext>
            </p:extLst>
          </p:nvPr>
        </p:nvGraphicFramePr>
        <p:xfrm>
          <a:off x="167148" y="255639"/>
          <a:ext cx="12024852" cy="633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67" y="737420"/>
            <a:ext cx="451300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8529" y="3092245"/>
            <a:ext cx="7688826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85031861"/>
              </p:ext>
            </p:extLst>
          </p:nvPr>
        </p:nvGraphicFramePr>
        <p:xfrm>
          <a:off x="1307689" y="383458"/>
          <a:ext cx="10146891" cy="575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9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207C9F-F877-4C13-907B-ADE4A6356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4207C9F-F877-4C13-907B-ADE4A6356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02286C-4605-4792-80CD-190C6FB70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3202286C-4605-4792-80CD-190C6FB70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CBDB48-0395-45D0-9F21-8C2A81DD7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3BCBDB48-0395-45D0-9F21-8C2A81DD7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4310555"/>
              </p:ext>
            </p:extLst>
          </p:nvPr>
        </p:nvGraphicFramePr>
        <p:xfrm>
          <a:off x="704644" y="552517"/>
          <a:ext cx="11271046" cy="573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1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9237C-ABC0-4F99-8B08-3567AA0FB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6D9237C-ABC0-4F99-8B08-3567AA0FB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6D9237C-ABC0-4F99-8B08-3567AA0FB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6D9237C-ABC0-4F99-8B08-3567AA0FB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2BF8B7-D028-4CB7-90BA-491C89BA3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102BF8B7-D028-4CB7-90BA-491C89BA3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02BF8B7-D028-4CB7-90BA-491C89BA3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102BF8B7-D028-4CB7-90BA-491C89BA3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ADE308-BE6B-41DA-9FEB-73B7F8A5B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1ADE308-BE6B-41DA-9FEB-73B7F8A5B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1ADE308-BE6B-41DA-9FEB-73B7F8A5B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1ADE308-BE6B-41DA-9FEB-73B7F8A5B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3894C-5111-4073-B1FC-DDCB13A63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CD3894C-5111-4073-B1FC-DDCB13A63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1CD3894C-5111-4073-B1FC-DDCB13A63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1CD3894C-5111-4073-B1FC-DDCB13A63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CF8B52-2F67-48E5-B558-FA9D8B45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2CF8B52-2F67-48E5-B558-FA9D8B45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CF8B52-2F67-48E5-B558-FA9D8B45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22CF8B52-2F67-48E5-B558-FA9D8B453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701F31-5C53-41ED-990F-F45BECA90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4701F31-5C53-41ED-990F-F45BECA90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4701F31-5C53-41ED-990F-F45BECA90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701F31-5C53-41ED-990F-F45BECA90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BC4B2-E390-4072-B828-A79B6D624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F28BC4B2-E390-4072-B828-A79B6D624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28BC4B2-E390-4072-B828-A79B6D624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F28BC4B2-E390-4072-B828-A79B6D624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A68FC7-25CF-41FB-BAB1-F98A8D5E8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E4A68FC7-25CF-41FB-BAB1-F98A8D5E8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4A68FC7-25CF-41FB-BAB1-F98A8D5E8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E4A68FC7-25CF-41FB-BAB1-F98A8D5E8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AC3C9-F903-48AF-91BB-4A44E4A7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EAC3C9-F903-48AF-91BB-4A44E4A7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EAC3C9-F903-48AF-91BB-4A44E4A7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1EAC3C9-F903-48AF-91BB-4A44E4A77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2604CD-8109-4A17-9EA8-808A1CABD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82604CD-8109-4A17-9EA8-808A1CABD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82604CD-8109-4A17-9EA8-808A1CABD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82604CD-8109-4A17-9EA8-808A1CABD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A0777-692F-415D-BE6D-264309D27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EBA0777-692F-415D-BE6D-264309D27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4EBA0777-692F-415D-BE6D-264309D27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4EBA0777-692F-415D-BE6D-264309D27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3" y="92176"/>
            <a:ext cx="4315711" cy="2424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0813" y="2998838"/>
            <a:ext cx="496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স্কোয়ামাস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554" y="3803784"/>
            <a:ext cx="9050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চ্যাপ্টা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ছাকনির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212" y="5436731"/>
            <a:ext cx="496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বোম্যান্স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ক্যাপসুলের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33" y="111841"/>
            <a:ext cx="3445842" cy="2454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0813" y="2998838"/>
            <a:ext cx="496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কিউবয়ডাল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4051" y="4077328"/>
            <a:ext cx="7428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দৈর্ঘ্য,প্রস্থ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সংগ্রাহক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43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439" y="3716593"/>
            <a:ext cx="496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8439" y="4687388"/>
            <a:ext cx="653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স্তম্ভের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উদাহরণ-প্রাণির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7208" b="12338"/>
          <a:stretch/>
        </p:blipFill>
        <p:spPr>
          <a:xfrm>
            <a:off x="2533214" y="0"/>
            <a:ext cx="3557870" cy="29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562" y="717755"/>
            <a:ext cx="496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6179" y="2743199"/>
            <a:ext cx="8632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835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4972065"/>
              </p:ext>
            </p:extLst>
          </p:nvPr>
        </p:nvGraphicFramePr>
        <p:xfrm>
          <a:off x="1" y="0"/>
          <a:ext cx="12192000" cy="660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76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49F8BF-E0E1-4BB2-8A5B-65C245900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549F8BF-E0E1-4BB2-8A5B-65C245900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AC4320-BE16-448A-A5CB-E18ADD61B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FAC4320-BE16-448A-A5CB-E18ADD61B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4F5DA9-EDA2-490D-9D7E-AE789E46F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F4F5DA9-EDA2-490D-9D7E-AE789E46F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9B04DA-22CD-4C7F-B1A1-3255DFB20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5F9B04DA-22CD-4C7F-B1A1-3255DFB20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F8BFD3-8F9E-422A-A4DF-507FDA44D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09F8BFD3-8F9E-422A-A4DF-507FDA44D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5ABE17-F684-4EE9-80F0-CE13AD44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1B5ABE17-F684-4EE9-80F0-CE13AD44B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BD41EA-C8D2-45E5-8ECB-F294B825F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6BD41EA-C8D2-45E5-8ECB-F294B825F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59" y="85724"/>
            <a:ext cx="27051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9703" y="2959510"/>
            <a:ext cx="9065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46C011-EC44-4076-B826-E363656CE41F}"/>
              </a:ext>
            </a:extLst>
          </p:cNvPr>
          <p:cNvSpPr txBox="1"/>
          <p:nvPr/>
        </p:nvSpPr>
        <p:spPr>
          <a:xfrm>
            <a:off x="4962418" y="165766"/>
            <a:ext cx="266100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SG" sz="5400" dirty="0">
              <a:ln w="0"/>
              <a:solidFill>
                <a:srgbClr val="92D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C3B4C-C5FA-4E0D-B30F-4FA0E3633062}"/>
              </a:ext>
            </a:extLst>
          </p:cNvPr>
          <p:cNvSpPr txBox="1"/>
          <p:nvPr/>
        </p:nvSpPr>
        <p:spPr>
          <a:xfrm>
            <a:off x="306511" y="2444917"/>
            <a:ext cx="5601129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নামঃফেরদৌস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ইমেইলঃferdauswahid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402@gmail.com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FE08A02-4B45-4F1A-81CC-70A9C0C2AD48}"/>
              </a:ext>
            </a:extLst>
          </p:cNvPr>
          <p:cNvSpPr txBox="1"/>
          <p:nvPr/>
        </p:nvSpPr>
        <p:spPr>
          <a:xfrm>
            <a:off x="7364860" y="2444917"/>
            <a:ext cx="4520629" cy="34163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জীবকোষ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0" t="11930" r="8246" b="12842"/>
          <a:stretch/>
        </p:blipFill>
        <p:spPr>
          <a:xfrm>
            <a:off x="537516" y="0"/>
            <a:ext cx="1782171" cy="2201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34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53"/>
          <a:stretch/>
        </p:blipFill>
        <p:spPr>
          <a:xfrm>
            <a:off x="231826" y="150096"/>
            <a:ext cx="2754677" cy="1838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1214" y="2163097"/>
            <a:ext cx="428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স্ট্রাটিফাইড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646" y="2984105"/>
            <a:ext cx="6946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ভিত্তিপর্দার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ট্রানজিশনাল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উদাহরণ-মেরুদন্ডী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00" t="12907" r="16968" b="9191"/>
          <a:stretch/>
        </p:blipFill>
        <p:spPr>
          <a:xfrm>
            <a:off x="2517059" y="23480"/>
            <a:ext cx="3097161" cy="2782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8361" y="3224981"/>
            <a:ext cx="481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সিউডো-স্ট্রাটিফাইড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5212" y="3977148"/>
            <a:ext cx="8209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একস্তরে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স্তরীভূত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9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013" y="550606"/>
            <a:ext cx="404105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321" y="3156155"/>
            <a:ext cx="9026013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369" y="845574"/>
            <a:ext cx="398206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021" y="2050025"/>
            <a:ext cx="8652386" cy="3170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প্রাণিটিস্যু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স্ট্রাটিফাইড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সিউডো-স্ট্রাটিফাইড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6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2481725"/>
              </p:ext>
            </p:extLst>
          </p:nvPr>
        </p:nvGraphicFramePr>
        <p:xfrm>
          <a:off x="2051663" y="255639"/>
          <a:ext cx="8527845" cy="637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234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77633E-A7BB-483D-8FE1-37D9AF4C2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1D77633E-A7BB-483D-8FE1-37D9AF4C2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1D77633E-A7BB-483D-8FE1-37D9AF4C2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1D77633E-A7BB-483D-8FE1-37D9AF4C2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1D77633E-A7BB-483D-8FE1-37D9AF4C2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9D9694-70EA-4B2F-AE54-4C39836BF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B69D9694-70EA-4B2F-AE54-4C39836BF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B69D9694-70EA-4B2F-AE54-4C39836BF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B69D9694-70EA-4B2F-AE54-4C39836BF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B69D9694-70EA-4B2F-AE54-4C39836BF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188368-F81F-4E7A-8735-A027DE458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7B188368-F81F-4E7A-8735-A027DE458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7B188368-F81F-4E7A-8735-A027DE458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7B188368-F81F-4E7A-8735-A027DE458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7B188368-F81F-4E7A-8735-A027DE458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677A80-18C1-4E7B-905C-0B114FC1F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EA677A80-18C1-4E7B-905C-0B114FC1F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EA677A80-18C1-4E7B-905C-0B114FC1F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EA677A80-18C1-4E7B-905C-0B114FC1F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EA677A80-18C1-4E7B-905C-0B114FC1F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7A85F-DB24-4BE3-80CB-856A72B4F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D0C7A85F-DB24-4BE3-80CB-856A72B4F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D0C7A85F-DB24-4BE3-80CB-856A72B4F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D0C7A85F-DB24-4BE3-80CB-856A72B4F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D0C7A85F-DB24-4BE3-80CB-856A72B4F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EAD06F-F3A6-4A23-B499-6AC52AEE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81EAD06F-F3A6-4A23-B499-6AC52AEE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81EAD06F-F3A6-4A23-B499-6AC52AEE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81EAD06F-F3A6-4A23-B499-6AC52AEE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81EAD06F-F3A6-4A23-B499-6AC52AEEB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4" y="680948"/>
            <a:ext cx="299456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32496" y="1654582"/>
            <a:ext cx="349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348" y="2561362"/>
            <a:ext cx="5560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399" y="4237585"/>
            <a:ext cx="3495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4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032" y="658761"/>
            <a:ext cx="5889523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0980" y="3013587"/>
            <a:ext cx="7295536" cy="1323439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6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910" y="589934"/>
            <a:ext cx="295951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7960" y="2753032"/>
            <a:ext cx="9124335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প্রাণিটিস্যুর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প্রাণিটিস্যু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3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4678" y="742174"/>
            <a:ext cx="2655529" cy="1991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95768" y="747252"/>
            <a:ext cx="325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1238" y="1538750"/>
            <a:ext cx="272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9793" y="2419431"/>
            <a:ext cx="468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9032" y="3873911"/>
            <a:ext cx="9792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ভ্রুণীয়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সমষ্টিগতভাবে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3871" y="3237828"/>
            <a:ext cx="521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4183305"/>
              </p:ext>
            </p:extLst>
          </p:nvPr>
        </p:nvGraphicFramePr>
        <p:xfrm>
          <a:off x="763637" y="237887"/>
          <a:ext cx="10848259" cy="6349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00889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04D96-F750-4E1F-920C-FE61720A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A404D96-F750-4E1F-920C-FE61720AC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45E5B-7EC3-4ED6-8D7E-484DB5902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7545E5B-7EC3-4ED6-8D7E-484DB5902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D57A-AACC-49DA-A2A9-27985D5EE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21DD57A-AACC-49DA-A2A9-27985D5EE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63BC8-3A11-481C-B485-7D533FD70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F363BC8-3A11-481C-B485-7D533FD70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B08947-0802-494A-AD2A-E4E327ED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5B08947-0802-494A-AD2A-E4E327ED9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E6F74F-E6BE-40E5-8A8E-60BFC9385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A3E6F74F-E6BE-40E5-8A8E-60BFC9385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EC278-1CBF-433E-B0A0-3F20F088C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A1CEC278-1CBF-433E-B0A0-3F20F088C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C4EE0-143C-4C1E-AF75-637AAA40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04C4EE0-143C-4C1E-AF75-637AAA40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FB7642-5CE9-49E9-A858-6C786625E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CAFB7642-5CE9-49E9-A858-6C786625E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BEBB2-695F-431A-BFF9-3F08C052E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3A0BEBB2-695F-431A-BFF9-3F08C052E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79D95A-3649-410B-9CDA-7EBB887F0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E079D95A-3649-410B-9CDA-7EBB887F0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671CF-7B61-4233-8931-E74DBEAE1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26E671CF-7B61-4233-8931-E74DBEAE1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1712AA-56E7-42ED-9849-F33B58E76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6E1712AA-56E7-42ED-9849-F33B58E76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5B566-CF17-421E-8F7F-1D7ACF4F7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D6A5B566-CF17-421E-8F7F-1D7ACF4F7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86E63-7BAA-4A81-9F7F-BE2365731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F7186E63-7BAA-4A81-9F7F-BE2365731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81DA35-852A-43B3-84E6-C00230448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8581DA35-852A-43B3-84E6-C00230448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E1945-F89A-40C5-9788-35647024E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63DE1945-F89A-40C5-9788-35647024E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2E4A1C-AA4B-4B52-9E15-BC9D05CC1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5A2E4A1C-AA4B-4B52-9E15-BC9D05CC1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20F309-2A12-4DA2-8024-2F41A1369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9520F309-2A12-4DA2-8024-2F41A13696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52B95-D8DE-491E-9A8A-A928C3B3B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6AA52B95-D8DE-491E-9A8A-A928C3B3B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376A78-12B8-4444-99C7-CD968642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3376A78-12B8-4444-99C7-CD968642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02F23E-D8BF-410C-9097-65C514384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6302F23E-D8BF-410C-9097-65C514384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EAAE4E-B7FB-4EC6-BAD6-BB6ACACC1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EDEAAE4E-B7FB-4EC6-BAD6-BB6ACACC1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772398"/>
              </p:ext>
            </p:extLst>
          </p:nvPr>
        </p:nvGraphicFramePr>
        <p:xfrm>
          <a:off x="1206089" y="237885"/>
          <a:ext cx="9540569" cy="636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5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337D0-20D1-4099-B570-9C5D72F2C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13337D0-20D1-4099-B570-9C5D72F2C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9F6E78-2CD9-47CB-8076-168D51B9E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69F6E78-2CD9-47CB-8076-168D51B9E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D61DE6-B433-4081-8DB4-EFEA959CE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ED61DE6-B433-4081-8DB4-EFEA959CE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22AFB5-875B-40DE-A367-B596983B9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5A22AFB5-875B-40DE-A367-B596983B9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F83FD-4EC0-4D81-B622-A69036A7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3BF83FD-4EC0-4D81-B622-A69036A75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AF06-D292-4AB3-B232-8A3005AE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F345AF06-D292-4AB3-B232-8A3005AEA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C17DD-1C62-4E43-88A2-951AAD99B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ADC17DD-1C62-4E43-88A2-951AAD99B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1412836"/>
              </p:ext>
            </p:extLst>
          </p:nvPr>
        </p:nvGraphicFramePr>
        <p:xfrm>
          <a:off x="2032000" y="127820"/>
          <a:ext cx="8128000" cy="637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3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249C98-52C1-420A-9FCD-A36F0156D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8249C98-52C1-420A-9FCD-A36F0156D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215293-74DF-4289-99D1-0E96AB4C0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8215293-74DF-4289-99D1-0E96AB4C0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C23D2E-6EAD-4C0D-A4FB-61446C94A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DC23D2E-6EAD-4C0D-A4FB-61446C94A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57E7D-78C7-4463-A9E8-2FF528C85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B957E7D-78C7-4463-A9E8-2FF528C85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BBE77-F0D2-4A81-A0BE-6AE655E09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56BBE77-F0D2-4A81-A0BE-6AE655E09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284D24-8A38-40DF-B1F8-FA3BAE8CF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A284D24-8A38-40DF-B1F8-FA3BAE8CF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59334-61AE-4C75-9094-67CBD806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4EB59334-61AE-4C75-9094-67CBD8068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B9C1D0-DDE5-4642-A224-B02FFA98F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3B9C1D0-DDE5-4642-A224-B02FFA98F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2972BE-17BD-4A47-ACC6-292785D27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D2972BE-17BD-4A47-ACC6-292785D27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BCA2CD-E332-496A-8EAF-D0B3796D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A0BCA2CD-E332-496A-8EAF-D0B3796D5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137228-2FF9-48EC-B6C2-F7E19005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A137228-2FF9-48EC-B6C2-F7E190052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454</Words>
  <Application>Microsoft Office PowerPoint</Application>
  <PresentationFormat>Widescreen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44</cp:revision>
  <dcterms:created xsi:type="dcterms:W3CDTF">2020-02-28T10:02:55Z</dcterms:created>
  <dcterms:modified xsi:type="dcterms:W3CDTF">2020-03-23T09:53:25Z</dcterms:modified>
</cp:coreProperties>
</file>