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8E131-E589-4A7C-AF83-F0861E3799C6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09C9A-5116-43F0-9D0B-D028916F7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09C9A-5116-43F0-9D0B-D028916F7DF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3733800"/>
            <a:ext cx="8153400" cy="2971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239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-taka-note-15305533805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4114800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228600"/>
            <a:ext cx="4038600" cy="2971800"/>
          </a:xfrm>
          <a:prstGeom prst="rect">
            <a:avLst/>
          </a:prstGeom>
        </p:spPr>
      </p:pic>
      <p:pic>
        <p:nvPicPr>
          <p:cNvPr id="4" name="Picture 3" descr="kha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657600"/>
            <a:ext cx="4110111" cy="2895600"/>
          </a:xfrm>
          <a:prstGeom prst="rect">
            <a:avLst/>
          </a:prstGeom>
        </p:spPr>
      </p:pic>
      <p:pic>
        <p:nvPicPr>
          <p:cNvPr id="5" name="Picture 4" descr="Samsung-Comput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581400"/>
            <a:ext cx="3961982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3733800"/>
            <a:ext cx="7010400" cy="1905000"/>
          </a:xfrm>
          <a:prstGeom prst="roundRect">
            <a:avLst>
              <a:gd name="adj" fmla="val 38645"/>
            </a:avLst>
          </a:prstGeom>
          <a:ln w="7620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 কাকে বলে?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48200" y="1676400"/>
            <a:ext cx="3962400" cy="1371600"/>
          </a:xfrm>
          <a:prstGeom prst="roundRect">
            <a:avLst>
              <a:gd name="adj" fmla="val 310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কাজঃ  </a:t>
            </a:r>
          </a:p>
        </p:txBody>
      </p:sp>
      <p:pic>
        <p:nvPicPr>
          <p:cNvPr id="7" name="Picture 6" descr="red-collar-work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41910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-1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04800"/>
            <a:ext cx="6553200" cy="2776538"/>
          </a:xfrm>
          <a:prstGeom prst="round2DiagRect">
            <a:avLst>
              <a:gd name="adj1" fmla="val 3490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 Diagonal Corner Rectangle 3"/>
          <p:cNvSpPr/>
          <p:nvPr/>
        </p:nvSpPr>
        <p:spPr>
          <a:xfrm>
            <a:off x="685800" y="4572000"/>
            <a:ext cx="7848600" cy="1752600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ব্যবসায়ের উৎপত্তি ও ক্রমবিকাশের ধাপ গুলো লিখ।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5000" y="3429000"/>
            <a:ext cx="4953000" cy="8382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6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495800" y="762000"/>
            <a:ext cx="4419600" cy="26670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মুল্যায়ন </a:t>
            </a:r>
            <a:endParaRPr lang="en-US" sz="6600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4114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228600" y="4267200"/>
            <a:ext cx="8686800" cy="19812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ব্যবসায়ের ধারাকে কয়টি পর্যায়ে ভাগ করা হয়েছে।</a:t>
            </a:r>
          </a:p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6000" dirty="0"/>
          </a:p>
        </p:txBody>
      </p:sp>
      <p:sp>
        <p:nvSpPr>
          <p:cNvPr id="7" name="Bevel 6"/>
          <p:cNvSpPr/>
          <p:nvPr/>
        </p:nvSpPr>
        <p:spPr>
          <a:xfrm>
            <a:off x="381000" y="5486400"/>
            <a:ext cx="1752600" cy="533400"/>
          </a:xfrm>
          <a:prstGeom prst="bevel">
            <a:avLst>
              <a:gd name="adj" fmla="val 230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(ক)  এক 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Bevel 7"/>
          <p:cNvSpPr/>
          <p:nvPr/>
        </p:nvSpPr>
        <p:spPr>
          <a:xfrm>
            <a:off x="2514600" y="5486400"/>
            <a:ext cx="1752600" cy="533400"/>
          </a:xfrm>
          <a:prstGeom prst="bevel">
            <a:avLst>
              <a:gd name="adj" fmla="val 204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(খ) দুই  </a:t>
            </a:r>
            <a:endParaRPr lang="en-US" sz="2800" dirty="0"/>
          </a:p>
        </p:txBody>
      </p:sp>
      <p:sp>
        <p:nvSpPr>
          <p:cNvPr id="9" name="Bevel 8"/>
          <p:cNvSpPr/>
          <p:nvPr/>
        </p:nvSpPr>
        <p:spPr>
          <a:xfrm>
            <a:off x="4724400" y="5486400"/>
            <a:ext cx="1676400" cy="533400"/>
          </a:xfrm>
          <a:prstGeom prst="bevel">
            <a:avLst>
              <a:gd name="adj" fmla="val 2041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(গ)  তিন </a:t>
            </a:r>
            <a:endParaRPr lang="en-US" sz="2800" dirty="0"/>
          </a:p>
        </p:txBody>
      </p:sp>
      <p:sp>
        <p:nvSpPr>
          <p:cNvPr id="10" name="Bevel 9"/>
          <p:cNvSpPr/>
          <p:nvPr/>
        </p:nvSpPr>
        <p:spPr>
          <a:xfrm>
            <a:off x="6705600" y="5486400"/>
            <a:ext cx="1752600" cy="533400"/>
          </a:xfrm>
          <a:prstGeom prst="bevel">
            <a:avLst>
              <a:gd name="adj" fmla="val 1777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 চার  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4191000" cy="3505200"/>
          </a:xfrm>
          <a:prstGeom prst="rect">
            <a:avLst/>
          </a:prstGeom>
        </p:spPr>
      </p:pic>
      <p:pic>
        <p:nvPicPr>
          <p:cNvPr id="3" name="Picture 2" descr="Picture1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0"/>
            <a:ext cx="4953000" cy="37338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05000" y="3886200"/>
            <a:ext cx="48768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838200" y="5257800"/>
            <a:ext cx="7696200" cy="1219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ব্যবসায়ের গুরুত্ব ব্যাখ্যা  কর।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600201"/>
            <a:ext cx="838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dirty="0"/>
          </a:p>
        </p:txBody>
      </p:sp>
      <p:pic>
        <p:nvPicPr>
          <p:cNvPr id="4" name="Picture 3" descr="39249834_3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2438400"/>
          </a:xfrm>
          <a:prstGeom prst="rect">
            <a:avLst/>
          </a:prstGeom>
        </p:spPr>
      </p:pic>
      <p:pic>
        <p:nvPicPr>
          <p:cNvPr id="5" name="Picture 4" descr="aami_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19600"/>
            <a:ext cx="91440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7266868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85800"/>
            <a:ext cx="1905000" cy="2335161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ounded Rectangle 3"/>
          <p:cNvSpPr/>
          <p:nvPr/>
        </p:nvSpPr>
        <p:spPr>
          <a:xfrm>
            <a:off x="3200400" y="1219200"/>
            <a:ext cx="2590800" cy="990600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3733800"/>
            <a:ext cx="4038600" cy="25908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সজীব চন্দ্র দাস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সহকারী শিক্ষক (ব্যবসায় শিক্ষা)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চকতাতারদী আলহাজ্ব লায়ন এম.এ বাতেন উচ্চ বিদ্যালয়।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মনোহরদী,নরসিংদী।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০১৭২৬ – ৬৮৬৮৬৭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800" y="3810000"/>
            <a:ext cx="3886200" cy="2590800"/>
          </a:xfrm>
          <a:prstGeom prst="roundRect">
            <a:avLst/>
          </a:prstGeom>
          <a:solidFill>
            <a:srgbClr val="0070C0"/>
          </a:solidFill>
          <a:ln w="7620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নবমঃ শ্রেনি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ব্যবসায় উদ্যোগ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অধ্যায়ঃ প্রথম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৪৫ মিনিট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absai Uddog  (www.ataurinternet.blogspot.com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685800"/>
            <a:ext cx="2174132" cy="2438400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533400" y="6519446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dirty="0" smtClean="0"/>
              <a:t>sajibchandradas28@gmail.com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b35e629af76ce64698a223cd355c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733800"/>
            <a:ext cx="3997800" cy="2514600"/>
          </a:xfrm>
          <a:prstGeom prst="roundRect">
            <a:avLst/>
          </a:prstGeom>
        </p:spPr>
      </p:pic>
      <p:pic>
        <p:nvPicPr>
          <p:cNvPr id="3" name="Picture 2" descr="408449_1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733800"/>
            <a:ext cx="4241800" cy="2545080"/>
          </a:xfrm>
          <a:prstGeom prst="roundRect">
            <a:avLst/>
          </a:prstGeom>
        </p:spPr>
      </p:pic>
      <p:pic>
        <p:nvPicPr>
          <p:cNvPr id="4" name="Picture 3" descr="02_55549_436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57200"/>
            <a:ext cx="4267200" cy="2667000"/>
          </a:xfrm>
          <a:prstGeom prst="roundRect">
            <a:avLst/>
          </a:prstGeom>
        </p:spPr>
      </p:pic>
      <p:pic>
        <p:nvPicPr>
          <p:cNvPr id="5" name="Picture 4" descr="5_221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533400"/>
            <a:ext cx="3733800" cy="25146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4572000"/>
            <a:ext cx="9144000" cy="2286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 পরিচিতি 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SC_002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057400" y="381000"/>
            <a:ext cx="4572000" cy="1143000"/>
          </a:xfrm>
          <a:prstGeom prst="round2DiagRect">
            <a:avLst>
              <a:gd name="adj1" fmla="val 50000"/>
              <a:gd name="adj2" fmla="val 0"/>
            </a:avLst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2286000"/>
            <a:ext cx="8458200" cy="3810000"/>
          </a:xfrm>
          <a:prstGeom prst="roundRect">
            <a:avLst/>
          </a:prstGeom>
          <a:solidFill>
            <a:srgbClr val="C000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ব্যবসায় সম্পর্কে বলতে পারবে; 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ব্যবসায়ের উৎপত্তি ও ক্রমবিকাশ বর্ননা করতে পারবে;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ব্যবসায়ের গুরুত্ব ব্যাখ্যা করতে পারবে ।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2590800"/>
            <a:ext cx="8305800" cy="342900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ব্যবসায়ের উৎপত্তির মূলে ছিল মানুষের অভাববোধ। অভাব পূরনের লক্ষ্যেই মানুষ বিভিন্ন অর্থনৈতিক কর্মকান্ডের মাধ্যমে উপার্জন প্রচেষ্ঠায় জড়িত হয়। মূলত অর্থনৈতিক কর্মকান্ড ও লেনদেনকেই ঘিরেই উদ্ভব হয় ব্যবসায়।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81200" y="990600"/>
            <a:ext cx="5257800" cy="99060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ব্যবসায়ের উৎপত্তি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870744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305800" cy="3621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1371600" y="4038600"/>
            <a:ext cx="6019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ব্যবসায় কি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4953000"/>
            <a:ext cx="7696200" cy="1219200"/>
          </a:xfrm>
          <a:prstGeom prst="roundRect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সাধারন ভাবে মুনাফা অর্জনের লক্ষ্যে পরিচালিত অর্থনৈতিক কর্মকান্ডকেই ব্যবসায় বলে।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çadores-Primitiv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57200"/>
            <a:ext cx="3886200" cy="2590800"/>
          </a:xfrm>
          <a:prstGeom prst="rect">
            <a:avLst/>
          </a:prstGeom>
        </p:spPr>
      </p:pic>
      <p:pic>
        <p:nvPicPr>
          <p:cNvPr id="3" name="Picture 2" descr="13717579_MNrd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3810000" cy="2590800"/>
          </a:xfrm>
          <a:prstGeom prst="rect">
            <a:avLst/>
          </a:prstGeom>
        </p:spPr>
      </p:pic>
      <p:pic>
        <p:nvPicPr>
          <p:cNvPr id="4" name="Picture 3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581400"/>
            <a:ext cx="3886200" cy="2743200"/>
          </a:xfrm>
          <a:prstGeom prst="rect">
            <a:avLst/>
          </a:prstGeom>
        </p:spPr>
      </p:pic>
      <p:pic>
        <p:nvPicPr>
          <p:cNvPr id="5" name="Picture 4" descr="39249834_3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581400"/>
            <a:ext cx="3886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3962400" cy="2895600"/>
          </a:xfrm>
          <a:prstGeom prst="rect">
            <a:avLst/>
          </a:prstGeom>
        </p:spPr>
      </p:pic>
      <p:pic>
        <p:nvPicPr>
          <p:cNvPr id="4" name="Picture 3" descr="2-24-600x3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81400"/>
            <a:ext cx="3962400" cy="2634743"/>
          </a:xfrm>
          <a:prstGeom prst="rect">
            <a:avLst/>
          </a:prstGeom>
        </p:spPr>
      </p:pic>
      <p:pic>
        <p:nvPicPr>
          <p:cNvPr id="2" name="Picture 1" descr="600x4001527621102_Coin-4201602230525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04800"/>
            <a:ext cx="3848100" cy="2895600"/>
          </a:xfrm>
          <a:prstGeom prst="rect">
            <a:avLst/>
          </a:prstGeom>
        </p:spPr>
      </p:pic>
      <p:pic>
        <p:nvPicPr>
          <p:cNvPr id="5" name="Picture 4" descr="Village_market,_Bogu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581400"/>
            <a:ext cx="38862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130</Words>
  <Application>Microsoft Office PowerPoint</Application>
  <PresentationFormat>On-screen Show (4:3)</PresentationFormat>
  <Paragraphs>37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Sajib</dc:creator>
  <cp:lastModifiedBy>Sajib</cp:lastModifiedBy>
  <cp:revision>59</cp:revision>
  <dcterms:created xsi:type="dcterms:W3CDTF">2006-08-16T00:00:00Z</dcterms:created>
  <dcterms:modified xsi:type="dcterms:W3CDTF">2020-04-16T06:39:56Z</dcterms:modified>
</cp:coreProperties>
</file>