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8" r:id="rId4"/>
    <p:sldId id="259" r:id="rId5"/>
    <p:sldId id="262" r:id="rId6"/>
    <p:sldId id="260" r:id="rId7"/>
    <p:sldId id="261" r:id="rId8"/>
    <p:sldId id="263" r:id="rId9"/>
    <p:sldId id="26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DC0A85-D81B-4EFC-A749-EDFB8651C23D}">
          <p14:sldIdLst/>
        </p14:section>
        <p14:section name="Untitled Section" id="{DE2BD2BB-0916-4BAD-8B85-9BF89272DC39}">
          <p14:sldIdLst>
            <p14:sldId id="256"/>
            <p14:sldId id="258"/>
            <p14:sldId id="268"/>
            <p14:sldId id="259"/>
            <p14:sldId id="262"/>
            <p14:sldId id="260"/>
            <p14:sldId id="261"/>
            <p14:sldId id="263"/>
            <p14:sldId id="269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2" autoAdjust="0"/>
    <p:restoredTop sz="94340" autoAdjust="0"/>
  </p:normalViewPr>
  <p:slideViewPr>
    <p:cSldViewPr>
      <p:cViewPr varScale="1">
        <p:scale>
          <a:sx n="88" d="100"/>
          <a:sy n="88" d="100"/>
        </p:scale>
        <p:origin x="2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574AB-2C7D-4459-9355-907B0193E5C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993C2-21E3-4200-BFCE-E4B3730E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0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93C2-21E3-4200-BFCE-E4B3730E3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93C2-21E3-4200-BFCE-E4B3730E3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93C2-21E3-4200-BFCE-E4B3730E3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93C2-21E3-4200-BFCE-E4B3730E3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93C2-21E3-4200-BFCE-E4B3730E3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5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93C2-21E3-4200-BFCE-E4B3730E3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3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7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9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6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8100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5638800" cy="2590800"/>
          </a:xfrm>
        </p:spPr>
        <p:txBody>
          <a:bodyPr>
            <a:noAutofit/>
          </a:bodyPr>
          <a:lstStyle/>
          <a:p>
            <a:r>
              <a:rPr lang="en-US" sz="1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</a:t>
            </a:r>
            <a:r>
              <a:rPr lang="bn-IN" sz="1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</a:t>
            </a:r>
            <a:r>
              <a:rPr lang="en-US" sz="1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</a:t>
            </a:r>
            <a:endParaRPr lang="en-US" sz="10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3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996148"/>
            <a:ext cx="82765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dirty="0" smtClean="0">
              <a:solidFill>
                <a:schemeClr val="accent2"/>
              </a:solidFill>
            </a:endParaRPr>
          </a:p>
          <a:p>
            <a:r>
              <a:rPr lang="bn-BD" sz="4800" dirty="0" smtClean="0">
                <a:solidFill>
                  <a:schemeClr val="accent2"/>
                </a:solidFill>
              </a:rPr>
              <a:t>১</a:t>
            </a:r>
            <a:r>
              <a:rPr lang="bn-BD" sz="4800" dirty="0" smtClean="0">
                <a:solidFill>
                  <a:schemeClr val="accent2"/>
                </a:solidFill>
              </a:rPr>
              <a:t>।সমভূমি কি</a:t>
            </a:r>
            <a:r>
              <a:rPr lang="en-US" sz="4800" dirty="0">
                <a:solidFill>
                  <a:schemeClr val="accent2"/>
                </a:solidFill>
              </a:rPr>
              <a:t> ?</a:t>
            </a:r>
            <a:r>
              <a:rPr lang="bn-BD" sz="4800" dirty="0" smtClean="0">
                <a:solidFill>
                  <a:schemeClr val="accent2"/>
                </a:solidFill>
              </a:rPr>
              <a:t> </a:t>
            </a:r>
            <a:endParaRPr lang="bn-BD" sz="4800" b="1" dirty="0" smtClean="0">
              <a:solidFill>
                <a:schemeClr val="accent2"/>
              </a:solidFill>
            </a:endParaRPr>
          </a:p>
          <a:p>
            <a:r>
              <a:rPr lang="bn-BD" sz="4800" dirty="0" smtClean="0">
                <a:solidFill>
                  <a:srgbClr val="00B0F0"/>
                </a:solidFill>
              </a:rPr>
              <a:t>২।সমভূমি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bn-BD" sz="4800" dirty="0" smtClean="0">
                <a:solidFill>
                  <a:srgbClr val="00B0F0"/>
                </a:solidFill>
              </a:rPr>
              <a:t>কি </a:t>
            </a:r>
            <a:r>
              <a:rPr lang="bn-BD" sz="4800" dirty="0">
                <a:solidFill>
                  <a:srgbClr val="00B0F0"/>
                </a:solidFill>
              </a:rPr>
              <a:t>ভাবে 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bn-BD" sz="4800" dirty="0" smtClean="0">
                <a:solidFill>
                  <a:srgbClr val="00B0F0"/>
                </a:solidFill>
              </a:rPr>
              <a:t>সৃস্টি </a:t>
            </a:r>
            <a:r>
              <a:rPr lang="bn-BD" sz="4800" dirty="0">
                <a:solidFill>
                  <a:srgbClr val="00B0F0"/>
                </a:solidFill>
              </a:rPr>
              <a:t>হয় </a:t>
            </a:r>
            <a:r>
              <a:rPr lang="en-US" sz="4800" dirty="0">
                <a:solidFill>
                  <a:srgbClr val="00B0F0"/>
                </a:solidFill>
              </a:rPr>
              <a:t>?</a:t>
            </a:r>
            <a:endParaRPr lang="bn-BD" sz="4800" dirty="0" smtClean="0">
              <a:solidFill>
                <a:srgbClr val="00B0F0"/>
              </a:solidFill>
            </a:endParaRPr>
          </a:p>
          <a:p>
            <a:r>
              <a:rPr lang="bn-BD" sz="4800" dirty="0" smtClean="0">
                <a:solidFill>
                  <a:srgbClr val="7030A0"/>
                </a:solidFill>
              </a:rPr>
              <a:t>৩।ক্ষয়জাত সমভূমি </a:t>
            </a:r>
            <a:r>
              <a:rPr lang="bn-BD" sz="4800" dirty="0">
                <a:solidFill>
                  <a:srgbClr val="7030A0"/>
                </a:solidFill>
              </a:rPr>
              <a:t>কি </a:t>
            </a:r>
            <a:r>
              <a:rPr lang="bn-BD" sz="4800" dirty="0" smtClean="0">
                <a:solidFill>
                  <a:srgbClr val="7030A0"/>
                </a:solidFill>
              </a:rPr>
              <a:t>ভাবে </a:t>
            </a:r>
            <a:r>
              <a:rPr lang="bn-IN" sz="4800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</a:t>
            </a:r>
            <a:r>
              <a:rPr lang="bn-BD" sz="4800" dirty="0" smtClean="0">
                <a:solidFill>
                  <a:srgbClr val="7030A0"/>
                </a:solidFill>
              </a:rPr>
              <a:t>সৃস্টি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bn-BD" sz="4800" dirty="0">
                <a:solidFill>
                  <a:srgbClr val="7030A0"/>
                </a:solidFill>
              </a:rPr>
              <a:t>হ</a:t>
            </a:r>
            <a:r>
              <a:rPr lang="bn-BD" sz="4800" dirty="0" smtClean="0">
                <a:solidFill>
                  <a:srgbClr val="7030A0"/>
                </a:solidFill>
              </a:rPr>
              <a:t>য় </a:t>
            </a:r>
            <a:r>
              <a:rPr lang="en-US" sz="4800" dirty="0" smtClean="0">
                <a:solidFill>
                  <a:srgbClr val="7030A0"/>
                </a:solidFill>
              </a:rPr>
              <a:t>?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838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 smtClean="0">
                <a:solidFill>
                  <a:srgbClr val="FF0000"/>
                </a:solidFill>
              </a:rPr>
              <a:t>মূল্যায়ন</a:t>
            </a:r>
            <a:endParaRPr lang="en-US" sz="7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551" y="37526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সমভূমিতে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জনবসতি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গড়ে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উঠার কারণ কি ব্যাখ্যা কর।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6543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0070C0"/>
                </a:solidFill>
              </a:rPr>
              <a:t>বা</a:t>
            </a:r>
            <a:r>
              <a:rPr lang="bn-BD" sz="4000" b="1" u="sng" dirty="0" smtClean="0">
                <a:solidFill>
                  <a:srgbClr val="0070C0"/>
                </a:solidFill>
              </a:rPr>
              <a:t>ড়ীর কাজ</a:t>
            </a:r>
            <a:r>
              <a:rPr lang="en-US" sz="4000" b="1" u="sng" dirty="0" smtClean="0">
                <a:solidFill>
                  <a:srgbClr val="0070C0"/>
                </a:solidFill>
              </a:rPr>
              <a:t> 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" y="35083"/>
            <a:ext cx="9143999" cy="6980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4109" y="3200400"/>
            <a:ext cx="579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10000" b="1" dirty="0" smtClean="0">
                <a:solidFill>
                  <a:srgbClr val="7030A0"/>
                </a:solidFill>
              </a:rPr>
              <a:t>ধন্যবাদ</a:t>
            </a:r>
            <a:endParaRPr lang="en-US" sz="10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0338"/>
            <a:ext cx="8839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u="sng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পরিচিত</a:t>
            </a:r>
            <a:endParaRPr lang="en-US" sz="13800" b="1" u="sng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IN" altLang="en-US" sz="4000" b="1" dirty="0" smtClean="0">
                <a:solidFill>
                  <a:srgbClr val="0033CC"/>
                </a:solidFill>
                <a:latin typeface="AnandapatraCMJ" pitchFamily="2" charset="0"/>
              </a:rPr>
              <a:t>কামরুজ্জামান </a:t>
            </a:r>
            <a:r>
              <a:rPr lang="bn-IN" altLang="en-US" sz="4000" b="1" dirty="0">
                <a:solidFill>
                  <a:srgbClr val="0033CC"/>
                </a:solidFill>
                <a:latin typeface="AnandapatraCMJ" pitchFamily="2" charset="0"/>
              </a:rPr>
              <a:t>সরদার</a:t>
            </a:r>
            <a:r>
              <a:rPr lang="bn-BD" altLang="en-US" sz="4000" b="1" dirty="0">
                <a:solidFill>
                  <a:srgbClr val="0033CC"/>
                </a:solidFill>
                <a:latin typeface="AnandapatraCMJ" pitchFamily="2" charset="0"/>
              </a:rPr>
              <a:t> </a:t>
            </a:r>
            <a:r>
              <a:rPr lang="bn-IN" altLang="en-US" sz="4000" b="1" dirty="0">
                <a:solidFill>
                  <a:srgbClr val="0033CC"/>
                </a:solidFill>
                <a:latin typeface="AnandapatraCMJ" pitchFamily="2" charset="0"/>
              </a:rPr>
              <a:t>( কামরুল )</a:t>
            </a:r>
          </a:p>
          <a:p>
            <a:pPr algn="ctr"/>
            <a:r>
              <a:rPr lang="bn-BD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40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ICT )</a:t>
            </a:r>
            <a:endParaRPr lang="bn-IN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altLang="en-US" sz="4000" b="1" dirty="0">
                <a:solidFill>
                  <a:schemeClr val="accent6">
                    <a:lumMod val="75000"/>
                  </a:schemeClr>
                </a:solidFill>
                <a:latin typeface="AnandapatraCMJ" pitchFamily="2" charset="0"/>
              </a:rPr>
              <a:t>নিশ্চিন্তপুর</a:t>
            </a:r>
            <a:r>
              <a:rPr lang="bn-BD" altLang="en-US" sz="4000" b="1" dirty="0">
                <a:solidFill>
                  <a:schemeClr val="accent6">
                    <a:lumMod val="75000"/>
                  </a:schemeClr>
                </a:solidFill>
                <a:latin typeface="AnandapatraCMJ" pitchFamily="2" charset="0"/>
              </a:rPr>
              <a:t> </a:t>
            </a:r>
            <a:r>
              <a:rPr lang="bn-IN" altLang="en-US" sz="4000" b="1" dirty="0">
                <a:solidFill>
                  <a:schemeClr val="accent6">
                    <a:lumMod val="75000"/>
                  </a:schemeClr>
                </a:solidFill>
                <a:latin typeface="AnandapatraCMJ" pitchFamily="2" charset="0"/>
              </a:rPr>
              <a:t>মাধ্যমিক  </a:t>
            </a:r>
            <a:r>
              <a:rPr lang="bn-BD" altLang="en-US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</a:rPr>
              <a:t>বিদ্যালয়</a:t>
            </a:r>
            <a:r>
              <a:rPr lang="bn-BD" altLang="en-US" sz="4000" b="1" dirty="0">
                <a:solidFill>
                  <a:schemeClr val="accent6">
                    <a:lumMod val="75000"/>
                  </a:schemeClr>
                </a:solidFill>
                <a:latin typeface="ShurmaMJ" pitchFamily="2" charset="0"/>
              </a:rPr>
              <a:t>,</a:t>
            </a:r>
            <a:r>
              <a:rPr lang="bn-IN" altLang="en-US" sz="4000" b="1" dirty="0">
                <a:solidFill>
                  <a:schemeClr val="accent6">
                    <a:lumMod val="75000"/>
                  </a:schemeClr>
                </a:solidFill>
                <a:latin typeface="ShurmaMJ" pitchFamily="2" charset="0"/>
              </a:rPr>
              <a:t>বাবুপাড়া,পাংশা,</a:t>
            </a:r>
            <a:r>
              <a:rPr lang="bn-BD" altLang="en-US" sz="4000" b="1" dirty="0">
                <a:solidFill>
                  <a:schemeClr val="accent6">
                    <a:lumMod val="75000"/>
                  </a:schemeClr>
                </a:solidFill>
                <a:latin typeface="ShurmaMJ" pitchFamily="2" charset="0"/>
              </a:rPr>
              <a:t>রাজবাড়ী।</a:t>
            </a:r>
            <a:endParaRPr lang="bn-IN" altLang="en-US" sz="4000" b="1" dirty="0">
              <a:solidFill>
                <a:schemeClr val="accent6">
                  <a:lumMod val="75000"/>
                </a:schemeClr>
              </a:solidFill>
              <a:latin typeface="ShurmaMJ" pitchFamily="2" charset="0"/>
            </a:endParaRPr>
          </a:p>
          <a:p>
            <a:pPr algn="ctr"/>
            <a:endParaRPr lang="en-US" sz="4000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" pitchFamily="2" charset="0"/>
              </a:rPr>
              <a:t>	</a:t>
            </a:r>
            <a:r>
              <a:rPr lang="bn-BD" sz="4000" dirty="0">
                <a:solidFill>
                  <a:srgbClr val="FF0000"/>
                </a:solidFill>
                <a:latin typeface="Nikosh" pitchFamily="2" charset="0"/>
              </a:rPr>
              <a:t>মোবাইল নং ০১৭</a:t>
            </a:r>
            <a:r>
              <a:rPr lang="en-US" sz="4000" dirty="0">
                <a:solidFill>
                  <a:srgbClr val="FF0000"/>
                </a:solidFill>
                <a:latin typeface="Nikosh" pitchFamily="2" charset="0"/>
              </a:rPr>
              <a:t>১১৫১৪৩০৮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138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600" y="990600"/>
            <a:ext cx="5334000" cy="4953000"/>
          </a:xfrm>
        </p:spPr>
        <p:txBody>
          <a:bodyPr>
            <a:normAutofit fontScale="90000"/>
          </a:bodyPr>
          <a:lstStyle/>
          <a:p>
            <a:r>
              <a:rPr lang="bn-BD" sz="7200" b="1" u="sng" dirty="0" smtClean="0">
                <a:solidFill>
                  <a:srgbClr val="0070C0"/>
                </a:solidFill>
              </a:rPr>
              <a:t>পাঠ পরিচ</a:t>
            </a:r>
            <a:r>
              <a:rPr lang="en-US" sz="7200" b="1" u="sng" dirty="0" smtClean="0">
                <a:solidFill>
                  <a:srgbClr val="0070C0"/>
                </a:solidFill>
              </a:rPr>
              <a:t>ি</a:t>
            </a:r>
            <a:r>
              <a:rPr lang="bn-BD" sz="7200" b="1" u="sng" dirty="0" smtClean="0">
                <a:solidFill>
                  <a:srgbClr val="0070C0"/>
                </a:solidFill>
              </a:rPr>
              <a:t>তি</a:t>
            </a:r>
            <a:r>
              <a:rPr lang="bn-IN" sz="7200" b="1" u="sng" dirty="0" smtClean="0">
                <a:solidFill>
                  <a:srgbClr val="0070C0"/>
                </a:solidFill>
              </a:rPr>
              <a:t/>
            </a:r>
            <a:br>
              <a:rPr lang="bn-IN" sz="7200" b="1" u="sng" dirty="0" smtClean="0">
                <a:solidFill>
                  <a:srgbClr val="0070C0"/>
                </a:solidFill>
              </a:rPr>
            </a:br>
            <a:r>
              <a:rPr lang="bn-BD" sz="7200" b="1" u="sng" dirty="0" smtClean="0">
                <a:solidFill>
                  <a:srgbClr val="0070C0"/>
                </a:solidFill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800" dirty="0" err="1" smtClean="0">
                <a:solidFill>
                  <a:srgbClr val="00B050"/>
                </a:solidFill>
              </a:rPr>
              <a:t>ভূগোল</a:t>
            </a:r>
            <a:r>
              <a:rPr lang="bn-IN" sz="4800" dirty="0" smtClean="0">
                <a:solidFill>
                  <a:srgbClr val="00B050"/>
                </a:solidFill>
              </a:rPr>
              <a:t> ও প</a:t>
            </a:r>
            <a:r>
              <a:rPr lang="en-US" sz="4800" dirty="0" err="1" smtClean="0">
                <a:solidFill>
                  <a:srgbClr val="00B050"/>
                </a:solidFill>
              </a:rPr>
              <a:t>রিবেশ</a:t>
            </a:r>
            <a:r>
              <a:rPr lang="bn-IN" sz="4800" dirty="0" smtClean="0">
                <a:solidFill>
                  <a:srgbClr val="00B050"/>
                </a:solidFill>
              </a:rPr>
              <a:t/>
            </a:r>
            <a:br>
              <a:rPr lang="bn-IN" sz="4800" dirty="0" smtClean="0">
                <a:solidFill>
                  <a:srgbClr val="00B050"/>
                </a:solidFill>
              </a:rPr>
            </a:br>
            <a:r>
              <a:rPr lang="en-US" sz="4800" dirty="0" smtClean="0">
                <a:solidFill>
                  <a:srgbClr val="00B050"/>
                </a:solidFill>
              </a:rPr>
              <a:t/>
            </a:r>
            <a:br>
              <a:rPr lang="en-US" sz="4800" dirty="0" smtClean="0">
                <a:solidFill>
                  <a:srgbClr val="00B050"/>
                </a:solidFill>
              </a:rPr>
            </a:br>
            <a:r>
              <a:rPr lang="en-US" sz="4800" dirty="0" err="1" smtClean="0">
                <a:solidFill>
                  <a:srgbClr val="7030A0"/>
                </a:solidFill>
              </a:rPr>
              <a:t>শ্রেণি</a:t>
            </a:r>
            <a:r>
              <a:rPr lang="en-US" sz="4800" dirty="0" smtClean="0">
                <a:solidFill>
                  <a:srgbClr val="7030A0"/>
                </a:solidFill>
              </a:rPr>
              <a:t>-</a:t>
            </a:r>
            <a:r>
              <a:rPr lang="bn-IN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নবমওদশম</a:t>
            </a:r>
            <a:r>
              <a:rPr lang="bn-IN" sz="4800" dirty="0" smtClean="0">
                <a:solidFill>
                  <a:srgbClr val="7030A0"/>
                </a:solidFill>
              </a:rPr>
              <a:t/>
            </a:r>
            <a:br>
              <a:rPr lang="bn-IN" sz="4800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smtClean="0">
                <a:solidFill>
                  <a:srgbClr val="7030A0"/>
                </a:solidFill>
              </a:rPr>
              <a:t/>
            </a:r>
            <a:br>
              <a:rPr lang="en-US" sz="4800" dirty="0" smtClean="0">
                <a:solidFill>
                  <a:srgbClr val="7030A0"/>
                </a:solidFill>
              </a:rPr>
            </a:br>
            <a:r>
              <a:rPr lang="bn-BD" sz="4800" dirty="0" smtClean="0">
                <a:solidFill>
                  <a:srgbClr val="002060"/>
                </a:solidFill>
              </a:rPr>
              <a:t>বিষয়-</a:t>
            </a:r>
            <a:r>
              <a:rPr lang="bn-IN" sz="4800" dirty="0" smtClean="0">
                <a:solidFill>
                  <a:srgbClr val="002060"/>
                </a:solidFill>
              </a:rPr>
              <a:t> </a:t>
            </a:r>
            <a:r>
              <a:rPr lang="bn-BD" sz="4800" dirty="0" smtClean="0">
                <a:solidFill>
                  <a:srgbClr val="002060"/>
                </a:solidFill>
              </a:rPr>
              <a:t>সমভূমি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flipV="1">
            <a:off x="609600" y="6629399"/>
            <a:ext cx="1219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64" y="1453821"/>
            <a:ext cx="4933336" cy="424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2465" y="5700252"/>
            <a:ext cx="1676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           </a:t>
            </a:r>
            <a:r>
              <a:rPr lang="en-US" sz="3200" dirty="0" err="1" smtClean="0">
                <a:solidFill>
                  <a:srgbClr val="00B050"/>
                </a:solidFill>
              </a:rPr>
              <a:t>সমভূমি</a:t>
            </a:r>
            <a:r>
              <a:rPr lang="en-US" sz="2400" dirty="0" smtClean="0"/>
              <a:t>  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05665" y="44799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err="1">
                <a:solidFill>
                  <a:srgbClr val="0070C0"/>
                </a:solidFill>
              </a:rPr>
              <a:t>পাঠ</a:t>
            </a:r>
            <a:r>
              <a:rPr lang="en-US" sz="5000" b="1" u="sng" dirty="0">
                <a:solidFill>
                  <a:srgbClr val="0070C0"/>
                </a:solidFill>
              </a:rPr>
              <a:t> </a:t>
            </a:r>
            <a:r>
              <a:rPr lang="en-US" sz="5000" b="1" u="sng" dirty="0" err="1">
                <a:solidFill>
                  <a:srgbClr val="0070C0"/>
                </a:solidFill>
              </a:rPr>
              <a:t>ঘোষনা</a:t>
            </a:r>
            <a:endParaRPr lang="en-US" sz="5000" b="1" u="sng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1453821"/>
            <a:ext cx="4061772" cy="4256263"/>
          </a:xfrm>
          <a:prstGeom prst="rect">
            <a:avLst/>
          </a:prstGeom>
        </p:spPr>
      </p:pic>
      <p:cxnSp>
        <p:nvCxnSpPr>
          <p:cNvPr id="10" name="Elbow Connector 9"/>
          <p:cNvCxnSpPr/>
          <p:nvPr/>
        </p:nvCxnSpPr>
        <p:spPr>
          <a:xfrm flipV="1">
            <a:off x="4495800" y="5565059"/>
            <a:ext cx="762000" cy="381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>
            <a:off x="3200400" y="5562600"/>
            <a:ext cx="609600" cy="3810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438400"/>
            <a:ext cx="63246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১।সমভূমি </a:t>
            </a:r>
            <a:r>
              <a:rPr lang="en-US" sz="2800" dirty="0" err="1" smtClean="0">
                <a:solidFill>
                  <a:schemeClr val="accent3"/>
                </a:solidFill>
              </a:rPr>
              <a:t>কাকে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বলে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বলতে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  <a:r>
              <a:rPr lang="en-US" sz="2800" dirty="0" err="1" smtClean="0">
                <a:solidFill>
                  <a:schemeClr val="accent3"/>
                </a:solidFill>
              </a:rPr>
              <a:t>পারবে</a:t>
            </a:r>
            <a:r>
              <a:rPr lang="en-US" sz="2800" dirty="0" smtClean="0">
                <a:solidFill>
                  <a:schemeClr val="accent3"/>
                </a:solidFill>
              </a:rPr>
              <a:t>? </a:t>
            </a:r>
            <a:endParaRPr lang="en-US" sz="28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২।সমভূমিকে  </a:t>
            </a:r>
            <a:r>
              <a:rPr lang="en-US" sz="2800" dirty="0" err="1" smtClean="0">
                <a:solidFill>
                  <a:srgbClr val="0070C0"/>
                </a:solidFill>
              </a:rPr>
              <a:t>প্রধানত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ভাগে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ভাগ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বলতে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পারবে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৩।ক্ষয়জাত </a:t>
            </a:r>
            <a:r>
              <a:rPr lang="en-US" sz="2800" dirty="0" err="1" smtClean="0">
                <a:solidFill>
                  <a:srgbClr val="7030A0"/>
                </a:solidFill>
              </a:rPr>
              <a:t>সমভূমি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ভাবে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সৃষ্টি</a:t>
            </a:r>
            <a:r>
              <a:rPr lang="en-US" sz="2800" dirty="0" err="1">
                <a:solidFill>
                  <a:srgbClr val="7030A0"/>
                </a:solidFill>
              </a:rPr>
              <a:t>হয়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বলতে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? </a:t>
            </a:r>
          </a:p>
          <a:p>
            <a:pPr algn="ctr"/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700212" y="945107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bn-BD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 ফল</a:t>
            </a:r>
            <a:endParaRPr lang="en-U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0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62" y="0"/>
            <a:ext cx="8991600" cy="586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2" y="58615"/>
            <a:ext cx="6538190" cy="5410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24000" y="2904393"/>
            <a:ext cx="1676400" cy="38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48400" y="5105400"/>
            <a:ext cx="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6362" y="2680883"/>
            <a:ext cx="186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সমভূমি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5873261"/>
            <a:ext cx="76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  নদী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72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284" y="-79108"/>
            <a:ext cx="8305800" cy="516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0" y="838200"/>
            <a:ext cx="8928734" cy="5303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399" y="141891"/>
            <a:ext cx="392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ক্ষয়জাত</a:t>
            </a: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সমভূমি</a:t>
            </a:r>
            <a:endParaRPr lang="en-US" sz="2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6456218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</a:rPr>
              <a:t>   আদি পর্যায়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182343"/>
            <a:ext cx="6705600" cy="439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8830"/>
            <a:ext cx="8077200" cy="4781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56561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2800" dirty="0" err="1" smtClean="0"/>
              <a:t>ক্ষয়জাত</a:t>
            </a:r>
            <a:r>
              <a:rPr lang="en-US" sz="2800" dirty="0" smtClean="0"/>
              <a:t> </a:t>
            </a:r>
            <a:r>
              <a:rPr lang="en-US" sz="2800" dirty="0" err="1"/>
              <a:t>সমভূমি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87035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     শেষ পর্যায়</a:t>
            </a:r>
            <a:endParaRPr lang="bn-BD" sz="2400" dirty="0"/>
          </a:p>
        </p:txBody>
      </p:sp>
    </p:spTree>
    <p:extLst>
      <p:ext uri="{BB962C8B-B14F-4D97-AF65-F5344CB8AC3E}">
        <p14:creationId xmlns:p14="http://schemas.microsoft.com/office/powerpoint/2010/main" val="25480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533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00" b="1" u="sng" dirty="0" smtClean="0">
                <a:solidFill>
                  <a:srgbClr val="7030A0"/>
                </a:solidFill>
              </a:rPr>
              <a:t>জোড়ার কাজ</a:t>
            </a:r>
            <a:endParaRPr lang="en-US" sz="50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11605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সমভূমির উৎপওির ধরনের ভিওিতে কয় ভাগে ভাগ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6791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134</Words>
  <Application>Microsoft Office PowerPoint</Application>
  <PresentationFormat>On-screen Show (4:3)</PresentationFormat>
  <Paragraphs>38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AnandapatraCMJ</vt:lpstr>
      <vt:lpstr>Arial</vt:lpstr>
      <vt:lpstr>Calibri</vt:lpstr>
      <vt:lpstr>Nikosh</vt:lpstr>
      <vt:lpstr>NikoshBAN</vt:lpstr>
      <vt:lpstr>Shonar Bangla</vt:lpstr>
      <vt:lpstr>ShurmaMJ</vt:lpstr>
      <vt:lpstr>Vrinda</vt:lpstr>
      <vt:lpstr>Office Theme</vt:lpstr>
      <vt:lpstr>PowerPoint Presentation</vt:lpstr>
      <vt:lpstr>PowerPoint Presentation</vt:lpstr>
      <vt:lpstr>পাঠ পরিচিতি   ভূগোল ও পরিবেশ  শ্রেণি- নবমওদশম   বিষয়- সমভূমি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</dc:title>
  <dc:creator>DOEL</dc:creator>
  <cp:lastModifiedBy>DELL</cp:lastModifiedBy>
  <cp:revision>115</cp:revision>
  <dcterms:created xsi:type="dcterms:W3CDTF">2006-08-16T00:00:00Z</dcterms:created>
  <dcterms:modified xsi:type="dcterms:W3CDTF">2017-08-09T06:57:33Z</dcterms:modified>
</cp:coreProperties>
</file>