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6" r:id="rId2"/>
    <p:sldId id="264" r:id="rId3"/>
    <p:sldId id="267" r:id="rId4"/>
    <p:sldId id="293" r:id="rId5"/>
    <p:sldId id="294" r:id="rId6"/>
    <p:sldId id="263" r:id="rId7"/>
    <p:sldId id="257" r:id="rId8"/>
    <p:sldId id="258" r:id="rId9"/>
    <p:sldId id="272" r:id="rId10"/>
    <p:sldId id="295" r:id="rId11"/>
    <p:sldId id="273" r:id="rId12"/>
    <p:sldId id="296" r:id="rId13"/>
    <p:sldId id="259" r:id="rId14"/>
    <p:sldId id="303" r:id="rId15"/>
    <p:sldId id="504" r:id="rId16"/>
    <p:sldId id="602" r:id="rId17"/>
    <p:sldId id="601" r:id="rId18"/>
    <p:sldId id="603" r:id="rId19"/>
    <p:sldId id="604" r:id="rId20"/>
    <p:sldId id="591" r:id="rId21"/>
    <p:sldId id="611" r:id="rId22"/>
    <p:sldId id="605" r:id="rId23"/>
    <p:sldId id="608" r:id="rId24"/>
    <p:sldId id="606" r:id="rId25"/>
    <p:sldId id="607" r:id="rId26"/>
    <p:sldId id="614" r:id="rId27"/>
    <p:sldId id="610" r:id="rId28"/>
    <p:sldId id="612" r:id="rId29"/>
    <p:sldId id="61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90273-1347-447C-9ACA-FF7CD7BB825C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1BF1D-00BF-4FC1-96D5-30F741D6B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8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7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90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3336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4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8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8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2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9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6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06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98CEB9A-7F99-4C48-90CA-2AEA292F9BB0}" type="datetimeFigureOut">
              <a:rPr lang="en-US" smtClean="0"/>
              <a:t>16-Apr-20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1B4EFBD-DB3C-4088-9E1E-202D797E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8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FC3603D-4E24-4462-817B-65AD8C1743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425190-50A4-4B56-B10D-27E62CB2523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2FE4807-DC48-48ED-8B9F-577687F3069B}"/>
              </a:ext>
            </a:extLst>
          </p:cNvPr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6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6400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71800"/>
            <a:ext cx="6553200" cy="3429000"/>
          </a:xfrm>
          <a:prstGeom prst="rect">
            <a:avLst/>
          </a:prstGeom>
          <a:noFill/>
        </p:spPr>
      </p:pic>
      <p:pic>
        <p:nvPicPr>
          <p:cNvPr id="5" name="Picture 2" descr="D:\New Upload\Adove illustraror\New fo illusteator\010.jpg">
            <a:extLst>
              <a:ext uri="{FF2B5EF4-FFF2-40B4-BE49-F238E27FC236}">
                <a16:creationId xmlns:a16="http://schemas.microsoft.com/office/drawing/2014/main" xmlns="" id="{F3F688E0-B0EE-43CA-B3F2-800F6DED3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1044" y="3260034"/>
            <a:ext cx="2133600" cy="8878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8643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3" y="2007285"/>
            <a:ext cx="8189858" cy="3993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3829" y="557341"/>
            <a:ext cx="83886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ইলাষ্ট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্রোগ্রামটি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হবে।প্রথমে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সেখান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New Document </a:t>
            </a:r>
            <a:r>
              <a:rPr lang="as-IN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Circle: Hollow 3"/>
          <p:cNvSpPr/>
          <p:nvPr/>
        </p:nvSpPr>
        <p:spPr>
          <a:xfrm>
            <a:off x="3216813" y="4212394"/>
            <a:ext cx="812409" cy="622496"/>
          </a:xfrm>
          <a:prstGeom prst="donut">
            <a:avLst>
              <a:gd name="adj" fmla="val 480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5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591" y="443345"/>
            <a:ext cx="7102242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 ব্যবহার করে নতুন ফাইল তৈরি করা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A74A8D0-0AD3-45E7-9FA4-64337563F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8" y="1301066"/>
            <a:ext cx="5962642" cy="5163671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425" y="1716881"/>
            <a:ext cx="2129225" cy="3424238"/>
          </a:xfrm>
          <a:prstGeom prst="rect">
            <a:avLst/>
          </a:prstGeom>
          <a:ln w="57150">
            <a:solidFill>
              <a:srgbClr val="00B05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718846"/>
            <a:ext cx="2362200" cy="523220"/>
          </a:xfrm>
          <a:prstGeom prst="rect">
            <a:avLst/>
          </a:prstGeom>
          <a:solidFill>
            <a:srgbClr val="D578E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itchFamily="2" charset="0"/>
                <a:cs typeface="NikoshBAN" pitchFamily="2" charset="0"/>
              </a:rPr>
              <a:t>1. File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এ ক্লিক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572066"/>
            <a:ext cx="2286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2. New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এ ক্লিক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962400"/>
            <a:ext cx="2514600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New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  করলে  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New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ডায়ালগ বক্স আসবে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C29164D-EB32-4499-A1B2-714B072D640A}"/>
              </a:ext>
            </a:extLst>
          </p:cNvPr>
          <p:cNvSpPr/>
          <p:nvPr/>
        </p:nvSpPr>
        <p:spPr>
          <a:xfrm>
            <a:off x="270833" y="464349"/>
            <a:ext cx="914400" cy="838200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574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5" t="14359" r="17015" b="29026"/>
          <a:stretch/>
        </p:blipFill>
        <p:spPr>
          <a:xfrm>
            <a:off x="2525152" y="1410681"/>
            <a:ext cx="6045591" cy="3792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364081" y="502329"/>
            <a:ext cx="5811206" cy="584775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Document ড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আসলে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28DD01-4353-465F-B1CC-C32ACD96C0D5}"/>
              </a:ext>
            </a:extLst>
          </p:cNvPr>
          <p:cNvSpPr txBox="1"/>
          <p:nvPr/>
        </p:nvSpPr>
        <p:spPr>
          <a:xfrm>
            <a:off x="224199" y="1607546"/>
            <a:ext cx="2140527" cy="1569660"/>
          </a:xfrm>
          <a:prstGeom prst="rect">
            <a:avLst/>
          </a:prstGeom>
          <a:gradFill flip="none" rotWithShape="1">
            <a:gsLst>
              <a:gs pos="0">
                <a:srgbClr val="D578EE">
                  <a:tint val="66000"/>
                  <a:satMod val="160000"/>
                </a:srgbClr>
              </a:gs>
              <a:gs pos="50000">
                <a:srgbClr val="D578EE">
                  <a:tint val="44500"/>
                  <a:satMod val="160000"/>
                </a:srgbClr>
              </a:gs>
              <a:gs pos="100000">
                <a:srgbClr val="D578EE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1. Name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Untitled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লেখা বাদ দিয়ে পছন্দ মত নাম দিতে হবে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FE41C70-1C0C-4D86-BA80-1278E1B2BC7C}"/>
              </a:ext>
            </a:extLst>
          </p:cNvPr>
          <p:cNvSpPr txBox="1"/>
          <p:nvPr/>
        </p:nvSpPr>
        <p:spPr>
          <a:xfrm>
            <a:off x="7166007" y="3011557"/>
            <a:ext cx="1732051" cy="163121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NikoshBAN" pitchFamily="2" charset="0"/>
                <a:cs typeface="NikoshBAN" pitchFamily="2" charset="0"/>
              </a:rPr>
              <a:t>২.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প্রশস্ততা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Width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এবং উচ্চতা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Height 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হবে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D1C55DD-4296-4EE1-A9EB-11310BF40B80}"/>
              </a:ext>
            </a:extLst>
          </p:cNvPr>
          <p:cNvCxnSpPr/>
          <p:nvPr/>
        </p:nvCxnSpPr>
        <p:spPr>
          <a:xfrm flipV="1">
            <a:off x="2401170" y="2186606"/>
            <a:ext cx="1924957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94C1B52F-6703-4796-8730-ABD7F12F9F79}"/>
              </a:ext>
            </a:extLst>
          </p:cNvPr>
          <p:cNvCxnSpPr>
            <a:cxnSpLocks/>
          </p:cNvCxnSpPr>
          <p:nvPr/>
        </p:nvCxnSpPr>
        <p:spPr>
          <a:xfrm flipV="1">
            <a:off x="2401170" y="2955981"/>
            <a:ext cx="1263767" cy="83927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D96CA483-B060-44B4-BE3A-066386FD8D0A}"/>
              </a:ext>
            </a:extLst>
          </p:cNvPr>
          <p:cNvCxnSpPr>
            <a:cxnSpLocks/>
          </p:cNvCxnSpPr>
          <p:nvPr/>
        </p:nvCxnSpPr>
        <p:spPr>
          <a:xfrm flipV="1">
            <a:off x="2401170" y="3405806"/>
            <a:ext cx="1924957" cy="1502896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xmlns="" id="{A874F494-2F98-47D1-A64A-3009BB878536}"/>
              </a:ext>
            </a:extLst>
          </p:cNvPr>
          <p:cNvSpPr/>
          <p:nvPr/>
        </p:nvSpPr>
        <p:spPr>
          <a:xfrm>
            <a:off x="5665306" y="2796206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4AC48558-60D0-4C0F-BD26-C5AE8312296F}"/>
              </a:ext>
            </a:extLst>
          </p:cNvPr>
          <p:cNvSpPr/>
          <p:nvPr/>
        </p:nvSpPr>
        <p:spPr>
          <a:xfrm>
            <a:off x="5671934" y="3187142"/>
            <a:ext cx="1143000" cy="304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E535BB-BAE4-429E-B280-544EBAEDB011}"/>
              </a:ext>
            </a:extLst>
          </p:cNvPr>
          <p:cNvSpPr txBox="1"/>
          <p:nvPr/>
        </p:nvSpPr>
        <p:spPr>
          <a:xfrm>
            <a:off x="235228" y="3353523"/>
            <a:ext cx="208390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২.পৃষ্ঠার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(size)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041E44D-E3D0-4E33-9AC2-F8A82B61A2E5}"/>
              </a:ext>
            </a:extLst>
          </p:cNvPr>
          <p:cNvSpPr txBox="1"/>
          <p:nvPr/>
        </p:nvSpPr>
        <p:spPr>
          <a:xfrm>
            <a:off x="251793" y="4484491"/>
            <a:ext cx="2083902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ইঞ্চি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296599-34CB-44FC-98C9-DE99C87D42A2}"/>
              </a:ext>
            </a:extLst>
          </p:cNvPr>
          <p:cNvSpPr txBox="1"/>
          <p:nvPr/>
        </p:nvSpPr>
        <p:spPr>
          <a:xfrm>
            <a:off x="309994" y="5581391"/>
            <a:ext cx="2054087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7FF4EE11-E331-4EFE-A82C-DF040EE19AB9}"/>
              </a:ext>
            </a:extLst>
          </p:cNvPr>
          <p:cNvCxnSpPr>
            <a:cxnSpLocks/>
          </p:cNvCxnSpPr>
          <p:nvPr/>
        </p:nvCxnSpPr>
        <p:spPr>
          <a:xfrm flipH="1" flipV="1">
            <a:off x="3525078" y="4672668"/>
            <a:ext cx="1130352" cy="77465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A1853B6-047C-4216-A612-B87AA3164920}"/>
              </a:ext>
            </a:extLst>
          </p:cNvPr>
          <p:cNvSpPr txBox="1"/>
          <p:nvPr/>
        </p:nvSpPr>
        <p:spPr>
          <a:xfrm>
            <a:off x="2525152" y="5590218"/>
            <a:ext cx="3562565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 CMYK</a:t>
            </a:r>
          </a:p>
        </p:txBody>
      </p:sp>
      <p:sp>
        <p:nvSpPr>
          <p:cNvPr id="27" name="Rounded Rectangle 14">
            <a:extLst>
              <a:ext uri="{FF2B5EF4-FFF2-40B4-BE49-F238E27FC236}">
                <a16:creationId xmlns:a16="http://schemas.microsoft.com/office/drawing/2014/main" xmlns="" id="{AE246722-C94C-475A-A9BD-8F171F5128E5}"/>
              </a:ext>
            </a:extLst>
          </p:cNvPr>
          <p:cNvSpPr/>
          <p:nvPr/>
        </p:nvSpPr>
        <p:spPr>
          <a:xfrm>
            <a:off x="4655430" y="3564827"/>
            <a:ext cx="1924956" cy="49033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92D098C-A294-4E30-8FDA-26DB4BD3D340}"/>
              </a:ext>
            </a:extLst>
          </p:cNvPr>
          <p:cNvSpPr txBox="1"/>
          <p:nvPr/>
        </p:nvSpPr>
        <p:spPr>
          <a:xfrm>
            <a:off x="6164532" y="5603579"/>
            <a:ext cx="2646218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000" b="1" dirty="0"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OK</a:t>
            </a:r>
            <a:r>
              <a:rPr lang="bn-BD" sz="2000" b="1" dirty="0">
                <a:latin typeface="NikoshBAN" pitchFamily="2" charset="0"/>
                <a:cs typeface="NikoshBAN" pitchFamily="2" charset="0"/>
              </a:rPr>
              <a:t> তে ক্লিক করতে হবে।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le 20">
            <a:extLst>
              <a:ext uri="{FF2B5EF4-FFF2-40B4-BE49-F238E27FC236}">
                <a16:creationId xmlns:a16="http://schemas.microsoft.com/office/drawing/2014/main" xmlns="" id="{6E9FC3D6-3A91-4930-B653-863E9269B972}"/>
              </a:ext>
            </a:extLst>
          </p:cNvPr>
          <p:cNvSpPr/>
          <p:nvPr/>
        </p:nvSpPr>
        <p:spPr>
          <a:xfrm>
            <a:off x="7166007" y="2009564"/>
            <a:ext cx="1216754" cy="35408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2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2" grpId="1" animBg="1"/>
      <p:bldP spid="15" grpId="0" animBg="1"/>
      <p:bldP spid="15" grpId="1" animBg="1"/>
      <p:bldP spid="16" grpId="0" animBg="1"/>
      <p:bldP spid="17" grpId="0" animBg="1"/>
      <p:bldP spid="19" grpId="0" animBg="1"/>
      <p:bldP spid="21" grpId="0" animBg="1"/>
      <p:bldP spid="27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F2A358-6F15-4F96-A773-B9132A8AC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07" y="243306"/>
            <a:ext cx="3339548" cy="43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4B0302-5182-40C6-8461-F5ABB9298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21" y="243307"/>
            <a:ext cx="3339548" cy="43286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17211BA5-2DBD-4DAB-AF7D-A191950FB0F7}"/>
              </a:ext>
            </a:extLst>
          </p:cNvPr>
          <p:cNvCxnSpPr/>
          <p:nvPr/>
        </p:nvCxnSpPr>
        <p:spPr>
          <a:xfrm flipH="1" flipV="1">
            <a:off x="1272209" y="569843"/>
            <a:ext cx="954156" cy="40021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6BBF838B-8833-4295-9A23-D8CBCFC2CEE5}"/>
              </a:ext>
            </a:extLst>
          </p:cNvPr>
          <p:cNvCxnSpPr/>
          <p:nvPr/>
        </p:nvCxnSpPr>
        <p:spPr>
          <a:xfrm flipH="1" flipV="1">
            <a:off x="5744823" y="549967"/>
            <a:ext cx="954156" cy="4002157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CB25C8-34E6-4883-895A-4012D5ED7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304" y="4704521"/>
            <a:ext cx="8401879" cy="19101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30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990600"/>
            <a:ext cx="3962400" cy="9233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4" y="3429000"/>
            <a:ext cx="8202493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NikoshBAN" pitchFamily="2" charset="0"/>
                <a:cs typeface="NikoshBAN" pitchFamily="2" charset="0"/>
              </a:rPr>
              <a:t>Width-8.5,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Height-11 Resolution-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৭২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পিক্সিল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Color Mode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-CMYK 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 করে একটি নতুন পৃষ্ঠা খোল। 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E:\MOTIAR\D,contennt Picture 2\pai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64" y="640876"/>
            <a:ext cx="1752600" cy="1622778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7096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apture444.PNG"/>
          <p:cNvPicPr>
            <a:picLocks noChangeAspect="1"/>
          </p:cNvPicPr>
          <p:nvPr/>
        </p:nvPicPr>
        <p:blipFill rotWithShape="1">
          <a:blip r:embed="rId3"/>
          <a:srcRect r="629"/>
          <a:stretch/>
        </p:blipFill>
        <p:spPr>
          <a:xfrm>
            <a:off x="217714" y="1188905"/>
            <a:ext cx="8599715" cy="5116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" descr="Purple mesh"/>
          <p:cNvSpPr>
            <a:spLocks noChangeArrowheads="1"/>
          </p:cNvSpPr>
          <p:nvPr/>
        </p:nvSpPr>
        <p:spPr bwMode="auto">
          <a:xfrm>
            <a:off x="1959428" y="213629"/>
            <a:ext cx="5225144" cy="7862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3974" tIns="41987" rIns="83974" bIns="41987" numCol="1">
            <a:prstTxWarp prst="textInflate">
              <a:avLst>
                <a:gd name="adj" fmla="val 0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57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5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ইলাষ্ট্রেটর</a:t>
            </a:r>
            <a:r>
              <a:rPr lang="en-US" sz="25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25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71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571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925286" y="1352194"/>
            <a:ext cx="707571" cy="7075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715" y="2114191"/>
            <a:ext cx="1135247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2168619"/>
            <a:ext cx="925286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2449289" y="1515477"/>
            <a:ext cx="1088569" cy="70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16428" y="2930619"/>
            <a:ext cx="1502702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অপশন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6200000" flipV="1">
            <a:off x="381000" y="2114191"/>
            <a:ext cx="1251857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74572" y="5488763"/>
            <a:ext cx="1469571" cy="44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86" b="1" dirty="0" err="1">
                <a:latin typeface="NikoshBAN" pitchFamily="2" charset="0"/>
                <a:cs typeface="NikoshBAN" pitchFamily="2" charset="0"/>
              </a:rPr>
              <a:t>স্ট্যাটাস</a:t>
            </a:r>
            <a:r>
              <a:rPr lang="en-US" sz="228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286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1687286" y="5706476"/>
            <a:ext cx="1632857" cy="562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35429" y="4835619"/>
            <a:ext cx="1741714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3" descr="D:\New Upload\Adove illustraror\New fo illusteator\New folder\Capture 66666666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4317" y="1188905"/>
            <a:ext cx="1753366" cy="5079590"/>
          </a:xfrm>
          <a:prstGeom prst="rect">
            <a:avLst/>
          </a:prstGeom>
          <a:noFill/>
        </p:spPr>
      </p:pic>
      <p:cxnSp>
        <p:nvCxnSpPr>
          <p:cNvPr id="31" name="Straight Arrow Connector 30"/>
          <p:cNvCxnSpPr/>
          <p:nvPr/>
        </p:nvCxnSpPr>
        <p:spPr>
          <a:xfrm flipV="1">
            <a:off x="1415143" y="4509048"/>
            <a:ext cx="1034143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469572" y="3692620"/>
            <a:ext cx="1220801" cy="44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286" b="1" dirty="0" err="1"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2286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286" b="1" dirty="0" err="1">
                <a:latin typeface="NikoshBAN" pitchFamily="2" charset="0"/>
                <a:cs typeface="NikoshBAN" pitchFamily="2" charset="0"/>
              </a:rPr>
              <a:t>বার</a:t>
            </a:r>
            <a:endParaRPr lang="en-US" sz="2286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5000" y="4400191"/>
            <a:ext cx="1220801" cy="44409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2286" b="1" dirty="0" err="1">
                <a:latin typeface="NikoshBAN" pitchFamily="2" charset="0"/>
                <a:cs typeface="NikoshBAN" pitchFamily="2" charset="0"/>
              </a:rPr>
              <a:t>প্যালেট</a:t>
            </a:r>
            <a:endParaRPr lang="en-US" sz="2286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694714" y="3638191"/>
            <a:ext cx="816429" cy="70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0800000">
            <a:off x="598714" y="3202762"/>
            <a:ext cx="870857" cy="54428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27714" y="4781191"/>
            <a:ext cx="125185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পেইজ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বর্ডার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844143" y="3855906"/>
            <a:ext cx="1143001" cy="92528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22572" y="2175891"/>
            <a:ext cx="1251857" cy="40011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ক্লোজ</a:t>
            </a:r>
            <a:r>
              <a:rPr lang="en-US" sz="2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atin typeface="NikoshBAN" pitchFamily="2" charset="0"/>
                <a:cs typeface="NikoshBAN" pitchFamily="2" charset="0"/>
              </a:rPr>
              <a:t>বাটন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7184572" y="1352192"/>
            <a:ext cx="1632857" cy="81642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8" grpId="0"/>
      <p:bldP spid="30" grpId="0"/>
      <p:bldP spid="37" grpId="0"/>
      <p:bldP spid="26" grpId="0"/>
      <p:bldP spid="21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6512C3C-F848-4BC3-8F96-C2AF42358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02" y="1458332"/>
            <a:ext cx="1407069" cy="43669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TextBox 1" descr="Purple mesh"/>
          <p:cNvSpPr>
            <a:spLocks noChangeArrowheads="1"/>
          </p:cNvSpPr>
          <p:nvPr/>
        </p:nvSpPr>
        <p:spPr bwMode="auto">
          <a:xfrm>
            <a:off x="1741714" y="582155"/>
            <a:ext cx="5486400" cy="5316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83974" tIns="41987" rIns="83974" bIns="41987" numCol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571" b="1" spc="36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571" b="1" spc="36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ইলাষ্ট্রেটর</a:t>
            </a:r>
            <a:r>
              <a:rPr lang="en-US" sz="2571" b="1" spc="36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2571" b="1" spc="36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71" b="1" spc="36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571" b="1" spc="36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824137" y="2013857"/>
            <a:ext cx="979714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24956" y="1847382"/>
            <a:ext cx="2404826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Marquee </a:t>
            </a:r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select Tool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10800000" flipV="1">
            <a:off x="4299857" y="2286000"/>
            <a:ext cx="2340429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6694715" y="2177143"/>
            <a:ext cx="2366353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Magic wand Tool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769708" y="2558143"/>
            <a:ext cx="1088571" cy="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632857" y="2394857"/>
            <a:ext cx="1183337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Pen  Tool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10800000" flipV="1">
            <a:off x="4354286" y="2830286"/>
            <a:ext cx="2122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531429" y="2718239"/>
            <a:ext cx="2574744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Line </a:t>
            </a:r>
            <a:r>
              <a:rPr lang="en-US" sz="2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Sigment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Tool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2715280" y="2941984"/>
            <a:ext cx="1088571" cy="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4286" y="2778698"/>
            <a:ext cx="2386784" cy="356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14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Paintbrush  </a:t>
            </a:r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Tool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rot="10800000" flipV="1">
            <a:off x="4245429" y="3265714"/>
            <a:ext cx="2122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422572" y="3153668"/>
            <a:ext cx="1718740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Rotate  Tool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2769708" y="3458345"/>
            <a:ext cx="1088571" cy="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415143" y="3240631"/>
            <a:ext cx="1524000" cy="356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Warp Tool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rot="10800000" flipV="1">
            <a:off x="4245429" y="3755571"/>
            <a:ext cx="1632857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005974" y="3643525"/>
            <a:ext cx="2925801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Symbol  Sprayer Tool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769708" y="3973286"/>
            <a:ext cx="1088571" cy="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469571" y="3810000"/>
            <a:ext cx="1524000" cy="356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Mesh Tool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rot="10800000" flipV="1">
            <a:off x="4281027" y="4194189"/>
            <a:ext cx="1632857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41572" y="4082143"/>
            <a:ext cx="222368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Eyedroper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Tool</a:t>
            </a: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2715280" y="4463143"/>
            <a:ext cx="1088571" cy="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524001" y="4299857"/>
            <a:ext cx="1407069" cy="3561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Slice Tool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rot="10800000" flipV="1">
            <a:off x="4281027" y="4738475"/>
            <a:ext cx="1632857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41572" y="4626429"/>
            <a:ext cx="1545616" cy="400110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Hand  Tool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8" grpId="0"/>
      <p:bldP spid="50" grpId="0"/>
      <p:bldP spid="52" grpId="0"/>
      <p:bldP spid="54" grpId="0"/>
      <p:bldP spid="56" grpId="0"/>
      <p:bldP spid="58" grpId="0"/>
      <p:bldP spid="60" grpId="0"/>
      <p:bldP spid="62" grpId="0"/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1" descr="Purple mesh"/>
          <p:cNvSpPr>
            <a:spLocks noChangeArrowheads="1"/>
          </p:cNvSpPr>
          <p:nvPr/>
        </p:nvSpPr>
        <p:spPr bwMode="auto">
          <a:xfrm>
            <a:off x="1741714" y="979715"/>
            <a:ext cx="5486400" cy="53162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83974" tIns="41987" rIns="83974" bIns="41987" numCol="1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571" b="1" spc="36" dirty="0" err="1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2571" b="1" spc="36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ইলাষ্ট্রেটর</a:t>
            </a:r>
            <a:r>
              <a:rPr lang="en-US" sz="2571" b="1" spc="36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71" b="1" spc="36" dirty="0" err="1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টুলবার</a:t>
            </a:r>
            <a:r>
              <a:rPr lang="en-US" sz="2571" b="1" spc="36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571" b="1" spc="36" dirty="0">
                <a:ln w="11430"/>
                <a:solidFill>
                  <a:srgbClr val="C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571" b="1" spc="36" dirty="0">
              <a:ln w="11430"/>
              <a:solidFill>
                <a:srgbClr val="C0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Capture5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714" y="1360714"/>
            <a:ext cx="2177143" cy="459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30" name="Straight Arrow Connector 29"/>
          <p:cNvCxnSpPr/>
          <p:nvPr/>
        </p:nvCxnSpPr>
        <p:spPr>
          <a:xfrm>
            <a:off x="2939143" y="2122714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89857" y="1956239"/>
            <a:ext cx="2497800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Direct select ion Tool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10800000" flipV="1">
            <a:off x="4735286" y="2286000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150429" y="2119525"/>
            <a:ext cx="2648482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 Selection Lasso Tool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993572" y="2558143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85137" y="2391668"/>
            <a:ext cx="1301959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Type  Tool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10800000" flipV="1">
            <a:off x="4735286" y="2775857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50429" y="2609382"/>
            <a:ext cx="1882247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Rectangle  Tool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884714" y="3048000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15143" y="2881525"/>
            <a:ext cx="1446230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Pencil  Tool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4735286" y="3268904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150429" y="3102429"/>
            <a:ext cx="1366080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Scale  Tool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2939143" y="3483429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5709" y="3316954"/>
            <a:ext cx="2515432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Free Transform  Tool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4735286" y="3755571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50429" y="3589097"/>
            <a:ext cx="2355132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Column Graph  Tool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939143" y="4027714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241408" y="3861239"/>
            <a:ext cx="1691489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Gradient Tool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rot="10800000" flipV="1">
            <a:off x="4789714" y="4245429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204857" y="4078954"/>
            <a:ext cx="1399742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Blend  Tool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2884714" y="4463143"/>
            <a:ext cx="1632857" cy="113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186979" y="4296668"/>
            <a:ext cx="1620957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Scissors Tool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rot="10800000" flipV="1">
            <a:off x="4735286" y="4735286"/>
            <a:ext cx="1360714" cy="3"/>
          </a:xfrm>
          <a:prstGeom prst="straightConnector1">
            <a:avLst/>
          </a:prstGeom>
          <a:ln w="57150">
            <a:solidFill>
              <a:srgbClr val="4F19E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50428" y="4568811"/>
            <a:ext cx="1377300" cy="356123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US" sz="1714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Zoom  Tool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7" grpId="0"/>
      <p:bldP spid="39" grpId="0"/>
      <p:bldP spid="41" grpId="0"/>
      <p:bldP spid="43" grpId="0"/>
      <p:bldP spid="45" grpId="0"/>
      <p:bldP spid="47" grpId="0"/>
      <p:bldP spid="49" grpId="0"/>
      <p:bldP spid="51" grpId="0"/>
      <p:bldP spid="53" grpId="0"/>
      <p:bldP spid="55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BC573E-8F31-4291-B549-709E0DE68A94}"/>
              </a:ext>
            </a:extLst>
          </p:cNvPr>
          <p:cNvSpPr txBox="1"/>
          <p:nvPr/>
        </p:nvSpPr>
        <p:spPr>
          <a:xfrm>
            <a:off x="2189093" y="445561"/>
            <a:ext cx="436245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গ্রুপ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টুল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AA22986-6E20-4B8E-8240-C5DB48CA5F26}"/>
              </a:ext>
            </a:extLst>
          </p:cNvPr>
          <p:cNvSpPr/>
          <p:nvPr/>
        </p:nvSpPr>
        <p:spPr>
          <a:xfrm>
            <a:off x="291544" y="3918065"/>
            <a:ext cx="8489398" cy="206210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Tool Box-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টুল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অবস্থানকে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এসব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টুলের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ডান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রয়েছে।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ত্রিকোণ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ঐখানে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টুলবক্সে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দৃশ্যমান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টুলটিতে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সবগুলো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একসঙ্গে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E837650-186D-4D1B-BF85-3DFC80B2BE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322318" y="1397315"/>
            <a:ext cx="3048000" cy="19798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2B7512E-F6CC-4A45-A8B6-AAD131AE1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87" y="1239457"/>
            <a:ext cx="3580952" cy="22222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5CA8E72-E86D-4191-B55D-8F0EEFB1BC2B}"/>
              </a:ext>
            </a:extLst>
          </p:cNvPr>
          <p:cNvSpPr/>
          <p:nvPr/>
        </p:nvSpPr>
        <p:spPr>
          <a:xfrm>
            <a:off x="4722913" y="1293328"/>
            <a:ext cx="432075" cy="48246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5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81DE71-AD09-468E-BEA9-E53232570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860" r="7021" b="978"/>
          <a:stretch/>
        </p:blipFill>
        <p:spPr>
          <a:xfrm>
            <a:off x="396531" y="1666151"/>
            <a:ext cx="2161139" cy="33829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2F0598D-BC00-4679-8FB5-8CC01135BD2F}"/>
              </a:ext>
            </a:extLst>
          </p:cNvPr>
          <p:cNvSpPr txBox="1"/>
          <p:nvPr/>
        </p:nvSpPr>
        <p:spPr>
          <a:xfrm>
            <a:off x="1686957" y="405804"/>
            <a:ext cx="6067011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সোয়াচ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(Swatch)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C24C183-A2AD-41BF-BDAD-8C7DDDFF5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023" y="2832650"/>
            <a:ext cx="5839445" cy="22296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38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066800"/>
            <a:ext cx="3227882" cy="449580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066800"/>
            <a:ext cx="3325978" cy="4476259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>
                <a:ln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dirty="0">
                <a:ln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kumimoji="0" lang="bn-BD" sz="3200" b="1" i="0" u="none" strike="noStrike" kern="1200" cap="none" spc="0" normalizeH="0" baseline="0" noProof="0" dirty="0">
              <a:ln/>
              <a:solidFill>
                <a:srgbClr val="FF00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>
                <a:ln/>
                <a:solidFill>
                  <a:srgbClr val="0099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>
                <a:ln/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>
              <a:ln/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: </a:t>
            </a:r>
            <a:r>
              <a:rPr lang="bn-BD" sz="3600" b="1" dirty="0">
                <a:ln/>
                <a:solidFill>
                  <a:srgbClr val="4F032E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3200" b="1" dirty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3200" b="1" dirty="0" err="1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ট্রেটর</a:t>
            </a:r>
            <a:endParaRPr lang="en-US" sz="3200" b="1" dirty="0">
              <a:ln/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>
                <a:ln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>
              <a:ln/>
              <a:solidFill>
                <a:srgbClr val="003300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>
              <a:ln w="1905"/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motiarjessore@yahoo.com</a:t>
            </a:r>
          </a:p>
          <a:p>
            <a:pPr algn="ctr">
              <a:defRPr/>
            </a:pP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1557337" cy="1773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74893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D:\New Upload\Adove illustraror\New fo illusteator\New folder\Capture 6666666666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0286" y="816429"/>
            <a:ext cx="2251982" cy="517865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752123" y="1034143"/>
            <a:ext cx="4343402" cy="425528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numCol="1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Appearance / info / Navigator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976257" y="1219201"/>
            <a:ext cx="990600" cy="2771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38127" y="2013857"/>
            <a:ext cx="2852057" cy="425547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numCol="1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Color / Attributes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976257" y="2230286"/>
            <a:ext cx="990600" cy="1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0504" y="2884714"/>
            <a:ext cx="4844143" cy="425528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Transparency / Stroke / Gradient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83972" y="3445093"/>
            <a:ext cx="4855029" cy="425528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numCol="1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Styles / Swatches / Burses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013857" y="4082143"/>
            <a:ext cx="3298371" cy="425528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Layer / Actions / Links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540829" y="3102428"/>
            <a:ext cx="1371600" cy="12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442857" y="3593572"/>
            <a:ext cx="1469571" cy="803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225143" y="4245428"/>
            <a:ext cx="1687286" cy="5442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173357" y="5202303"/>
            <a:ext cx="3408649" cy="425528"/>
          </a:xfrm>
          <a:prstGeom prst="rect">
            <a:avLst/>
          </a:prstGeom>
          <a:noFill/>
          <a:ln w="38100">
            <a:noFill/>
          </a:ln>
        </p:spPr>
        <p:txBody>
          <a:bodyPr wrap="square" lIns="83974" tIns="41987" rIns="83974" bIns="41987" numCol="1" rtlCol="0">
            <a:spAutoFit/>
          </a:bodyPr>
          <a:lstStyle/>
          <a:p>
            <a:r>
              <a:rPr lang="en-US" sz="2214" b="1" dirty="0">
                <a:ln w="0"/>
                <a:latin typeface="NikoshBAN" pitchFamily="2" charset="0"/>
                <a:cs typeface="NikoshBAN" pitchFamily="2" charset="0"/>
              </a:rPr>
              <a:t>Character / Paragraph</a:t>
            </a:r>
          </a:p>
        </p:txBody>
      </p:sp>
      <p:cxnSp>
        <p:nvCxnSpPr>
          <p:cNvPr id="30" name="Straight Arrow Connector 29"/>
          <p:cNvCxnSpPr>
            <a:cxnSpLocks/>
            <a:stCxn id="29" idx="3"/>
          </p:cNvCxnSpPr>
          <p:nvPr/>
        </p:nvCxnSpPr>
        <p:spPr>
          <a:xfrm flipV="1">
            <a:off x="5582006" y="5296011"/>
            <a:ext cx="1384851" cy="11905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" descr="Purple mesh"/>
          <p:cNvSpPr>
            <a:spLocks noChangeArrowheads="1"/>
          </p:cNvSpPr>
          <p:nvPr/>
        </p:nvSpPr>
        <p:spPr bwMode="auto">
          <a:xfrm>
            <a:off x="1205472" y="326096"/>
            <a:ext cx="5409726" cy="70674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3974" tIns="41987" rIns="83974" bIns="41987" numCol="1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এডোবি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ইলাষ্ট্রেটর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0"/>
                <a:latin typeface="NikoshBAN" pitchFamily="2" charset="0"/>
                <a:cs typeface="NikoshBAN" pitchFamily="2" charset="0"/>
              </a:rPr>
              <a:t>প্যালেট</a:t>
            </a:r>
            <a:r>
              <a:rPr lang="en-US" sz="36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3" grpId="0"/>
      <p:bldP spid="24" grpId="0"/>
      <p:bldP spid="25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5673A12-FE7C-4CD4-A674-1E8D1F8C57F3}"/>
              </a:ext>
            </a:extLst>
          </p:cNvPr>
          <p:cNvGrpSpPr/>
          <p:nvPr/>
        </p:nvGrpSpPr>
        <p:grpSpPr>
          <a:xfrm>
            <a:off x="2620272" y="355965"/>
            <a:ext cx="4237728" cy="803352"/>
            <a:chOff x="2794176" y="-5470458"/>
            <a:chExt cx="3276599" cy="2208356"/>
          </a:xfrm>
        </p:grpSpPr>
        <p:sp>
          <p:nvSpPr>
            <p:cNvPr id="4" name="Rounded Rectangle 6">
              <a:extLst>
                <a:ext uri="{FF2B5EF4-FFF2-40B4-BE49-F238E27FC236}">
                  <a16:creationId xmlns:a16="http://schemas.microsoft.com/office/drawing/2014/main" xmlns="" id="{C6A0415B-8436-4CE2-B023-A5F8187CF610}"/>
                </a:ext>
              </a:extLst>
            </p:cNvPr>
            <p:cNvSpPr/>
            <p:nvPr/>
          </p:nvSpPr>
          <p:spPr>
            <a:xfrm>
              <a:off x="2794176" y="-5470458"/>
              <a:ext cx="3276599" cy="2008721"/>
            </a:xfrm>
            <a:prstGeom prst="roundRect">
              <a:avLst/>
            </a:prstGeom>
            <a:solidFill>
              <a:srgbClr val="FF99FF"/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7120E775-C52D-4923-9FC4-E1AB5F83D18D}"/>
                </a:ext>
              </a:extLst>
            </p:cNvPr>
            <p:cNvSpPr/>
            <p:nvPr/>
          </p:nvSpPr>
          <p:spPr>
            <a:xfrm>
              <a:off x="3343428" y="-5377239"/>
              <a:ext cx="2297787" cy="2115137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buNone/>
              </a:pPr>
              <a:r>
                <a:rPr lang="en-US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as-IN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য়</a:t>
              </a:r>
              <a:r>
                <a:rPr lang="bn-BD" sz="4400" b="1" spc="50" dirty="0">
                  <a:ln w="11430"/>
                  <a:solidFill>
                    <a:schemeClr val="tx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কাজ </a:t>
              </a:r>
              <a:endParaRPr lang="en-US" sz="4400" b="1" cap="none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D57F75-3BD7-4CCD-A4A5-2F88D4E212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72" y="168061"/>
            <a:ext cx="1752600" cy="1697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6097143-A90B-435D-9206-D8B8BC641017}"/>
              </a:ext>
            </a:extLst>
          </p:cNvPr>
          <p:cNvSpPr txBox="1"/>
          <p:nvPr/>
        </p:nvSpPr>
        <p:spPr>
          <a:xfrm>
            <a:off x="1743972" y="5918313"/>
            <a:ext cx="5660963" cy="6463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ইলাস্ট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F1AEF5-1F02-47B9-94D3-4B4BB3C56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337" y="1433622"/>
            <a:ext cx="2241133" cy="4332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92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87E029D-534D-42BD-8839-50CA4E1EC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403758"/>
            <a:ext cx="5300870" cy="381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FE47BE-C1A2-42DE-8BFB-C40BB50BE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46" y="1299308"/>
            <a:ext cx="1407069" cy="392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4051BF-8099-4C7C-A346-D7E0B674C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5" y="5279334"/>
            <a:ext cx="8232293" cy="82269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F1BA985C-766B-426E-9251-4A2D985A0BDC}"/>
              </a:ext>
            </a:extLst>
          </p:cNvPr>
          <p:cNvSpPr/>
          <p:nvPr/>
        </p:nvSpPr>
        <p:spPr>
          <a:xfrm>
            <a:off x="1232453" y="2239618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20F864-564A-456F-B272-CADFE05D303D}"/>
              </a:ext>
            </a:extLst>
          </p:cNvPr>
          <p:cNvSpPr txBox="1"/>
          <p:nvPr/>
        </p:nvSpPr>
        <p:spPr>
          <a:xfrm>
            <a:off x="2570922" y="405274"/>
            <a:ext cx="3178038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16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27D218A-FB95-4855-87B0-2D8EB6A27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226" y="993912"/>
            <a:ext cx="6851374" cy="42461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76F6CF9-7F18-4B0D-A274-5E1365D8D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5442914"/>
            <a:ext cx="8468140" cy="1183171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FD398F68-BAD4-481F-AC06-501A17544BCB}"/>
              </a:ext>
            </a:extLst>
          </p:cNvPr>
          <p:cNvCxnSpPr>
            <a:cxnSpLocks/>
          </p:cNvCxnSpPr>
          <p:nvPr/>
        </p:nvCxnSpPr>
        <p:spPr>
          <a:xfrm flipV="1">
            <a:off x="4637906" y="3008243"/>
            <a:ext cx="1" cy="2633455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AD1532-B891-4A6A-BAAA-38AE9D2EF9BF}"/>
              </a:ext>
            </a:extLst>
          </p:cNvPr>
          <p:cNvSpPr txBox="1"/>
          <p:nvPr/>
        </p:nvSpPr>
        <p:spPr>
          <a:xfrm>
            <a:off x="2570922" y="259502"/>
            <a:ext cx="3178038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7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E699D62-B0B4-47D2-887F-03EB03F8ED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87" t="24656" r="37535" b="52246"/>
          <a:stretch/>
        </p:blipFill>
        <p:spPr>
          <a:xfrm>
            <a:off x="1879452" y="1444487"/>
            <a:ext cx="5198977" cy="257092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E050E-B3F8-4DAA-B8C8-AF9EF48E2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43" y="4320210"/>
            <a:ext cx="8680174" cy="149749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82C40871-E18E-410C-8DA2-01BF4F3BE3ED}"/>
              </a:ext>
            </a:extLst>
          </p:cNvPr>
          <p:cNvSpPr/>
          <p:nvPr/>
        </p:nvSpPr>
        <p:spPr>
          <a:xfrm>
            <a:off x="1946303" y="1616765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F459DEC9-1942-4332-BCF0-67657F5CC3FE}"/>
              </a:ext>
            </a:extLst>
          </p:cNvPr>
          <p:cNvSpPr/>
          <p:nvPr/>
        </p:nvSpPr>
        <p:spPr>
          <a:xfrm>
            <a:off x="6627855" y="1616765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2C514DE-C68B-4A05-8E0F-879BA19D719D}"/>
              </a:ext>
            </a:extLst>
          </p:cNvPr>
          <p:cNvSpPr/>
          <p:nvPr/>
        </p:nvSpPr>
        <p:spPr>
          <a:xfrm>
            <a:off x="1946303" y="3563177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3A9437CC-AA0B-4C93-B6C0-00FBD9B9F42E}"/>
              </a:ext>
            </a:extLst>
          </p:cNvPr>
          <p:cNvSpPr/>
          <p:nvPr/>
        </p:nvSpPr>
        <p:spPr>
          <a:xfrm>
            <a:off x="6627855" y="3606248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71D643-1E78-422A-8B66-C942E12E8BD0}"/>
              </a:ext>
            </a:extLst>
          </p:cNvPr>
          <p:cNvSpPr txBox="1"/>
          <p:nvPr/>
        </p:nvSpPr>
        <p:spPr>
          <a:xfrm>
            <a:off x="2570922" y="405274"/>
            <a:ext cx="3178038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40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1626B6-7C64-4AD3-95B3-87DEF9FB2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60" t="30794" r="39273" b="50380"/>
          <a:stretch/>
        </p:blipFill>
        <p:spPr>
          <a:xfrm>
            <a:off x="2610679" y="1338469"/>
            <a:ext cx="6215269" cy="2451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4DB3F4-CB80-4C94-A4DB-D42EDDCA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53" y="4572001"/>
            <a:ext cx="8603560" cy="17817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7E19CB-5465-4A64-AF7E-914D96B8B6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646" y="504203"/>
            <a:ext cx="1407069" cy="3922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2B90AE3D-FEBE-48D3-9086-AD5B303ABDA9}"/>
              </a:ext>
            </a:extLst>
          </p:cNvPr>
          <p:cNvSpPr/>
          <p:nvPr/>
        </p:nvSpPr>
        <p:spPr>
          <a:xfrm>
            <a:off x="715618" y="834886"/>
            <a:ext cx="450574" cy="374374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0">
            <a:extLst>
              <a:ext uri="{FF2B5EF4-FFF2-40B4-BE49-F238E27FC236}">
                <a16:creationId xmlns:a16="http://schemas.microsoft.com/office/drawing/2014/main" xmlns="" id="{B351B184-3A73-4200-95BA-0348ACCA1476}"/>
              </a:ext>
            </a:extLst>
          </p:cNvPr>
          <p:cNvSpPr/>
          <p:nvPr/>
        </p:nvSpPr>
        <p:spPr>
          <a:xfrm>
            <a:off x="2597425" y="1338469"/>
            <a:ext cx="6215268" cy="2451653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C63CD6F-9870-4045-A4B8-F8F002FC48DF}"/>
              </a:ext>
            </a:extLst>
          </p:cNvPr>
          <p:cNvSpPr txBox="1"/>
          <p:nvPr/>
        </p:nvSpPr>
        <p:spPr>
          <a:xfrm>
            <a:off x="3180523" y="405274"/>
            <a:ext cx="3178038" cy="64633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53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90139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545776" y="1357476"/>
            <a:ext cx="449033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AB888D-52F1-4DE4-A28F-95E79522F84E}"/>
              </a:ext>
            </a:extLst>
          </p:cNvPr>
          <p:cNvSpPr/>
          <p:nvPr/>
        </p:nvSpPr>
        <p:spPr>
          <a:xfrm>
            <a:off x="265044" y="4199787"/>
            <a:ext cx="82826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ট্রেটর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কী?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ট্রেটর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করা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ধ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প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ু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ল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সোয়াচ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3FFF55-36AA-485F-BC85-4FF5B76EC047}"/>
              </a:ext>
            </a:extLst>
          </p:cNvPr>
          <p:cNvSpPr txBox="1"/>
          <p:nvPr/>
        </p:nvSpPr>
        <p:spPr>
          <a:xfrm>
            <a:off x="1936472" y="1343802"/>
            <a:ext cx="4343400" cy="801529"/>
          </a:xfrm>
          <a:prstGeom prst="downArrowCallout">
            <a:avLst>
              <a:gd name="adj1" fmla="val 12324"/>
              <a:gd name="adj2" fmla="val 235735"/>
              <a:gd name="adj3" fmla="val 25000"/>
              <a:gd name="adj4" fmla="val 6497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53A5AB-913C-46C4-BAE0-26454C2F58E1}"/>
              </a:ext>
            </a:extLst>
          </p:cNvPr>
          <p:cNvSpPr txBox="1"/>
          <p:nvPr/>
        </p:nvSpPr>
        <p:spPr>
          <a:xfrm>
            <a:off x="3280117" y="365809"/>
            <a:ext cx="1752600" cy="7371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33048D-85E4-4AC6-B6B8-85CC2DED6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2150164"/>
            <a:ext cx="2514600" cy="20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2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FCCC4BF5-C2CC-45F0-8E43-980E1C1E9925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6096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বাড়ীর কাজ</a:t>
            </a:r>
            <a:endParaRPr lang="en-US" sz="4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xmlns="" id="{0B73B07A-0374-44CD-9174-6613335E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>
              <a:defRPr/>
            </a:pPr>
            <a:fld id="{4314E328-9D49-4C26-9C76-0AEC5AD2229D}" type="datetime1">
              <a:rPr lang="en-US" smtClean="0"/>
              <a:t>16-Apr-20</a:t>
            </a:fld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xmlns="" id="{7C36D0DE-6775-4912-8757-E581D78B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463BC71B-8898-4C26-9424-9A1CA448723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xmlns="" id="{3D90A4BD-F8E5-4015-A017-A3DE69E9FA9A}"/>
              </a:ext>
            </a:extLst>
          </p:cNvPr>
          <p:cNvSpPr txBox="1">
            <a:spLocks/>
          </p:cNvSpPr>
          <p:nvPr/>
        </p:nvSpPr>
        <p:spPr>
          <a:xfrm>
            <a:off x="457200" y="4572000"/>
            <a:ext cx="8305800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ইলাস্ট্রেটর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প্রদর্শিত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ব্যবহারিক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fif\Desktop\নতুন\Picture\1524815_190190467842742_1239018116_n.jpg">
            <a:extLst>
              <a:ext uri="{FF2B5EF4-FFF2-40B4-BE49-F238E27FC236}">
                <a16:creationId xmlns:a16="http://schemas.microsoft.com/office/drawing/2014/main" xmlns="" id="{9BB2ED3A-3832-4B40-80E9-9BCD7C44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0"/>
            <a:ext cx="53340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DADEBC-15B1-44E5-89D6-C5F625C2508F}"/>
              </a:ext>
            </a:extLst>
          </p:cNvPr>
          <p:cNvSpPr txBox="1"/>
          <p:nvPr/>
        </p:nvSpPr>
        <p:spPr>
          <a:xfrm>
            <a:off x="2103120" y="304800"/>
            <a:ext cx="5105400" cy="134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8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ধন্যবাদ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3FC7512-AA0F-4491-BCE6-4FA38DC61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07" y="1525439"/>
            <a:ext cx="4618073" cy="34769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B97C06A-EBED-4813-B710-7F29EC876B14}"/>
              </a:ext>
            </a:extLst>
          </p:cNvPr>
          <p:cNvSpPr/>
          <p:nvPr/>
        </p:nvSpPr>
        <p:spPr>
          <a:xfrm>
            <a:off x="2886105" y="5452938"/>
            <a:ext cx="3954883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endParaRPr lang="en-US" sz="115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94" y="2971800"/>
            <a:ext cx="1752600" cy="175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9371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9271" y="5105400"/>
            <a:ext cx="8971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পোষ্টার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বিলবোর্ড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প্রোগ্রামটি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990600"/>
            <a:ext cx="2841567" cy="2667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C:\Users\RAFI\Desktop\ps-7-screen.g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03" y="1404937"/>
            <a:ext cx="1365935" cy="1566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New Upload\Adove illustraror\New fo illusteator\010.jpg">
            <a:extLst>
              <a:ext uri="{FF2B5EF4-FFF2-40B4-BE49-F238E27FC236}">
                <a16:creationId xmlns:a16="http://schemas.microsoft.com/office/drawing/2014/main" xmlns="" id="{82AE6DE7-C69D-4771-A93E-DCF508C06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5716" y="1404937"/>
            <a:ext cx="1826841" cy="182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040290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838200"/>
            <a:ext cx="44958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 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ট্রেটর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 rot="19283091">
            <a:off x="360968" y="673629"/>
            <a:ext cx="2746084" cy="1676400"/>
          </a:xfrm>
          <a:prstGeom prst="cloud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pic>
        <p:nvPicPr>
          <p:cNvPr id="4" name="Picture 2" descr="D:\New Upload\Adove illustraror\New fo illusteator\010.jpg">
            <a:extLst>
              <a:ext uri="{FF2B5EF4-FFF2-40B4-BE49-F238E27FC236}">
                <a16:creationId xmlns:a16="http://schemas.microsoft.com/office/drawing/2014/main" xmlns="" id="{F4F68AAA-8ACA-409F-802F-AD6AF8423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2153"/>
            <a:ext cx="4422911" cy="3037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33464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49539"/>
            <a:ext cx="4648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590800"/>
            <a:ext cx="830580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এডোবি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ইলাস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ট্রেটর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এডোবি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ইলাস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ট্রেট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এডোবি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ইলাস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ট্রেটর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ওপেন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; </a:t>
            </a:r>
          </a:p>
          <a:p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৪।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এডোবি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ইলাস</a:t>
            </a:r>
            <a:r>
              <a:rPr lang="as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ট্রেটর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স্কিনের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0400" y="304800"/>
            <a:ext cx="2895600" cy="92333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6980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302060"/>
            <a:ext cx="3810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এডোবি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ট্রেটর</a:t>
            </a:r>
            <a:r>
              <a:rPr lang="bn-BD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কী?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EA913F-2878-4F25-9D0C-906692972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3" y="4524373"/>
            <a:ext cx="8521148" cy="2076450"/>
          </a:xfrm>
          <a:prstGeom prst="rect">
            <a:avLst/>
          </a:prstGeom>
        </p:spPr>
      </p:pic>
      <p:pic>
        <p:nvPicPr>
          <p:cNvPr id="5" name="Picture 2" descr="D:\New Upload\Adove illustraror\New fo illusteator\010.jpg">
            <a:extLst>
              <a:ext uri="{FF2B5EF4-FFF2-40B4-BE49-F238E27FC236}">
                <a16:creationId xmlns:a16="http://schemas.microsoft.com/office/drawing/2014/main" xmlns="" id="{F55A6AB6-6327-48D4-AE84-0E0C058A7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2689" y="1288240"/>
            <a:ext cx="4422911" cy="30370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67183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52EFF6F-8505-4E28-9A2A-ECF9D0DB0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6" y="5443329"/>
            <a:ext cx="4267200" cy="7984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3FE3113-95D4-4F6E-8DCE-9FCDFD96E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235" y="5214932"/>
            <a:ext cx="4267200" cy="1437654"/>
          </a:xfrm>
          <a:prstGeom prst="rect">
            <a:avLst/>
          </a:prstGeom>
        </p:spPr>
      </p:pic>
      <p:pic>
        <p:nvPicPr>
          <p:cNvPr id="4" name="Picture 3" descr="D:\New Upload\Adove illustraror\03.jpg">
            <a:extLst>
              <a:ext uri="{FF2B5EF4-FFF2-40B4-BE49-F238E27FC236}">
                <a16:creationId xmlns:a16="http://schemas.microsoft.com/office/drawing/2014/main" xmlns="" id="{831B0591-87D9-4B33-8D4F-CC3A4AEB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8629" y="1205948"/>
            <a:ext cx="3352800" cy="414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E10652-42C1-48DF-8264-E8AA4540B0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479" y="1162878"/>
            <a:ext cx="4320212" cy="4141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B7DB89-B409-4C9F-9F6F-B7A752970E14}"/>
              </a:ext>
            </a:extLst>
          </p:cNvPr>
          <p:cNvSpPr txBox="1"/>
          <p:nvPr/>
        </p:nvSpPr>
        <p:spPr>
          <a:xfrm>
            <a:off x="3124200" y="293062"/>
            <a:ext cx="2895600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ট্রেটরে</a:t>
            </a:r>
            <a:r>
              <a:rPr lang="as-IN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2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5C58C9-FBB9-4E80-8252-92BAB97A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1" y="4452730"/>
            <a:ext cx="8239498" cy="11212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6F6A7A-4F81-42A9-BCFC-CE4B9A463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27" y="5605670"/>
            <a:ext cx="8234731" cy="901626"/>
          </a:xfrm>
          <a:prstGeom prst="rect">
            <a:avLst/>
          </a:prstGeom>
        </p:spPr>
      </p:pic>
      <p:pic>
        <p:nvPicPr>
          <p:cNvPr id="5" name="Picture 5" descr="D:\New Upload\Adove illustraror\New fo illusteator\0200000.jpg">
            <a:extLst>
              <a:ext uri="{FF2B5EF4-FFF2-40B4-BE49-F238E27FC236}">
                <a16:creationId xmlns:a16="http://schemas.microsoft.com/office/drawing/2014/main" xmlns="" id="{7CA2DCC3-705E-4D4B-8D1A-41E23125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58" y="1328306"/>
            <a:ext cx="5181600" cy="2763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New Upload\Adove illustraror\sub02.jpg">
            <a:extLst>
              <a:ext uri="{FF2B5EF4-FFF2-40B4-BE49-F238E27FC236}">
                <a16:creationId xmlns:a16="http://schemas.microsoft.com/office/drawing/2014/main" xmlns="" id="{5682D86A-01AB-4FC7-8EE8-0062A7D1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061" y="1252330"/>
            <a:ext cx="3352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00B64B-3D0E-4176-9C06-FCAB7735F168}"/>
              </a:ext>
            </a:extLst>
          </p:cNvPr>
          <p:cNvSpPr txBox="1"/>
          <p:nvPr/>
        </p:nvSpPr>
        <p:spPr>
          <a:xfrm>
            <a:off x="2216426" y="317087"/>
            <a:ext cx="46482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ইলাস</a:t>
            </a:r>
            <a:r>
              <a:rPr lang="as-IN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ট্রেটরে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6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042" y="443345"/>
            <a:ext cx="5867400" cy="7694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ফটোশপ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905000" y="5486400"/>
            <a:ext cx="1905000" cy="1295400"/>
          </a:xfrm>
          <a:prstGeom prst="right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All Programs</a:t>
            </a:r>
            <a:r>
              <a:rPr lang="en-US" sz="1600" dirty="0"/>
              <a:t>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886200" y="5562600"/>
            <a:ext cx="2133600" cy="1143000"/>
          </a:xfrm>
          <a:prstGeom prst="rightArrow">
            <a:avLst/>
          </a:prstGeom>
          <a:solidFill>
            <a:srgbClr val="FF33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 Master Collection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019800" y="5486400"/>
            <a:ext cx="1752600" cy="1295400"/>
          </a:xfrm>
          <a:prstGeom prst="rightArrow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Adobe Illustrator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6200" y="5486400"/>
            <a:ext cx="1752600" cy="1295400"/>
          </a:xfrm>
          <a:prstGeom prst="rightArrow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Start Button </a:t>
            </a:r>
          </a:p>
        </p:txBody>
      </p:sp>
      <p:sp>
        <p:nvSpPr>
          <p:cNvPr id="8" name="Oval 7"/>
          <p:cNvSpPr/>
          <p:nvPr/>
        </p:nvSpPr>
        <p:spPr>
          <a:xfrm>
            <a:off x="7848600" y="5791200"/>
            <a:ext cx="1066800" cy="8382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endParaRPr lang="en-US" sz="11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7986C7-A949-4DE0-8645-B69CD49A0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70" y="1914524"/>
            <a:ext cx="8049277" cy="364807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5520358" y="2064886"/>
            <a:ext cx="2590791" cy="2574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33400" y="5219700"/>
            <a:ext cx="1295400" cy="3429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2000" y="4880112"/>
            <a:ext cx="1676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38400" y="2239614"/>
            <a:ext cx="28956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008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12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428</TotalTime>
  <Words>640</Words>
  <Application>Microsoft Office PowerPoint</Application>
  <PresentationFormat>On-screen Show (4:3)</PresentationFormat>
  <Paragraphs>117</Paragraphs>
  <Slides>29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 Rahman</dc:creator>
  <cp:lastModifiedBy>user</cp:lastModifiedBy>
  <cp:revision>50</cp:revision>
  <dcterms:created xsi:type="dcterms:W3CDTF">2020-04-15T06:40:13Z</dcterms:created>
  <dcterms:modified xsi:type="dcterms:W3CDTF">2020-04-16T06:37:32Z</dcterms:modified>
</cp:coreProperties>
</file>