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22" r:id="rId2"/>
    <p:sldId id="323" r:id="rId3"/>
    <p:sldId id="260" r:id="rId4"/>
    <p:sldId id="313" r:id="rId5"/>
    <p:sldId id="303" r:id="rId6"/>
    <p:sldId id="261" r:id="rId7"/>
    <p:sldId id="263" r:id="rId8"/>
    <p:sldId id="324" r:id="rId9"/>
    <p:sldId id="325" r:id="rId10"/>
    <p:sldId id="326" r:id="rId11"/>
    <p:sldId id="327" r:id="rId12"/>
    <p:sldId id="308" r:id="rId13"/>
    <p:sldId id="309" r:id="rId14"/>
    <p:sldId id="328" r:id="rId15"/>
    <p:sldId id="318" r:id="rId16"/>
    <p:sldId id="315" r:id="rId17"/>
    <p:sldId id="316" r:id="rId18"/>
    <p:sldId id="310" r:id="rId19"/>
    <p:sldId id="314" r:id="rId20"/>
    <p:sldId id="311" r:id="rId21"/>
    <p:sldId id="285" r:id="rId22"/>
    <p:sldId id="271" r:id="rId23"/>
    <p:sldId id="3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33FF"/>
    <a:srgbClr val="793905"/>
    <a:srgbClr val="CC0066"/>
    <a:srgbClr val="FF00FF"/>
    <a:srgbClr val="652B91"/>
    <a:srgbClr val="990099"/>
    <a:srgbClr val="ABC674"/>
    <a:srgbClr val="29C7FF"/>
    <a:srgbClr val="64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9" autoAdjust="0"/>
  </p:normalViewPr>
  <p:slideViewPr>
    <p:cSldViewPr>
      <p:cViewPr varScale="1">
        <p:scale>
          <a:sx n="77" d="100"/>
          <a:sy n="77" d="100"/>
        </p:scale>
        <p:origin x="197" y="10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0706-C379-40CD-B660-6EC0F1D7631A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3E0F0-9368-4322-B44A-DF6ECC3E3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29D1-AAA0-49E0-AAF4-9153627462F2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4F66-60FC-4F2E-86E7-889926A2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1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ADF1-6244-4321-810B-77E5C3926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4E496-0FC2-42DB-AA0B-6DF96F3B6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2C786-8EE9-4946-8F33-92029F0D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74F7F-70F2-4775-BF41-F9FC65F4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FD23-026F-41B1-B8F5-F31C90F0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AE71-8328-4B27-8B33-DB343750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B5688-B546-42E2-B8A2-84EEF5366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EDE4-9789-4D6E-A8EA-2EF9725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16BC-1F53-4EED-A756-7AB87D4B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842D-E674-46BD-9FB2-EEAA843E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9D3EF-BB50-49E2-89D8-24C83A303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0154A-F170-4E75-B726-733AFF62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FA32-40AC-4CF7-BE70-B723C5E1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B4B62-B55A-4771-A2E9-D872172C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ADFCA-57B2-43AB-992B-FD39FC10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C5D0-1E8F-4E9B-9ADD-9A9F0A4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9AD8-0042-42E3-8436-920332E9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8FEE-8331-495C-A2AC-5D3DB43A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8D6D-841D-47BE-8022-E8B48AC1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696C-3F99-4170-B2BB-E8CDBD1D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20DC-9A9C-4B75-B903-80567088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8DCF-43F0-483F-985F-396B50DF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303C7-47F7-492C-9118-A0438F9E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6E3A-9949-4F3B-A15B-D70626F5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AF37-DD48-4174-9C23-D33856E0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171A-8EA4-46DC-8244-3FA4AB09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3CC3-E5DD-4E29-AA12-AC91CA21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02DD4-3B3A-4939-9BA7-4CB37A627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8FA7A-DF2E-40E2-A19C-6B6F9086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FA9B9-1AAB-4633-B240-59231D71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18B8B-7EDB-4892-BA69-18248C3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17FC-E405-4597-8430-F65DD43C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A74CD-AB54-4D5F-B9F1-3B4213FD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B340-39B3-4DA6-A70B-DA323381E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A7F5B-CD0F-4CCA-B1A3-C14FBFBB6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36688-CB32-4485-A600-D239324AA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24B3E-35E2-475B-AB25-51858F5D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E587B-333D-4DD5-8ECB-1C0BC8A1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9EC25-96E1-479A-854D-94BF3426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A91A-7C88-4683-8BE5-BCB4278E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46EC5-7682-4ED4-816D-B1C26B0B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5FC7F-D001-4A7B-9FA8-49C024E5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4D797-8413-4715-BF01-94E7BC36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740B8-64E9-4989-8DB8-2F4F181E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1F40D-4917-4E46-B00F-44DBC0BC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BF69-4A48-493A-834A-D6C56266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6439-B0DB-4354-A904-91F2CB6C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B06BF-9C30-4462-A8D4-63A146C1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D277F-379B-4A89-A12D-13C7CBD82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939AA-38F2-49E3-A3F8-77BB8C61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DB89D-4F96-4FB0-A350-94D63591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0A5F-5575-4012-8701-762990CC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0B5B-010B-4763-B637-2AF1025A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75511-E5B5-4849-BE44-85BC70ADB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EBF92-C8F4-40C3-BEC9-002DB750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89484-64E8-475A-8A10-7273976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89A4-C756-475D-8745-53E3ECCE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A6FE-C09C-45EE-A040-6973151B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2E00F-41D8-4AB5-9ED9-37633678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A3745-4267-427B-9A0C-C4503C618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23673-96BD-491B-AEE8-DB62E4B2B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4B1A-0CB2-4E1B-86C3-A4ED0AA2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B8E2-7E93-441E-B033-FD6C487EF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6FB492-64A0-4BFA-9C46-1CAADBC79402}"/>
              </a:ext>
            </a:extLst>
          </p:cNvPr>
          <p:cNvSpPr txBox="1"/>
          <p:nvPr/>
        </p:nvSpPr>
        <p:spPr>
          <a:xfrm>
            <a:off x="457200" y="533400"/>
            <a:ext cx="5638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্বাগতম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A0A72-D9AC-4151-B6FD-6AD13E9A919D}"/>
              </a:ext>
            </a:extLst>
          </p:cNvPr>
          <p:cNvSpPr txBox="1"/>
          <p:nvPr/>
        </p:nvSpPr>
        <p:spPr>
          <a:xfrm>
            <a:off x="1447800" y="5029200"/>
            <a:ext cx="3200400" cy="76944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32484-2302-417B-BF56-76FE85322BEE}"/>
              </a:ext>
            </a:extLst>
          </p:cNvPr>
          <p:cNvSpPr txBox="1"/>
          <p:nvPr/>
        </p:nvSpPr>
        <p:spPr>
          <a:xfrm>
            <a:off x="6400800" y="5029199"/>
            <a:ext cx="2514600" cy="76944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6732F-52A8-404D-B86B-CBC2F82E3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66" y="1364159"/>
            <a:ext cx="6155634" cy="3638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63D75-B5D0-4F62-A650-91D67878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4159"/>
            <a:ext cx="5486400" cy="36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0176A-1524-4F8D-AC5B-5A0C3C4C6F56}"/>
              </a:ext>
            </a:extLst>
          </p:cNvPr>
          <p:cNvSpPr/>
          <p:nvPr/>
        </p:nvSpPr>
        <p:spPr>
          <a:xfrm>
            <a:off x="2590800" y="5867400"/>
            <a:ext cx="62484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 চিক করে বালি ,কোথা নাই কাঁদা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26B22-8CB3-4B6F-92D2-E405B2F01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r="18605"/>
          <a:stretch/>
        </p:blipFill>
        <p:spPr>
          <a:xfrm>
            <a:off x="381000" y="609600"/>
            <a:ext cx="58674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5EBC2-2ECB-4BB4-B083-7D54C39E1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1"/>
            <a:ext cx="5410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78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5583890"/>
            <a:ext cx="6248400" cy="719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কাশবন ফুলে ফুলে সাদা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3D734-806B-4827-B671-1995F05D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6248400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2B612-0245-4F9A-ACEB-7F2F4733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1"/>
            <a:ext cx="533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791199"/>
            <a:ext cx="719760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 করে সেথা শালিকের ঝাঁক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3CD31-B750-4C2F-B608-CDEC3243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5229225" cy="428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65D46-EE57-4A0D-9622-90E69536E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1"/>
            <a:ext cx="6172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75C2A-52C5-4EED-93CA-1B954A6C79CA}"/>
              </a:ext>
            </a:extLst>
          </p:cNvPr>
          <p:cNvSpPr txBox="1"/>
          <p:nvPr/>
        </p:nvSpPr>
        <p:spPr>
          <a:xfrm>
            <a:off x="1219200" y="5334000"/>
            <a:ext cx="719760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রাতে ওঠে থেকে থেকে শেয়ালের হাঁক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0FC8-7563-40C4-9CB2-ED05ADD77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"/>
          <a:stretch/>
        </p:blipFill>
        <p:spPr>
          <a:xfrm>
            <a:off x="304800" y="533400"/>
            <a:ext cx="9982200" cy="433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073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9983"/>
            <a:ext cx="3378262" cy="3742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79982"/>
            <a:ext cx="3124200" cy="3742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9059" y="381001"/>
            <a:ext cx="68580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৩২ পৃষ্ঠা খোল?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ookiiii.png">
            <a:extLst>
              <a:ext uri="{FF2B5EF4-FFF2-40B4-BE49-F238E27FC236}">
                <a16:creationId xmlns:a16="http://schemas.microsoft.com/office/drawing/2014/main" id="{8D7D16B1-5661-4F9E-B5CC-709581369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76200" y="1828800"/>
            <a:ext cx="4114800" cy="42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28601"/>
            <a:ext cx="2514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3720" y="2740073"/>
            <a:ext cx="6172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 প্রথম চার লাইন আবৃত্তি করো।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8480" y="4248557"/>
            <a:ext cx="5943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দল দ্বিতীয় চার লাইন আবৃত্তি করো।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59" y="2720339"/>
            <a:ext cx="175260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6789A-6FB6-4F28-A033-2CCF1AAFA9C4}"/>
              </a:ext>
            </a:extLst>
          </p:cNvPr>
          <p:cNvSpPr txBox="1"/>
          <p:nvPr/>
        </p:nvSpPr>
        <p:spPr>
          <a:xfrm>
            <a:off x="304800" y="4343400"/>
            <a:ext cx="161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পদ্মা 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AA73295-FBB3-405E-992B-76D6CB4ACF5A}"/>
              </a:ext>
            </a:extLst>
          </p:cNvPr>
          <p:cNvSpPr/>
          <p:nvPr/>
        </p:nvSpPr>
        <p:spPr>
          <a:xfrm>
            <a:off x="2011679" y="4595922"/>
            <a:ext cx="175260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F7E3385-13EB-415B-A3A0-41C05EA96840}"/>
              </a:ext>
            </a:extLst>
          </p:cNvPr>
          <p:cNvSpPr/>
          <p:nvPr/>
        </p:nvSpPr>
        <p:spPr>
          <a:xfrm>
            <a:off x="2011679" y="2929204"/>
            <a:ext cx="175260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6" grpId="0"/>
      <p:bldP spid="7" grpId="0"/>
      <p:bldP spid="7" grpId="1"/>
      <p:bldP spid="8" grpId="0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914400"/>
            <a:ext cx="25146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446929"/>
            <a:ext cx="67056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7939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আমি ছড়াটি পড়তে দিবো। </a:t>
            </a:r>
            <a:endParaRPr lang="en-US" sz="6000" b="1" dirty="0">
              <a:solidFill>
                <a:srgbClr val="7939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16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3" y="1268839"/>
            <a:ext cx="1447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497115"/>
            <a:ext cx="1447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নীচু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5035" y="5230560"/>
            <a:ext cx="2819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চিৎকার করে ডাকা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056198"/>
            <a:ext cx="1447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99" y="4219065"/>
            <a:ext cx="1447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পাড়ি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99" y="5766276"/>
            <a:ext cx="1447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3" y="2619914"/>
            <a:ext cx="1447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522" y="1165367"/>
            <a:ext cx="1447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163" y="230448"/>
            <a:ext cx="468795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গুলোর অর্থ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পড়।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4C0DA8-41C7-44A0-A4C4-24968829B580}"/>
              </a:ext>
            </a:extLst>
          </p:cNvPr>
          <p:cNvSpPr/>
          <p:nvPr/>
        </p:nvSpPr>
        <p:spPr>
          <a:xfrm>
            <a:off x="1841369" y="2277924"/>
            <a:ext cx="2654431" cy="1295400"/>
          </a:xfrm>
          <a:prstGeom prst="righ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B4B1A2-FB53-4471-97BD-1E6EBE43AF4B}"/>
              </a:ext>
            </a:extLst>
          </p:cNvPr>
          <p:cNvSpPr/>
          <p:nvPr/>
        </p:nvSpPr>
        <p:spPr>
          <a:xfrm flipV="1">
            <a:off x="1813112" y="4014742"/>
            <a:ext cx="2758888" cy="1302406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BB58FBE-51F9-4966-A922-5DC14F746801}"/>
              </a:ext>
            </a:extLst>
          </p:cNvPr>
          <p:cNvSpPr/>
          <p:nvPr/>
        </p:nvSpPr>
        <p:spPr>
          <a:xfrm>
            <a:off x="1841369" y="5551330"/>
            <a:ext cx="2730631" cy="1076222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97B013-2B65-4DD8-A4DA-36EB0731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18" y="3770472"/>
            <a:ext cx="3352800" cy="1227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B02E98-627B-425A-A71E-000D8C94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18" y="2290878"/>
            <a:ext cx="3584713" cy="1158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B0761D-85F9-47F8-BA9F-8F5EE80169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10254" r="29029" b="968"/>
          <a:stretch/>
        </p:blipFill>
        <p:spPr>
          <a:xfrm>
            <a:off x="8077200" y="5187115"/>
            <a:ext cx="2406829" cy="11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6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335662"/>
            <a:ext cx="7924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 টেনে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AEAB9-E478-41BF-85E4-D3565F8A8B6A}"/>
              </a:ext>
            </a:extLst>
          </p:cNvPr>
          <p:cNvSpPr txBox="1"/>
          <p:nvPr/>
        </p:nvSpPr>
        <p:spPr>
          <a:xfrm>
            <a:off x="29817" y="3747583"/>
            <a:ext cx="2895600" cy="76944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 হয়ে যায় গরু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,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72534-1C83-4399-9961-1088BAB07ABF}"/>
              </a:ext>
            </a:extLst>
          </p:cNvPr>
          <p:cNvSpPr txBox="1"/>
          <p:nvPr/>
        </p:nvSpPr>
        <p:spPr>
          <a:xfrm>
            <a:off x="3808196" y="4977746"/>
            <a:ext cx="2438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 হয় গাড়ি,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5434F-B2C2-449F-A656-C4F4286132CE}"/>
              </a:ext>
            </a:extLst>
          </p:cNvPr>
          <p:cNvSpPr txBox="1"/>
          <p:nvPr/>
        </p:nvSpPr>
        <p:spPr>
          <a:xfrm>
            <a:off x="-76200" y="2777968"/>
            <a:ext cx="2720617" cy="76944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B997E-A28A-4087-A148-CD3CBCF2116E}"/>
              </a:ext>
            </a:extLst>
          </p:cNvPr>
          <p:cNvSpPr/>
          <p:nvPr/>
        </p:nvSpPr>
        <p:spPr>
          <a:xfrm>
            <a:off x="65517" y="1981875"/>
            <a:ext cx="290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নদী,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085B7-9529-48AD-9F8A-EE025D966920}"/>
              </a:ext>
            </a:extLst>
          </p:cNvPr>
          <p:cNvSpPr/>
          <p:nvPr/>
        </p:nvSpPr>
        <p:spPr>
          <a:xfrm>
            <a:off x="3759055" y="2024501"/>
            <a:ext cx="23599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ফুলে ফুলে সাদা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2D25A-4B48-4CED-B4F8-DD0C0F37D3D3}"/>
              </a:ext>
            </a:extLst>
          </p:cNvPr>
          <p:cNvSpPr/>
          <p:nvPr/>
        </p:nvSpPr>
        <p:spPr>
          <a:xfrm>
            <a:off x="3759055" y="2920314"/>
            <a:ext cx="25907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চলে বাঁকে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বাঁকে 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89565-583A-4709-8C17-38DD5062EA80}"/>
              </a:ext>
            </a:extLst>
          </p:cNvPr>
          <p:cNvSpPr/>
          <p:nvPr/>
        </p:nvSpPr>
        <p:spPr>
          <a:xfrm>
            <a:off x="3788872" y="3993495"/>
            <a:ext cx="24577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1C665A-400E-451E-8BE0-0828952879DB}"/>
              </a:ext>
            </a:extLst>
          </p:cNvPr>
          <p:cNvSpPr/>
          <p:nvPr/>
        </p:nvSpPr>
        <p:spPr>
          <a:xfrm>
            <a:off x="6645094" y="2920314"/>
            <a:ext cx="477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পাড়ি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712BD-42F8-4FFF-B483-D390E6CD85D8}"/>
              </a:ext>
            </a:extLst>
          </p:cNvPr>
          <p:cNvSpPr/>
          <p:nvPr/>
        </p:nvSpPr>
        <p:spPr>
          <a:xfrm>
            <a:off x="6676038" y="3993495"/>
            <a:ext cx="501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 হয়ে যায় গরু 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 হয় গাড়ি,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61E3B9-FFFF-4AC9-B0A1-85D932B86CA4}"/>
              </a:ext>
            </a:extLst>
          </p:cNvPr>
          <p:cNvSpPr/>
          <p:nvPr/>
        </p:nvSpPr>
        <p:spPr>
          <a:xfrm>
            <a:off x="6528371" y="207428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চলে বাঁকে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বাঁকে 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CE05B-B4A8-4C07-B917-693826D7BB9B}"/>
              </a:ext>
            </a:extLst>
          </p:cNvPr>
          <p:cNvSpPr/>
          <p:nvPr/>
        </p:nvSpPr>
        <p:spPr>
          <a:xfrm>
            <a:off x="6562859" y="4977746"/>
            <a:ext cx="494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কাশবন ফুলে ফুলে সাদা </a:t>
            </a:r>
            <a:endParaRPr lang="en-US" sz="3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B381FC-4BE6-4627-AD5F-EC58F831BF60}"/>
              </a:ext>
            </a:extLst>
          </p:cNvPr>
          <p:cNvSpPr/>
          <p:nvPr/>
        </p:nvSpPr>
        <p:spPr>
          <a:xfrm>
            <a:off x="17929" y="4990070"/>
            <a:ext cx="272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কাশবন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579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5" grpId="1"/>
      <p:bldP spid="16" grpId="0" animBg="1"/>
      <p:bldP spid="16" grpId="1" animBg="1"/>
      <p:bldP spid="17" grpId="0"/>
      <p:bldP spid="17" grpId="1"/>
      <p:bldP spid="2" grpId="0"/>
      <p:bldP spid="2" grpId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13" grpId="0" build="p"/>
      <p:bldP spid="14" grpId="0" build="p"/>
      <p:bldP spid="18" grpId="0" build="p"/>
      <p:bldP spid="19" grpId="0" build="p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50DB4-3C58-461D-BE16-BB3DEB76E010}"/>
              </a:ext>
            </a:extLst>
          </p:cNvPr>
          <p:cNvSpPr/>
          <p:nvPr/>
        </p:nvSpPr>
        <p:spPr>
          <a:xfrm>
            <a:off x="152400" y="4062744"/>
            <a:ext cx="51218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  <a:r>
              <a:rPr lang="en-US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68F21A-1BB3-4B8A-9FB6-ADC47EBA8367}"/>
              </a:ext>
            </a:extLst>
          </p:cNvPr>
          <p:cNvSpPr/>
          <p:nvPr/>
        </p:nvSpPr>
        <p:spPr>
          <a:xfrm>
            <a:off x="7086602" y="4582651"/>
            <a:ext cx="49529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শেয়ালের হা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C9731-AB64-4B45-82E5-2B534F19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823"/>
            <a:ext cx="3597876" cy="3975922"/>
          </a:xfrm>
          <a:prstGeom prst="rect">
            <a:avLst/>
          </a:prstGeom>
        </p:spPr>
      </p:pic>
      <p:pic>
        <p:nvPicPr>
          <p:cNvPr id="6" name="Picture 5" descr="1454928574.pdf - Adobe Reader">
            <a:extLst>
              <a:ext uri="{FF2B5EF4-FFF2-40B4-BE49-F238E27FC236}">
                <a16:creationId xmlns:a16="http://schemas.microsoft.com/office/drawing/2014/main" id="{BFBE5C8D-3D08-4AF9-B0ED-4D5905B77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8965" r="43103" b="11475"/>
          <a:stretch/>
        </p:blipFill>
        <p:spPr>
          <a:xfrm>
            <a:off x="7696200" y="176803"/>
            <a:ext cx="3505200" cy="4035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E706F-E3C1-4B2A-B518-394A8FA474EF}"/>
              </a:ext>
            </a:extLst>
          </p:cNvPr>
          <p:cNvSpPr txBox="1"/>
          <p:nvPr/>
        </p:nvSpPr>
        <p:spPr>
          <a:xfrm>
            <a:off x="4343402" y="457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4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6649"/>
            <a:ext cx="24003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1" y="3626599"/>
            <a:ext cx="50291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বাঁকে বাঁকে কী বয়ে যায়?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3729945"/>
            <a:ext cx="402534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বাঁকে বাঁকে নদী বয়ে যায়।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999" y="2605735"/>
            <a:ext cx="502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নদীর দুই ধার দেখতে কেমন?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689510"/>
            <a:ext cx="402534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দুই ধার দেখতে উঁচু।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999" y="1584871"/>
            <a:ext cx="61529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বৈশাখ মাসে নদীর জল কতটুকু থাকে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934" y="4626798"/>
            <a:ext cx="6324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রাতে নদীর পাড়ে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 হাঁক শোনা যায়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7643" y="4787277"/>
            <a:ext cx="407910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শেয়ালের হাঁক শোনা যায়।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1649075"/>
            <a:ext cx="368477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হাটু পরিমান জল থাকে।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87079"/>
            <a:ext cx="3581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E0338-7D0D-442A-8E59-4DD6A910EBB1}"/>
              </a:ext>
            </a:extLst>
          </p:cNvPr>
          <p:cNvSpPr txBox="1"/>
          <p:nvPr/>
        </p:nvSpPr>
        <p:spPr>
          <a:xfrm>
            <a:off x="190501" y="5701424"/>
            <a:ext cx="50291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কাশফুলের রং কি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93605-9BD1-4F3E-8D89-317AF83C758D}"/>
              </a:ext>
            </a:extLst>
          </p:cNvPr>
          <p:cNvSpPr txBox="1"/>
          <p:nvPr/>
        </p:nvSpPr>
        <p:spPr>
          <a:xfrm>
            <a:off x="7337643" y="5844609"/>
            <a:ext cx="35814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কাশফুলের রং সাদা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35" y="274528"/>
            <a:ext cx="364236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পরের লাইনটি বলি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2" y="1624347"/>
            <a:ext cx="63246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ছোট নদী চলেবাঁকে বাঁকে,</a:t>
            </a: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.............................................।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35" y="3159408"/>
            <a:ext cx="58674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 হয়ে যায় গরু,পার হয় গাড়ি,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........................................।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C65D9-514B-43A7-A6A1-B5F2DDD6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234821"/>
            <a:ext cx="5655365" cy="6623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3DE6A1-E662-49C0-9F80-D2FA94DB0B44}"/>
              </a:ext>
            </a:extLst>
          </p:cNvPr>
          <p:cNvSpPr txBox="1"/>
          <p:nvPr/>
        </p:nvSpPr>
        <p:spPr>
          <a:xfrm>
            <a:off x="440635" y="5029200"/>
            <a:ext cx="617882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চিকচিক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........................................।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6DD03-E421-41C1-9392-017BBF2957B6}"/>
              </a:ext>
            </a:extLst>
          </p:cNvPr>
          <p:cNvSpPr txBox="1"/>
          <p:nvPr/>
        </p:nvSpPr>
        <p:spPr>
          <a:xfrm>
            <a:off x="3268999" y="234821"/>
            <a:ext cx="30166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10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917" y="204173"/>
            <a:ext cx="717804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 শব্দ বসিয়ে খালি জায়গা পূরণ করি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324" y="3432859"/>
            <a:ext cx="633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...........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720" y="500729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(ঘ) চিকচিক করে ……।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739" y="1539106"/>
            <a:ext cx="1371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হাঁটুজল</a:t>
            </a:r>
            <a:r>
              <a:rPr lang="en-US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937" y="1507564"/>
            <a:ext cx="1371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বাঁকে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1600" y="1437498"/>
            <a:ext cx="98253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C43EF-2254-4043-8946-ED39F3FF484A}"/>
              </a:ext>
            </a:extLst>
          </p:cNvPr>
          <p:cNvSpPr txBox="1"/>
          <p:nvPr/>
        </p:nvSpPr>
        <p:spPr>
          <a:xfrm>
            <a:off x="1640950" y="4233367"/>
            <a:ext cx="450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.......তার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04FD0-7F68-436E-9D7E-CF1F0A7A3319}"/>
              </a:ext>
            </a:extLst>
          </p:cNvPr>
          <p:cNvSpPr txBox="1"/>
          <p:nvPr/>
        </p:nvSpPr>
        <p:spPr>
          <a:xfrm>
            <a:off x="3124200" y="153834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89900-6199-4683-B2D6-B44B1D085853}"/>
              </a:ext>
            </a:extLst>
          </p:cNvPr>
          <p:cNvSpPr txBox="1"/>
          <p:nvPr/>
        </p:nvSpPr>
        <p:spPr>
          <a:xfrm>
            <a:off x="6324601" y="15383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37F87-C660-4A94-89FB-9F93FC047FCD}"/>
              </a:ext>
            </a:extLst>
          </p:cNvPr>
          <p:cNvSpPr txBox="1"/>
          <p:nvPr/>
        </p:nvSpPr>
        <p:spPr>
          <a:xfrm>
            <a:off x="1539902" y="5867677"/>
            <a:ext cx="699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(ঙ)নদীর ……সাদা কাশবন দেখা যায়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22778-1478-4FE2-8030-36305C994453}"/>
              </a:ext>
            </a:extLst>
          </p:cNvPr>
          <p:cNvSpPr txBox="1"/>
          <p:nvPr/>
        </p:nvSpPr>
        <p:spPr>
          <a:xfrm>
            <a:off x="7481047" y="1499053"/>
            <a:ext cx="105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US" sz="36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A73B8-4575-4F4C-8B56-7D018C9F33B1}"/>
              </a:ext>
            </a:extLst>
          </p:cNvPr>
          <p:cNvSpPr txBox="1"/>
          <p:nvPr/>
        </p:nvSpPr>
        <p:spPr>
          <a:xfrm>
            <a:off x="1647771" y="2700546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........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FC1C8-8B06-4192-BE22-7A27139B5B01}"/>
              </a:ext>
            </a:extLst>
          </p:cNvPr>
          <p:cNvSpPr txBox="1"/>
          <p:nvPr/>
        </p:nvSpPr>
        <p:spPr>
          <a:xfrm>
            <a:off x="2626600" y="296646"/>
            <a:ext cx="383354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125 0.150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4297 0.2685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42773 0.3833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1251 0.4842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5052 0.6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10" grpId="0"/>
      <p:bldP spid="7" grpId="0"/>
      <p:bldP spid="7" grpId="1"/>
      <p:bldP spid="11" grpId="0"/>
      <p:bldP spid="11" grpId="1"/>
      <p:bldP spid="12" grpId="0"/>
      <p:bldP spid="12" grpId="1"/>
      <p:bldP spid="13" grpId="0"/>
      <p:bldP spid="4" grpId="0"/>
      <p:bldP spid="4" grpId="1"/>
      <p:bldP spid="5" grpId="0"/>
      <p:bldP spid="15" grpId="0"/>
      <p:bldP spid="6" grpId="0"/>
      <p:bldP spid="6" grpId="1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9CAEE-41FF-4E5E-ADA6-8D81BFFD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" y="0"/>
            <a:ext cx="12115800" cy="6781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C0B124-8235-44B5-856F-478C582034F7}"/>
              </a:ext>
            </a:extLst>
          </p:cNvPr>
          <p:cNvSpPr/>
          <p:nvPr/>
        </p:nvSpPr>
        <p:spPr>
          <a:xfrm>
            <a:off x="2209800" y="304800"/>
            <a:ext cx="46362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75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323" y="3886203"/>
            <a:ext cx="786384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8265" y="381001"/>
            <a:ext cx="923812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4123" y="3592989"/>
            <a:ext cx="96774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2362200"/>
            <a:ext cx="1015586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 কবিতা শুনে বুঝতে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বলা-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 কবিতার বিষয়ে প্রশ্নের উত্তর বলতে পারবে।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পড়া-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 প্রমিত উচ্চারণে কবিতা আবৃত্তি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লেখা-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পাঠ্য বইয়ের কবিতা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934A8-1EDD-47E6-A1F4-495CCBA8B38D}"/>
              </a:ext>
            </a:extLst>
          </p:cNvPr>
          <p:cNvSpPr txBox="1"/>
          <p:nvPr/>
        </p:nvSpPr>
        <p:spPr>
          <a:xfrm>
            <a:off x="1739323" y="725270"/>
            <a:ext cx="4181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93225"/>
              </p:ext>
            </p:extLst>
          </p:nvPr>
        </p:nvGraphicFramePr>
        <p:xfrm>
          <a:off x="2514600" y="3886200"/>
          <a:ext cx="52578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Packager Shell Object" showAsIcon="1" r:id="rId3" imgW="3624840" imgH="437400" progId="Package">
                  <p:embed/>
                </p:oleObj>
              </mc:Choice>
              <mc:Fallback>
                <p:oleObj name="Packager Shell Object" showAsIcon="1" r:id="rId3" imgW="36248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886200"/>
                        <a:ext cx="5257800" cy="1831975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uble Wave 3">
            <a:extLst>
              <a:ext uri="{FF2B5EF4-FFF2-40B4-BE49-F238E27FC236}">
                <a16:creationId xmlns:a16="http://schemas.microsoft.com/office/drawing/2014/main" id="{A5DA88DD-BA93-4063-AD4E-179278501320}"/>
              </a:ext>
            </a:extLst>
          </p:cNvPr>
          <p:cNvSpPr/>
          <p:nvPr/>
        </p:nvSpPr>
        <p:spPr>
          <a:xfrm>
            <a:off x="914400" y="685800"/>
            <a:ext cx="4487863" cy="175260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  দেখি?  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8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199" y="838200"/>
            <a:ext cx="50434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……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F5088-1136-414B-8300-C7BDB6DC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8998744" cy="36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280" y="457200"/>
            <a:ext cx="254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228" y="1600200"/>
            <a:ext cx="553212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২৫শে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১২৬৮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বঙ্গাব্দে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6711" y="3791634"/>
            <a:ext cx="44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১৩৪৮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pc\Downloads\215256tagoreF.jpg"/>
          <p:cNvPicPr>
            <a:picLocks noChangeAspect="1" noChangeArrowheads="1"/>
          </p:cNvPicPr>
          <p:nvPr/>
        </p:nvPicPr>
        <p:blipFill>
          <a:blip r:embed="rId3" cstate="print"/>
          <a:srcRect l="25333" r="24000"/>
          <a:stretch>
            <a:fillRect/>
          </a:stretch>
        </p:blipFill>
        <p:spPr bwMode="auto">
          <a:xfrm flipH="1">
            <a:off x="152400" y="838200"/>
            <a:ext cx="3200920" cy="4038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C0B851-8761-4B4E-8CAE-C4761C500978}"/>
              </a:ext>
            </a:extLst>
          </p:cNvPr>
          <p:cNvSpPr/>
          <p:nvPr/>
        </p:nvSpPr>
        <p:spPr>
          <a:xfrm>
            <a:off x="845902" y="5221069"/>
            <a:ext cx="250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638800"/>
            <a:ext cx="64008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ছোট নদী চলে বাঁকে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বাঁকে 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D0F1-C548-4616-95CE-F7C72053D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" y="1371600"/>
            <a:ext cx="5576887" cy="3667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CFCBF-91E2-4917-8D34-3F9ADBDA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371600"/>
            <a:ext cx="6338887" cy="365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375DD-F974-47B7-A9BA-0785D3413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9" r="26460" b="17896"/>
          <a:stretch/>
        </p:blipFill>
        <p:spPr>
          <a:xfrm>
            <a:off x="152400" y="1143000"/>
            <a:ext cx="5715000" cy="364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1E0D2-B889-4EB1-8515-537E4FC94C93}"/>
              </a:ext>
            </a:extLst>
          </p:cNvPr>
          <p:cNvSpPr txBox="1"/>
          <p:nvPr/>
        </p:nvSpPr>
        <p:spPr>
          <a:xfrm>
            <a:off x="1828800" y="5486400"/>
            <a:ext cx="64008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বৈশাখ মাসে তার, হাঁটুজল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থাকে।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A9529-E17A-4845-9F77-C6588FF68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5715000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80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C0B06-31B9-460D-B5A0-53B9C41CD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332" b="7842"/>
          <a:stretch/>
        </p:blipFill>
        <p:spPr>
          <a:xfrm>
            <a:off x="228600" y="1066800"/>
            <a:ext cx="56388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91182-0BBF-4387-8FCC-96C2A63F689B}"/>
              </a:ext>
            </a:extLst>
          </p:cNvPr>
          <p:cNvSpPr txBox="1"/>
          <p:nvPr/>
        </p:nvSpPr>
        <p:spPr>
          <a:xfrm>
            <a:off x="1905000" y="5121677"/>
            <a:ext cx="2895600" cy="76944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 হয়ে যায় গরু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,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04F91-7F62-4F30-9592-A5007075688A}"/>
              </a:ext>
            </a:extLst>
          </p:cNvPr>
          <p:cNvSpPr txBox="1"/>
          <p:nvPr/>
        </p:nvSpPr>
        <p:spPr>
          <a:xfrm>
            <a:off x="6781800" y="5144869"/>
            <a:ext cx="2438400" cy="64633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 হয় গাড়ি,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32979-C849-4719-B686-2B14C78C5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9693" r="997" b="11379"/>
          <a:stretch/>
        </p:blipFill>
        <p:spPr>
          <a:xfrm>
            <a:off x="6109252" y="1066800"/>
            <a:ext cx="5410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8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498</Words>
  <Application>Microsoft Office PowerPoint</Application>
  <PresentationFormat>Widescreen</PresentationFormat>
  <Paragraphs>99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DELL</cp:lastModifiedBy>
  <cp:revision>372</cp:revision>
  <dcterms:created xsi:type="dcterms:W3CDTF">2006-08-16T00:00:00Z</dcterms:created>
  <dcterms:modified xsi:type="dcterms:W3CDTF">2020-04-16T13:48:24Z</dcterms:modified>
</cp:coreProperties>
</file>