
<file path=[Content_Types].xml><?xml version="1.0" encoding="utf-8"?>
<Types xmlns="http://schemas.openxmlformats.org/package/2006/content-types">
  <Default Extension="jpeg" ContentType="image/jpeg"/>
  <Default Extension="web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1" r:id="rId3"/>
    <p:sldId id="269" r:id="rId4"/>
    <p:sldId id="279" r:id="rId5"/>
    <p:sldId id="270"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043"/>
    <a:srgbClr val="FC7B34"/>
    <a:srgbClr val="46E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5" autoAdjust="0"/>
    <p:restoredTop sz="94660"/>
  </p:normalViewPr>
  <p:slideViewPr>
    <p:cSldViewPr snapToGrid="0">
      <p:cViewPr varScale="1">
        <p:scale>
          <a:sx n="70" d="100"/>
          <a:sy n="70" d="100"/>
        </p:scale>
        <p:origin x="18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00957-A3AC-4243-A2F0-730921DBC25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7BA6468-72BF-4605-80D8-0F9D7A2FE6D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000" dirty="0" smtClean="0">
              <a:latin typeface="Times New Roman" panose="02020603050405020304" pitchFamily="18" charset="0"/>
              <a:cs typeface="Times New Roman" panose="02020603050405020304" pitchFamily="18" charset="0"/>
            </a:rPr>
            <a:t>Hygiene</a:t>
          </a:r>
          <a:endParaRPr lang="en-US" sz="4000" dirty="0">
            <a:latin typeface="Times New Roman" panose="02020603050405020304" pitchFamily="18" charset="0"/>
            <a:cs typeface="Times New Roman" panose="02020603050405020304" pitchFamily="18" charset="0"/>
          </a:endParaRPr>
        </a:p>
      </dgm:t>
    </dgm:pt>
    <dgm:pt modelId="{C582168D-90E1-4D77-8B19-8BAB38824C73}" type="parTrans" cxnId="{0F841BF7-60B0-4719-9DCB-F9D62CBDE184}">
      <dgm:prSet/>
      <dgm:spPr/>
      <dgm:t>
        <a:bodyPr/>
        <a:lstStyle/>
        <a:p>
          <a:endParaRPr lang="en-US"/>
        </a:p>
      </dgm:t>
    </dgm:pt>
    <dgm:pt modelId="{2FDA60A0-56AE-4FB0-B444-8B84B781D0B3}" type="sibTrans" cxnId="{0F841BF7-60B0-4719-9DCB-F9D62CBDE184}">
      <dgm:prSet/>
      <dgm:spPr/>
      <dgm:t>
        <a:bodyPr/>
        <a:lstStyle/>
        <a:p>
          <a:endParaRPr lang="en-US"/>
        </a:p>
      </dgm:t>
    </dgm:pt>
    <dgm:pt modelId="{9DC94A15-470B-4F21-8D7C-4AFB93FD1F8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latin typeface="Times New Roman" panose="02020603050405020304" pitchFamily="18" charset="0"/>
              <a:cs typeface="Times New Roman" panose="02020603050405020304" pitchFamily="18" charset="0"/>
            </a:rPr>
            <a:t>Brush twice daily.</a:t>
          </a:r>
          <a:endParaRPr lang="en-US" sz="2400" dirty="0">
            <a:latin typeface="Times New Roman" panose="02020603050405020304" pitchFamily="18" charset="0"/>
            <a:cs typeface="Times New Roman" panose="02020603050405020304" pitchFamily="18" charset="0"/>
          </a:endParaRPr>
        </a:p>
      </dgm:t>
    </dgm:pt>
    <dgm:pt modelId="{069165D3-774D-482B-A811-99804C8E6E79}" type="parTrans" cxnId="{14F18179-C404-4F89-AE54-926B90B32426}">
      <dgm:prSet/>
      <dgm:spPr/>
      <dgm:t>
        <a:bodyPr/>
        <a:lstStyle/>
        <a:p>
          <a:endParaRPr lang="en-US"/>
        </a:p>
      </dgm:t>
    </dgm:pt>
    <dgm:pt modelId="{C1755840-7D08-4C4A-AED8-B62DE3B43373}" type="sibTrans" cxnId="{14F18179-C404-4F89-AE54-926B90B32426}">
      <dgm:prSet/>
      <dgm:spPr/>
      <dgm:t>
        <a:bodyPr/>
        <a:lstStyle/>
        <a:p>
          <a:endParaRPr lang="en-US"/>
        </a:p>
      </dgm:t>
    </dgm:pt>
    <dgm:pt modelId="{1E0299FF-5CBC-416E-925C-F465FAA176A6}">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800" dirty="0" smtClean="0">
              <a:latin typeface="Times New Roman" panose="02020603050405020304" pitchFamily="18" charset="0"/>
              <a:cs typeface="Times New Roman" panose="02020603050405020304" pitchFamily="18" charset="0"/>
            </a:rPr>
            <a:t>Take exercise to fit yourselves.</a:t>
          </a:r>
          <a:endParaRPr lang="en-US" sz="2800" dirty="0">
            <a:latin typeface="Times New Roman" panose="02020603050405020304" pitchFamily="18" charset="0"/>
            <a:cs typeface="Times New Roman" panose="02020603050405020304" pitchFamily="18" charset="0"/>
          </a:endParaRPr>
        </a:p>
      </dgm:t>
    </dgm:pt>
    <dgm:pt modelId="{C91E41E5-1B60-47F0-A39A-E38C6855F97B}" type="parTrans" cxnId="{38C7C4B9-DB13-4E2F-91FD-00F84E5F8702}">
      <dgm:prSet/>
      <dgm:spPr/>
      <dgm:t>
        <a:bodyPr/>
        <a:lstStyle/>
        <a:p>
          <a:endParaRPr lang="en-US"/>
        </a:p>
      </dgm:t>
    </dgm:pt>
    <dgm:pt modelId="{B41BC45A-8B60-497B-9913-0D165C6A1AAF}" type="sibTrans" cxnId="{38C7C4B9-DB13-4E2F-91FD-00F84E5F8702}">
      <dgm:prSet/>
      <dgm:spPr/>
      <dgm:t>
        <a:bodyPr/>
        <a:lstStyle/>
        <a:p>
          <a:endParaRPr lang="en-US"/>
        </a:p>
      </dgm:t>
    </dgm:pt>
    <dgm:pt modelId="{B21DE6FC-5CC8-4E7C-846E-4B483DD0433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dirty="0" smtClean="0">
              <a:latin typeface="Times New Roman" panose="02020603050405020304" pitchFamily="18" charset="0"/>
              <a:cs typeface="Times New Roman" panose="02020603050405020304" pitchFamily="18" charset="0"/>
            </a:rPr>
            <a:t>Wash your hand before eating.</a:t>
          </a:r>
          <a:endParaRPr lang="en-US" sz="2800" dirty="0">
            <a:latin typeface="Times New Roman" panose="02020603050405020304" pitchFamily="18" charset="0"/>
            <a:cs typeface="Times New Roman" panose="02020603050405020304" pitchFamily="18" charset="0"/>
          </a:endParaRPr>
        </a:p>
      </dgm:t>
    </dgm:pt>
    <dgm:pt modelId="{0A09887D-E94F-42CB-9B6A-FA5E82DAD9BE}" type="parTrans" cxnId="{7A299342-F75D-4684-B8D7-A5C78826C46E}">
      <dgm:prSet/>
      <dgm:spPr/>
      <dgm:t>
        <a:bodyPr/>
        <a:lstStyle/>
        <a:p>
          <a:endParaRPr lang="en-US"/>
        </a:p>
      </dgm:t>
    </dgm:pt>
    <dgm:pt modelId="{50E6A90D-0217-4730-839E-D3A1017F0B6D}" type="sibTrans" cxnId="{7A299342-F75D-4684-B8D7-A5C78826C46E}">
      <dgm:prSet/>
      <dgm:spPr/>
      <dgm:t>
        <a:bodyPr/>
        <a:lstStyle/>
        <a:p>
          <a:endParaRPr lang="en-US"/>
        </a:p>
      </dgm:t>
    </dgm:pt>
    <dgm:pt modelId="{18E329DD-A9D1-4971-8160-0D811CE46443}">
      <dgm:prSet custT="1"/>
      <dgm:spPr/>
      <dgm:t>
        <a:bodyPr/>
        <a:lstStyle/>
        <a:p>
          <a:r>
            <a:rPr lang="en-US" sz="3200" dirty="0" smtClean="0">
              <a:latin typeface="Times New Roman" panose="02020603050405020304" pitchFamily="18" charset="0"/>
              <a:cs typeface="Times New Roman" panose="02020603050405020304" pitchFamily="18" charset="0"/>
            </a:rPr>
            <a:t>Wear clean clothes.</a:t>
          </a:r>
          <a:endParaRPr lang="en-US" sz="3200" dirty="0">
            <a:latin typeface="Times New Roman" panose="02020603050405020304" pitchFamily="18" charset="0"/>
            <a:cs typeface="Times New Roman" panose="02020603050405020304" pitchFamily="18" charset="0"/>
          </a:endParaRPr>
        </a:p>
      </dgm:t>
    </dgm:pt>
    <dgm:pt modelId="{48888F93-857D-4643-9950-FE44B05E7FEA}" type="parTrans" cxnId="{91FA867A-A13A-46E2-AA2E-04F2546F175D}">
      <dgm:prSet/>
      <dgm:spPr/>
      <dgm:t>
        <a:bodyPr/>
        <a:lstStyle/>
        <a:p>
          <a:endParaRPr lang="en-US"/>
        </a:p>
      </dgm:t>
    </dgm:pt>
    <dgm:pt modelId="{2CB85F33-C02E-4C74-A0A5-078F0057816D}" type="sibTrans" cxnId="{91FA867A-A13A-46E2-AA2E-04F2546F175D}">
      <dgm:prSet/>
      <dgm:spPr/>
      <dgm:t>
        <a:bodyPr/>
        <a:lstStyle/>
        <a:p>
          <a:endParaRPr lang="en-US"/>
        </a:p>
      </dgm:t>
    </dgm:pt>
    <dgm:pt modelId="{B25528B4-E2FC-40D6-9D64-576AAD7B7115}" type="pres">
      <dgm:prSet presAssocID="{C3600957-A3AC-4243-A2F0-730921DBC25B}" presName="hierChild1" presStyleCnt="0">
        <dgm:presLayoutVars>
          <dgm:orgChart val="1"/>
          <dgm:chPref val="1"/>
          <dgm:dir/>
          <dgm:animOne val="branch"/>
          <dgm:animLvl val="lvl"/>
          <dgm:resizeHandles/>
        </dgm:presLayoutVars>
      </dgm:prSet>
      <dgm:spPr/>
      <dgm:t>
        <a:bodyPr/>
        <a:lstStyle/>
        <a:p>
          <a:endParaRPr lang="en-US"/>
        </a:p>
      </dgm:t>
    </dgm:pt>
    <dgm:pt modelId="{5DE525F9-FB7C-4E25-A583-AE474500F268}" type="pres">
      <dgm:prSet presAssocID="{B7BA6468-72BF-4605-80D8-0F9D7A2FE6D9}" presName="hierRoot1" presStyleCnt="0">
        <dgm:presLayoutVars>
          <dgm:hierBranch val="init"/>
        </dgm:presLayoutVars>
      </dgm:prSet>
      <dgm:spPr/>
    </dgm:pt>
    <dgm:pt modelId="{22154D8E-4BCA-4C2B-8B66-BDF8635B1C2F}" type="pres">
      <dgm:prSet presAssocID="{B7BA6468-72BF-4605-80D8-0F9D7A2FE6D9}" presName="rootComposite1" presStyleCnt="0"/>
      <dgm:spPr/>
    </dgm:pt>
    <dgm:pt modelId="{1ED996E9-5AF6-475E-905C-5EE984D72C4E}" type="pres">
      <dgm:prSet presAssocID="{B7BA6468-72BF-4605-80D8-0F9D7A2FE6D9}" presName="rootText1" presStyleLbl="node0" presStyleIdx="0" presStyleCnt="1" custScaleY="127612" custLinFactNeighborX="0" custLinFactNeighborY="-49782">
        <dgm:presLayoutVars>
          <dgm:chPref val="3"/>
        </dgm:presLayoutVars>
      </dgm:prSet>
      <dgm:spPr/>
      <dgm:t>
        <a:bodyPr/>
        <a:lstStyle/>
        <a:p>
          <a:endParaRPr lang="en-US"/>
        </a:p>
      </dgm:t>
    </dgm:pt>
    <dgm:pt modelId="{E0AA3C73-8769-4633-9481-0B5F733DE697}" type="pres">
      <dgm:prSet presAssocID="{B7BA6468-72BF-4605-80D8-0F9D7A2FE6D9}" presName="rootConnector1" presStyleLbl="node1" presStyleIdx="0" presStyleCnt="0"/>
      <dgm:spPr/>
      <dgm:t>
        <a:bodyPr/>
        <a:lstStyle/>
        <a:p>
          <a:endParaRPr lang="en-US"/>
        </a:p>
      </dgm:t>
    </dgm:pt>
    <dgm:pt modelId="{B3C378B2-BD8B-433F-BBE0-F11D61C32055}" type="pres">
      <dgm:prSet presAssocID="{B7BA6468-72BF-4605-80D8-0F9D7A2FE6D9}" presName="hierChild2" presStyleCnt="0"/>
      <dgm:spPr/>
    </dgm:pt>
    <dgm:pt modelId="{377B253A-8394-45EF-944C-14FA34A68239}" type="pres">
      <dgm:prSet presAssocID="{069165D3-774D-482B-A811-99804C8E6E79}" presName="Name37" presStyleLbl="parChTrans1D2" presStyleIdx="0" presStyleCnt="4"/>
      <dgm:spPr/>
      <dgm:t>
        <a:bodyPr/>
        <a:lstStyle/>
        <a:p>
          <a:endParaRPr lang="en-US"/>
        </a:p>
      </dgm:t>
    </dgm:pt>
    <dgm:pt modelId="{08F8AEC7-5170-4D0B-8AF4-398860CA2F5E}" type="pres">
      <dgm:prSet presAssocID="{9DC94A15-470B-4F21-8D7C-4AFB93FD1F8C}" presName="hierRoot2" presStyleCnt="0">
        <dgm:presLayoutVars>
          <dgm:hierBranch val="init"/>
        </dgm:presLayoutVars>
      </dgm:prSet>
      <dgm:spPr/>
    </dgm:pt>
    <dgm:pt modelId="{B1414EBD-2F5F-42EC-B009-A0289B36BF73}" type="pres">
      <dgm:prSet presAssocID="{9DC94A15-470B-4F21-8D7C-4AFB93FD1F8C}" presName="rootComposite" presStyleCnt="0"/>
      <dgm:spPr/>
    </dgm:pt>
    <dgm:pt modelId="{84627AD9-320A-435D-911B-8649F34CE4EB}" type="pres">
      <dgm:prSet presAssocID="{9DC94A15-470B-4F21-8D7C-4AFB93FD1F8C}" presName="rootText" presStyleLbl="node2" presStyleIdx="0" presStyleCnt="4" custLinFactNeighborX="3924" custLinFactNeighborY="0">
        <dgm:presLayoutVars>
          <dgm:chPref val="3"/>
        </dgm:presLayoutVars>
      </dgm:prSet>
      <dgm:spPr/>
      <dgm:t>
        <a:bodyPr/>
        <a:lstStyle/>
        <a:p>
          <a:endParaRPr lang="en-US"/>
        </a:p>
      </dgm:t>
    </dgm:pt>
    <dgm:pt modelId="{8428E45C-261B-497F-8BE2-18E3A6D2E878}" type="pres">
      <dgm:prSet presAssocID="{9DC94A15-470B-4F21-8D7C-4AFB93FD1F8C}" presName="rootConnector" presStyleLbl="node2" presStyleIdx="0" presStyleCnt="4"/>
      <dgm:spPr/>
      <dgm:t>
        <a:bodyPr/>
        <a:lstStyle/>
        <a:p>
          <a:endParaRPr lang="en-US"/>
        </a:p>
      </dgm:t>
    </dgm:pt>
    <dgm:pt modelId="{A7FC1B39-B08B-4E72-8EF4-5F20B9BEE656}" type="pres">
      <dgm:prSet presAssocID="{9DC94A15-470B-4F21-8D7C-4AFB93FD1F8C}" presName="hierChild4" presStyleCnt="0"/>
      <dgm:spPr/>
    </dgm:pt>
    <dgm:pt modelId="{5999DADF-90E3-4AFB-9542-5C900C2FD3AC}" type="pres">
      <dgm:prSet presAssocID="{9DC94A15-470B-4F21-8D7C-4AFB93FD1F8C}" presName="hierChild5" presStyleCnt="0"/>
      <dgm:spPr/>
    </dgm:pt>
    <dgm:pt modelId="{62FD18A5-0CBB-4DF1-9BE8-473C1E6BF429}" type="pres">
      <dgm:prSet presAssocID="{C91E41E5-1B60-47F0-A39A-E38C6855F97B}" presName="Name37" presStyleLbl="parChTrans1D2" presStyleIdx="1" presStyleCnt="4"/>
      <dgm:spPr/>
      <dgm:t>
        <a:bodyPr/>
        <a:lstStyle/>
        <a:p>
          <a:endParaRPr lang="en-US"/>
        </a:p>
      </dgm:t>
    </dgm:pt>
    <dgm:pt modelId="{B28069C6-F6FD-48CA-B0D1-0CBB58E5BA44}" type="pres">
      <dgm:prSet presAssocID="{1E0299FF-5CBC-416E-925C-F465FAA176A6}" presName="hierRoot2" presStyleCnt="0">
        <dgm:presLayoutVars>
          <dgm:hierBranch val="init"/>
        </dgm:presLayoutVars>
      </dgm:prSet>
      <dgm:spPr/>
    </dgm:pt>
    <dgm:pt modelId="{C678CE70-4315-49FE-9F4C-A609A1149883}" type="pres">
      <dgm:prSet presAssocID="{1E0299FF-5CBC-416E-925C-F465FAA176A6}" presName="rootComposite" presStyleCnt="0"/>
      <dgm:spPr/>
    </dgm:pt>
    <dgm:pt modelId="{8DCDDBF2-15A4-4C4A-A7B6-E6895EFF4570}" type="pres">
      <dgm:prSet presAssocID="{1E0299FF-5CBC-416E-925C-F465FAA176A6}" presName="rootText" presStyleLbl="node2" presStyleIdx="1" presStyleCnt="4" custScaleX="118554">
        <dgm:presLayoutVars>
          <dgm:chPref val="3"/>
        </dgm:presLayoutVars>
      </dgm:prSet>
      <dgm:spPr/>
      <dgm:t>
        <a:bodyPr/>
        <a:lstStyle/>
        <a:p>
          <a:endParaRPr lang="en-US"/>
        </a:p>
      </dgm:t>
    </dgm:pt>
    <dgm:pt modelId="{CA77A759-8F4B-47DE-9BAF-82C0AD575F24}" type="pres">
      <dgm:prSet presAssocID="{1E0299FF-5CBC-416E-925C-F465FAA176A6}" presName="rootConnector" presStyleLbl="node2" presStyleIdx="1" presStyleCnt="4"/>
      <dgm:spPr/>
      <dgm:t>
        <a:bodyPr/>
        <a:lstStyle/>
        <a:p>
          <a:endParaRPr lang="en-US"/>
        </a:p>
      </dgm:t>
    </dgm:pt>
    <dgm:pt modelId="{F0450CF9-65FE-4018-BFFE-8E95D877FF19}" type="pres">
      <dgm:prSet presAssocID="{1E0299FF-5CBC-416E-925C-F465FAA176A6}" presName="hierChild4" presStyleCnt="0"/>
      <dgm:spPr/>
    </dgm:pt>
    <dgm:pt modelId="{1272714D-6AE3-490C-A3BB-E0BBBE6173F5}" type="pres">
      <dgm:prSet presAssocID="{1E0299FF-5CBC-416E-925C-F465FAA176A6}" presName="hierChild5" presStyleCnt="0"/>
      <dgm:spPr/>
    </dgm:pt>
    <dgm:pt modelId="{95CD7B4F-387B-4678-9300-3A55BF60771C}" type="pres">
      <dgm:prSet presAssocID="{0A09887D-E94F-42CB-9B6A-FA5E82DAD9BE}" presName="Name37" presStyleLbl="parChTrans1D2" presStyleIdx="2" presStyleCnt="4"/>
      <dgm:spPr/>
      <dgm:t>
        <a:bodyPr/>
        <a:lstStyle/>
        <a:p>
          <a:endParaRPr lang="en-US"/>
        </a:p>
      </dgm:t>
    </dgm:pt>
    <dgm:pt modelId="{5260DD3C-EC8D-4C01-AF55-4C6D0C9461CC}" type="pres">
      <dgm:prSet presAssocID="{B21DE6FC-5CC8-4E7C-846E-4B483DD0433E}" presName="hierRoot2" presStyleCnt="0">
        <dgm:presLayoutVars>
          <dgm:hierBranch val="init"/>
        </dgm:presLayoutVars>
      </dgm:prSet>
      <dgm:spPr/>
    </dgm:pt>
    <dgm:pt modelId="{C3B08132-7230-4164-B5B2-4949D37F282B}" type="pres">
      <dgm:prSet presAssocID="{B21DE6FC-5CC8-4E7C-846E-4B483DD0433E}" presName="rootComposite" presStyleCnt="0"/>
      <dgm:spPr/>
    </dgm:pt>
    <dgm:pt modelId="{BC9E1955-9584-4752-951E-5CA289B1DA98}" type="pres">
      <dgm:prSet presAssocID="{B21DE6FC-5CC8-4E7C-846E-4B483DD0433E}" presName="rootText" presStyleLbl="node2" presStyleIdx="2" presStyleCnt="4" custScaleX="113466">
        <dgm:presLayoutVars>
          <dgm:chPref val="3"/>
        </dgm:presLayoutVars>
      </dgm:prSet>
      <dgm:spPr/>
      <dgm:t>
        <a:bodyPr/>
        <a:lstStyle/>
        <a:p>
          <a:endParaRPr lang="en-US"/>
        </a:p>
      </dgm:t>
    </dgm:pt>
    <dgm:pt modelId="{DC8A4CC7-01A7-44FE-8062-117C52D7562B}" type="pres">
      <dgm:prSet presAssocID="{B21DE6FC-5CC8-4E7C-846E-4B483DD0433E}" presName="rootConnector" presStyleLbl="node2" presStyleIdx="2" presStyleCnt="4"/>
      <dgm:spPr/>
      <dgm:t>
        <a:bodyPr/>
        <a:lstStyle/>
        <a:p>
          <a:endParaRPr lang="en-US"/>
        </a:p>
      </dgm:t>
    </dgm:pt>
    <dgm:pt modelId="{7F626E44-8E0B-4352-BA04-EFE64B2ECDA7}" type="pres">
      <dgm:prSet presAssocID="{B21DE6FC-5CC8-4E7C-846E-4B483DD0433E}" presName="hierChild4" presStyleCnt="0"/>
      <dgm:spPr/>
    </dgm:pt>
    <dgm:pt modelId="{33644E3D-62D6-4497-851E-83DD7D79FD8B}" type="pres">
      <dgm:prSet presAssocID="{B21DE6FC-5CC8-4E7C-846E-4B483DD0433E}" presName="hierChild5" presStyleCnt="0"/>
      <dgm:spPr/>
    </dgm:pt>
    <dgm:pt modelId="{090F35F7-3BBB-4E0A-826A-5DD30E622A19}" type="pres">
      <dgm:prSet presAssocID="{48888F93-857D-4643-9950-FE44B05E7FEA}" presName="Name37" presStyleLbl="parChTrans1D2" presStyleIdx="3" presStyleCnt="4"/>
      <dgm:spPr/>
      <dgm:t>
        <a:bodyPr/>
        <a:lstStyle/>
        <a:p>
          <a:endParaRPr lang="en-US"/>
        </a:p>
      </dgm:t>
    </dgm:pt>
    <dgm:pt modelId="{404CE7EF-07F8-4BD5-883A-EF6D33458F7F}" type="pres">
      <dgm:prSet presAssocID="{18E329DD-A9D1-4971-8160-0D811CE46443}" presName="hierRoot2" presStyleCnt="0">
        <dgm:presLayoutVars>
          <dgm:hierBranch val="init"/>
        </dgm:presLayoutVars>
      </dgm:prSet>
      <dgm:spPr/>
    </dgm:pt>
    <dgm:pt modelId="{EBA3E793-AE06-4AAB-9A0D-E1ED41BFD4AB}" type="pres">
      <dgm:prSet presAssocID="{18E329DD-A9D1-4971-8160-0D811CE46443}" presName="rootComposite" presStyleCnt="0"/>
      <dgm:spPr/>
    </dgm:pt>
    <dgm:pt modelId="{C23C66F6-2F68-4F0E-B693-EEBBDC35CB84}" type="pres">
      <dgm:prSet presAssocID="{18E329DD-A9D1-4971-8160-0D811CE46443}" presName="rootText" presStyleLbl="node2" presStyleIdx="3" presStyleCnt="4">
        <dgm:presLayoutVars>
          <dgm:chPref val="3"/>
        </dgm:presLayoutVars>
      </dgm:prSet>
      <dgm:spPr/>
      <dgm:t>
        <a:bodyPr/>
        <a:lstStyle/>
        <a:p>
          <a:endParaRPr lang="en-US"/>
        </a:p>
      </dgm:t>
    </dgm:pt>
    <dgm:pt modelId="{513A20BF-8963-4F41-801C-681709CC3A19}" type="pres">
      <dgm:prSet presAssocID="{18E329DD-A9D1-4971-8160-0D811CE46443}" presName="rootConnector" presStyleLbl="node2" presStyleIdx="3" presStyleCnt="4"/>
      <dgm:spPr/>
      <dgm:t>
        <a:bodyPr/>
        <a:lstStyle/>
        <a:p>
          <a:endParaRPr lang="en-US"/>
        </a:p>
      </dgm:t>
    </dgm:pt>
    <dgm:pt modelId="{D4498397-C8B2-4D7C-90A1-F10047D3564B}" type="pres">
      <dgm:prSet presAssocID="{18E329DD-A9D1-4971-8160-0D811CE46443}" presName="hierChild4" presStyleCnt="0"/>
      <dgm:spPr/>
    </dgm:pt>
    <dgm:pt modelId="{836E47CB-FC71-4D7E-8E07-932515614022}" type="pres">
      <dgm:prSet presAssocID="{18E329DD-A9D1-4971-8160-0D811CE46443}" presName="hierChild5" presStyleCnt="0"/>
      <dgm:spPr/>
    </dgm:pt>
    <dgm:pt modelId="{5AEE1C28-FF5D-4CDC-8E42-074C29F72732}" type="pres">
      <dgm:prSet presAssocID="{B7BA6468-72BF-4605-80D8-0F9D7A2FE6D9}" presName="hierChild3" presStyleCnt="0"/>
      <dgm:spPr/>
    </dgm:pt>
  </dgm:ptLst>
  <dgm:cxnLst>
    <dgm:cxn modelId="{5F02891A-E24E-409E-864B-BA8DCF1E3395}" type="presOf" srcId="{B7BA6468-72BF-4605-80D8-0F9D7A2FE6D9}" destId="{1ED996E9-5AF6-475E-905C-5EE984D72C4E}" srcOrd="0" destOrd="0" presId="urn:microsoft.com/office/officeart/2005/8/layout/orgChart1"/>
    <dgm:cxn modelId="{5248A3A3-FF59-4398-AB7D-4A95634DEB82}" type="presOf" srcId="{B21DE6FC-5CC8-4E7C-846E-4B483DD0433E}" destId="{BC9E1955-9584-4752-951E-5CA289B1DA98}" srcOrd="0" destOrd="0" presId="urn:microsoft.com/office/officeart/2005/8/layout/orgChart1"/>
    <dgm:cxn modelId="{A909A5BF-8CA2-4DB6-8C24-F88337D4D093}" type="presOf" srcId="{1E0299FF-5CBC-416E-925C-F465FAA176A6}" destId="{CA77A759-8F4B-47DE-9BAF-82C0AD575F24}" srcOrd="1" destOrd="0" presId="urn:microsoft.com/office/officeart/2005/8/layout/orgChart1"/>
    <dgm:cxn modelId="{7BA84DCD-E4BC-42B8-A5D0-5C977359BCC8}" type="presOf" srcId="{069165D3-774D-482B-A811-99804C8E6E79}" destId="{377B253A-8394-45EF-944C-14FA34A68239}" srcOrd="0" destOrd="0" presId="urn:microsoft.com/office/officeart/2005/8/layout/orgChart1"/>
    <dgm:cxn modelId="{1A6EF6A1-A2AC-49A4-8419-A4B07832B49B}" type="presOf" srcId="{9DC94A15-470B-4F21-8D7C-4AFB93FD1F8C}" destId="{84627AD9-320A-435D-911B-8649F34CE4EB}" srcOrd="0" destOrd="0" presId="urn:microsoft.com/office/officeart/2005/8/layout/orgChart1"/>
    <dgm:cxn modelId="{1D61D17E-B565-493E-8FCE-1AF8E26B8166}" type="presOf" srcId="{B7BA6468-72BF-4605-80D8-0F9D7A2FE6D9}" destId="{E0AA3C73-8769-4633-9481-0B5F733DE697}" srcOrd="1" destOrd="0" presId="urn:microsoft.com/office/officeart/2005/8/layout/orgChart1"/>
    <dgm:cxn modelId="{7256740B-7424-4917-81F5-F564B5B0BDAB}" type="presOf" srcId="{C91E41E5-1B60-47F0-A39A-E38C6855F97B}" destId="{62FD18A5-0CBB-4DF1-9BE8-473C1E6BF429}" srcOrd="0" destOrd="0" presId="urn:microsoft.com/office/officeart/2005/8/layout/orgChart1"/>
    <dgm:cxn modelId="{1EF2B7BA-540A-43C2-BBDE-9985DC9DE739}" type="presOf" srcId="{B21DE6FC-5CC8-4E7C-846E-4B483DD0433E}" destId="{DC8A4CC7-01A7-44FE-8062-117C52D7562B}" srcOrd="1" destOrd="0" presId="urn:microsoft.com/office/officeart/2005/8/layout/orgChart1"/>
    <dgm:cxn modelId="{82638C97-AF7B-431C-B5E6-4A385FD8FC3F}" type="presOf" srcId="{9DC94A15-470B-4F21-8D7C-4AFB93FD1F8C}" destId="{8428E45C-261B-497F-8BE2-18E3A6D2E878}" srcOrd="1" destOrd="0" presId="urn:microsoft.com/office/officeart/2005/8/layout/orgChart1"/>
    <dgm:cxn modelId="{14F18179-C404-4F89-AE54-926B90B32426}" srcId="{B7BA6468-72BF-4605-80D8-0F9D7A2FE6D9}" destId="{9DC94A15-470B-4F21-8D7C-4AFB93FD1F8C}" srcOrd="0" destOrd="0" parTransId="{069165D3-774D-482B-A811-99804C8E6E79}" sibTransId="{C1755840-7D08-4C4A-AED8-B62DE3B43373}"/>
    <dgm:cxn modelId="{7A299342-F75D-4684-B8D7-A5C78826C46E}" srcId="{B7BA6468-72BF-4605-80D8-0F9D7A2FE6D9}" destId="{B21DE6FC-5CC8-4E7C-846E-4B483DD0433E}" srcOrd="2" destOrd="0" parTransId="{0A09887D-E94F-42CB-9B6A-FA5E82DAD9BE}" sibTransId="{50E6A90D-0217-4730-839E-D3A1017F0B6D}"/>
    <dgm:cxn modelId="{38C7C4B9-DB13-4E2F-91FD-00F84E5F8702}" srcId="{B7BA6468-72BF-4605-80D8-0F9D7A2FE6D9}" destId="{1E0299FF-5CBC-416E-925C-F465FAA176A6}" srcOrd="1" destOrd="0" parTransId="{C91E41E5-1B60-47F0-A39A-E38C6855F97B}" sibTransId="{B41BC45A-8B60-497B-9913-0D165C6A1AAF}"/>
    <dgm:cxn modelId="{22CEC26F-8CE1-47A4-A448-625BD6E8DBC1}" type="presOf" srcId="{1E0299FF-5CBC-416E-925C-F465FAA176A6}" destId="{8DCDDBF2-15A4-4C4A-A7B6-E6895EFF4570}" srcOrd="0" destOrd="0" presId="urn:microsoft.com/office/officeart/2005/8/layout/orgChart1"/>
    <dgm:cxn modelId="{5FD85520-A465-488A-BE28-C45FC72A4BF3}" type="presOf" srcId="{18E329DD-A9D1-4971-8160-0D811CE46443}" destId="{513A20BF-8963-4F41-801C-681709CC3A19}" srcOrd="1" destOrd="0" presId="urn:microsoft.com/office/officeart/2005/8/layout/orgChart1"/>
    <dgm:cxn modelId="{0F841BF7-60B0-4719-9DCB-F9D62CBDE184}" srcId="{C3600957-A3AC-4243-A2F0-730921DBC25B}" destId="{B7BA6468-72BF-4605-80D8-0F9D7A2FE6D9}" srcOrd="0" destOrd="0" parTransId="{C582168D-90E1-4D77-8B19-8BAB38824C73}" sibTransId="{2FDA60A0-56AE-4FB0-B444-8B84B781D0B3}"/>
    <dgm:cxn modelId="{18BCD3B5-A789-4D40-8469-86DD842EF17A}" type="presOf" srcId="{C3600957-A3AC-4243-A2F0-730921DBC25B}" destId="{B25528B4-E2FC-40D6-9D64-576AAD7B7115}" srcOrd="0" destOrd="0" presId="urn:microsoft.com/office/officeart/2005/8/layout/orgChart1"/>
    <dgm:cxn modelId="{91FA867A-A13A-46E2-AA2E-04F2546F175D}" srcId="{B7BA6468-72BF-4605-80D8-0F9D7A2FE6D9}" destId="{18E329DD-A9D1-4971-8160-0D811CE46443}" srcOrd="3" destOrd="0" parTransId="{48888F93-857D-4643-9950-FE44B05E7FEA}" sibTransId="{2CB85F33-C02E-4C74-A0A5-078F0057816D}"/>
    <dgm:cxn modelId="{4CB23CD2-0B84-409C-B7FD-2C0C093539FD}" type="presOf" srcId="{48888F93-857D-4643-9950-FE44B05E7FEA}" destId="{090F35F7-3BBB-4E0A-826A-5DD30E622A19}" srcOrd="0" destOrd="0" presId="urn:microsoft.com/office/officeart/2005/8/layout/orgChart1"/>
    <dgm:cxn modelId="{8AA03A15-378D-4741-A627-57C12B01DED6}" type="presOf" srcId="{18E329DD-A9D1-4971-8160-0D811CE46443}" destId="{C23C66F6-2F68-4F0E-B693-EEBBDC35CB84}" srcOrd="0" destOrd="0" presId="urn:microsoft.com/office/officeart/2005/8/layout/orgChart1"/>
    <dgm:cxn modelId="{6CE58405-3A58-485B-8ADF-A20AB17E1A58}" type="presOf" srcId="{0A09887D-E94F-42CB-9B6A-FA5E82DAD9BE}" destId="{95CD7B4F-387B-4678-9300-3A55BF60771C}" srcOrd="0" destOrd="0" presId="urn:microsoft.com/office/officeart/2005/8/layout/orgChart1"/>
    <dgm:cxn modelId="{9DBBAFF4-B115-4D03-B07D-46A8EC797ABC}" type="presParOf" srcId="{B25528B4-E2FC-40D6-9D64-576AAD7B7115}" destId="{5DE525F9-FB7C-4E25-A583-AE474500F268}" srcOrd="0" destOrd="0" presId="urn:microsoft.com/office/officeart/2005/8/layout/orgChart1"/>
    <dgm:cxn modelId="{E8FFEC9B-7833-424B-8836-E768DF18C266}" type="presParOf" srcId="{5DE525F9-FB7C-4E25-A583-AE474500F268}" destId="{22154D8E-4BCA-4C2B-8B66-BDF8635B1C2F}" srcOrd="0" destOrd="0" presId="urn:microsoft.com/office/officeart/2005/8/layout/orgChart1"/>
    <dgm:cxn modelId="{0709D57B-23DD-44A9-9DF3-55939BA18244}" type="presParOf" srcId="{22154D8E-4BCA-4C2B-8B66-BDF8635B1C2F}" destId="{1ED996E9-5AF6-475E-905C-5EE984D72C4E}" srcOrd="0" destOrd="0" presId="urn:microsoft.com/office/officeart/2005/8/layout/orgChart1"/>
    <dgm:cxn modelId="{64FE5BD3-F54A-400A-8567-0F118F041FA5}" type="presParOf" srcId="{22154D8E-4BCA-4C2B-8B66-BDF8635B1C2F}" destId="{E0AA3C73-8769-4633-9481-0B5F733DE697}" srcOrd="1" destOrd="0" presId="urn:microsoft.com/office/officeart/2005/8/layout/orgChart1"/>
    <dgm:cxn modelId="{51664B74-3E80-4D92-8DF8-08796E230965}" type="presParOf" srcId="{5DE525F9-FB7C-4E25-A583-AE474500F268}" destId="{B3C378B2-BD8B-433F-BBE0-F11D61C32055}" srcOrd="1" destOrd="0" presId="urn:microsoft.com/office/officeart/2005/8/layout/orgChart1"/>
    <dgm:cxn modelId="{0A48EE2D-4C12-4A70-9304-69B99E5BCA2F}" type="presParOf" srcId="{B3C378B2-BD8B-433F-BBE0-F11D61C32055}" destId="{377B253A-8394-45EF-944C-14FA34A68239}" srcOrd="0" destOrd="0" presId="urn:microsoft.com/office/officeart/2005/8/layout/orgChart1"/>
    <dgm:cxn modelId="{0BBF2F50-0E30-40D5-A304-A6B4BEE24EE6}" type="presParOf" srcId="{B3C378B2-BD8B-433F-BBE0-F11D61C32055}" destId="{08F8AEC7-5170-4D0B-8AF4-398860CA2F5E}" srcOrd="1" destOrd="0" presId="urn:microsoft.com/office/officeart/2005/8/layout/orgChart1"/>
    <dgm:cxn modelId="{2A26491F-0E0E-40D1-A3E2-26AA4BF95EA6}" type="presParOf" srcId="{08F8AEC7-5170-4D0B-8AF4-398860CA2F5E}" destId="{B1414EBD-2F5F-42EC-B009-A0289B36BF73}" srcOrd="0" destOrd="0" presId="urn:microsoft.com/office/officeart/2005/8/layout/orgChart1"/>
    <dgm:cxn modelId="{0CFC948E-9BC1-4863-A33B-65C7677EFD22}" type="presParOf" srcId="{B1414EBD-2F5F-42EC-B009-A0289B36BF73}" destId="{84627AD9-320A-435D-911B-8649F34CE4EB}" srcOrd="0" destOrd="0" presId="urn:microsoft.com/office/officeart/2005/8/layout/orgChart1"/>
    <dgm:cxn modelId="{A1286627-E74D-4BDA-82CE-3167F92F315A}" type="presParOf" srcId="{B1414EBD-2F5F-42EC-B009-A0289B36BF73}" destId="{8428E45C-261B-497F-8BE2-18E3A6D2E878}" srcOrd="1" destOrd="0" presId="urn:microsoft.com/office/officeart/2005/8/layout/orgChart1"/>
    <dgm:cxn modelId="{4FFEABAA-0A9D-4468-B257-5CFDF66DB44B}" type="presParOf" srcId="{08F8AEC7-5170-4D0B-8AF4-398860CA2F5E}" destId="{A7FC1B39-B08B-4E72-8EF4-5F20B9BEE656}" srcOrd="1" destOrd="0" presId="urn:microsoft.com/office/officeart/2005/8/layout/orgChart1"/>
    <dgm:cxn modelId="{C94BBA1D-6622-4666-8E1D-4AD0287491D9}" type="presParOf" srcId="{08F8AEC7-5170-4D0B-8AF4-398860CA2F5E}" destId="{5999DADF-90E3-4AFB-9542-5C900C2FD3AC}" srcOrd="2" destOrd="0" presId="urn:microsoft.com/office/officeart/2005/8/layout/orgChart1"/>
    <dgm:cxn modelId="{7C5E5712-A67F-4439-AB27-A8FDC58B9667}" type="presParOf" srcId="{B3C378B2-BD8B-433F-BBE0-F11D61C32055}" destId="{62FD18A5-0CBB-4DF1-9BE8-473C1E6BF429}" srcOrd="2" destOrd="0" presId="urn:microsoft.com/office/officeart/2005/8/layout/orgChart1"/>
    <dgm:cxn modelId="{C17A0565-221B-4CCF-98D7-9498980C3F41}" type="presParOf" srcId="{B3C378B2-BD8B-433F-BBE0-F11D61C32055}" destId="{B28069C6-F6FD-48CA-B0D1-0CBB58E5BA44}" srcOrd="3" destOrd="0" presId="urn:microsoft.com/office/officeart/2005/8/layout/orgChart1"/>
    <dgm:cxn modelId="{1C35F441-57DA-4145-9272-E6F48E203168}" type="presParOf" srcId="{B28069C6-F6FD-48CA-B0D1-0CBB58E5BA44}" destId="{C678CE70-4315-49FE-9F4C-A609A1149883}" srcOrd="0" destOrd="0" presId="urn:microsoft.com/office/officeart/2005/8/layout/orgChart1"/>
    <dgm:cxn modelId="{687512A1-E512-4BC7-B3B3-92FEAEF2DE38}" type="presParOf" srcId="{C678CE70-4315-49FE-9F4C-A609A1149883}" destId="{8DCDDBF2-15A4-4C4A-A7B6-E6895EFF4570}" srcOrd="0" destOrd="0" presId="urn:microsoft.com/office/officeart/2005/8/layout/orgChart1"/>
    <dgm:cxn modelId="{F9BFB54D-7FB7-44EA-9E64-91F3F99B02DA}" type="presParOf" srcId="{C678CE70-4315-49FE-9F4C-A609A1149883}" destId="{CA77A759-8F4B-47DE-9BAF-82C0AD575F24}" srcOrd="1" destOrd="0" presId="urn:microsoft.com/office/officeart/2005/8/layout/orgChart1"/>
    <dgm:cxn modelId="{6DEF794E-E2F5-4657-8AAE-34C4E22E601F}" type="presParOf" srcId="{B28069C6-F6FD-48CA-B0D1-0CBB58E5BA44}" destId="{F0450CF9-65FE-4018-BFFE-8E95D877FF19}" srcOrd="1" destOrd="0" presId="urn:microsoft.com/office/officeart/2005/8/layout/orgChart1"/>
    <dgm:cxn modelId="{506337D8-3EA9-49E0-A2C3-8ABA744D9B11}" type="presParOf" srcId="{B28069C6-F6FD-48CA-B0D1-0CBB58E5BA44}" destId="{1272714D-6AE3-490C-A3BB-E0BBBE6173F5}" srcOrd="2" destOrd="0" presId="urn:microsoft.com/office/officeart/2005/8/layout/orgChart1"/>
    <dgm:cxn modelId="{6BF8C6E2-50FB-4C80-A424-819250F3FD96}" type="presParOf" srcId="{B3C378B2-BD8B-433F-BBE0-F11D61C32055}" destId="{95CD7B4F-387B-4678-9300-3A55BF60771C}" srcOrd="4" destOrd="0" presId="urn:microsoft.com/office/officeart/2005/8/layout/orgChart1"/>
    <dgm:cxn modelId="{8A212EAF-5BEC-4D18-9E90-905DA488C278}" type="presParOf" srcId="{B3C378B2-BD8B-433F-BBE0-F11D61C32055}" destId="{5260DD3C-EC8D-4C01-AF55-4C6D0C9461CC}" srcOrd="5" destOrd="0" presId="urn:microsoft.com/office/officeart/2005/8/layout/orgChart1"/>
    <dgm:cxn modelId="{3DFFFD83-B4E2-4319-BF99-B4F285A659B7}" type="presParOf" srcId="{5260DD3C-EC8D-4C01-AF55-4C6D0C9461CC}" destId="{C3B08132-7230-4164-B5B2-4949D37F282B}" srcOrd="0" destOrd="0" presId="urn:microsoft.com/office/officeart/2005/8/layout/orgChart1"/>
    <dgm:cxn modelId="{B8DD58D8-4E44-42C9-9124-A41A68049BAB}" type="presParOf" srcId="{C3B08132-7230-4164-B5B2-4949D37F282B}" destId="{BC9E1955-9584-4752-951E-5CA289B1DA98}" srcOrd="0" destOrd="0" presId="urn:microsoft.com/office/officeart/2005/8/layout/orgChart1"/>
    <dgm:cxn modelId="{CD303A6D-8502-421A-BCBB-5990997983EF}" type="presParOf" srcId="{C3B08132-7230-4164-B5B2-4949D37F282B}" destId="{DC8A4CC7-01A7-44FE-8062-117C52D7562B}" srcOrd="1" destOrd="0" presId="urn:microsoft.com/office/officeart/2005/8/layout/orgChart1"/>
    <dgm:cxn modelId="{9F53C58B-231F-41B5-8B8C-F4AEC4C80AD8}" type="presParOf" srcId="{5260DD3C-EC8D-4C01-AF55-4C6D0C9461CC}" destId="{7F626E44-8E0B-4352-BA04-EFE64B2ECDA7}" srcOrd="1" destOrd="0" presId="urn:microsoft.com/office/officeart/2005/8/layout/orgChart1"/>
    <dgm:cxn modelId="{E3042B36-0A9D-428B-89E7-01BAF20C0377}" type="presParOf" srcId="{5260DD3C-EC8D-4C01-AF55-4C6D0C9461CC}" destId="{33644E3D-62D6-4497-851E-83DD7D79FD8B}" srcOrd="2" destOrd="0" presId="urn:microsoft.com/office/officeart/2005/8/layout/orgChart1"/>
    <dgm:cxn modelId="{F419270B-DABC-40F6-8357-1C98EA492474}" type="presParOf" srcId="{B3C378B2-BD8B-433F-BBE0-F11D61C32055}" destId="{090F35F7-3BBB-4E0A-826A-5DD30E622A19}" srcOrd="6" destOrd="0" presId="urn:microsoft.com/office/officeart/2005/8/layout/orgChart1"/>
    <dgm:cxn modelId="{AB9F2642-0D81-456F-9D8C-DD7CF5E22C5E}" type="presParOf" srcId="{B3C378B2-BD8B-433F-BBE0-F11D61C32055}" destId="{404CE7EF-07F8-4BD5-883A-EF6D33458F7F}" srcOrd="7" destOrd="0" presId="urn:microsoft.com/office/officeart/2005/8/layout/orgChart1"/>
    <dgm:cxn modelId="{657F63B5-B8A7-4199-83C2-B6318646B9E2}" type="presParOf" srcId="{404CE7EF-07F8-4BD5-883A-EF6D33458F7F}" destId="{EBA3E793-AE06-4AAB-9A0D-E1ED41BFD4AB}" srcOrd="0" destOrd="0" presId="urn:microsoft.com/office/officeart/2005/8/layout/orgChart1"/>
    <dgm:cxn modelId="{2EDA8F4F-A37D-4056-93D3-DD0AD96304CB}" type="presParOf" srcId="{EBA3E793-AE06-4AAB-9A0D-E1ED41BFD4AB}" destId="{C23C66F6-2F68-4F0E-B693-EEBBDC35CB84}" srcOrd="0" destOrd="0" presId="urn:microsoft.com/office/officeart/2005/8/layout/orgChart1"/>
    <dgm:cxn modelId="{36855BA6-F859-4245-9FF3-A856E2DE53D2}" type="presParOf" srcId="{EBA3E793-AE06-4AAB-9A0D-E1ED41BFD4AB}" destId="{513A20BF-8963-4F41-801C-681709CC3A19}" srcOrd="1" destOrd="0" presId="urn:microsoft.com/office/officeart/2005/8/layout/orgChart1"/>
    <dgm:cxn modelId="{CC623BF3-25D7-4DF8-B7D0-D4A51FD00EC3}" type="presParOf" srcId="{404CE7EF-07F8-4BD5-883A-EF6D33458F7F}" destId="{D4498397-C8B2-4D7C-90A1-F10047D3564B}" srcOrd="1" destOrd="0" presId="urn:microsoft.com/office/officeart/2005/8/layout/orgChart1"/>
    <dgm:cxn modelId="{6295C9C6-0D76-43CB-8695-4ACB7D46182D}" type="presParOf" srcId="{404CE7EF-07F8-4BD5-883A-EF6D33458F7F}" destId="{836E47CB-FC71-4D7E-8E07-932515614022}" srcOrd="2" destOrd="0" presId="urn:microsoft.com/office/officeart/2005/8/layout/orgChart1"/>
    <dgm:cxn modelId="{58BB02AB-9DA1-418F-A054-885B4FB10458}" type="presParOf" srcId="{5DE525F9-FB7C-4E25-A583-AE474500F268}" destId="{5AEE1C28-FF5D-4CDC-8E42-074C29F7273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F35F7-3BBB-4E0A-826A-5DD30E622A19}">
      <dsp:nvSpPr>
        <dsp:cNvPr id="0" name=""/>
        <dsp:cNvSpPr/>
      </dsp:nvSpPr>
      <dsp:spPr>
        <a:xfrm>
          <a:off x="5331655" y="1560677"/>
          <a:ext cx="4248470" cy="987122"/>
        </a:xfrm>
        <a:custGeom>
          <a:avLst/>
          <a:gdLst/>
          <a:ahLst/>
          <a:cxnLst/>
          <a:rect l="0" t="0" r="0" b="0"/>
          <a:pathLst>
            <a:path>
              <a:moveTo>
                <a:pt x="0" y="0"/>
              </a:moveTo>
              <a:lnTo>
                <a:pt x="0" y="761265"/>
              </a:lnTo>
              <a:lnTo>
                <a:pt x="4248470" y="761265"/>
              </a:lnTo>
              <a:lnTo>
                <a:pt x="4248470" y="987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D7B4F-387B-4678-9300-3A55BF60771C}">
      <dsp:nvSpPr>
        <dsp:cNvPr id="0" name=""/>
        <dsp:cNvSpPr/>
      </dsp:nvSpPr>
      <dsp:spPr>
        <a:xfrm>
          <a:off x="5331655" y="1560677"/>
          <a:ext cx="1500914" cy="987122"/>
        </a:xfrm>
        <a:custGeom>
          <a:avLst/>
          <a:gdLst/>
          <a:ahLst/>
          <a:cxnLst/>
          <a:rect l="0" t="0" r="0" b="0"/>
          <a:pathLst>
            <a:path>
              <a:moveTo>
                <a:pt x="0" y="0"/>
              </a:moveTo>
              <a:lnTo>
                <a:pt x="0" y="761265"/>
              </a:lnTo>
              <a:lnTo>
                <a:pt x="1500914" y="761265"/>
              </a:lnTo>
              <a:lnTo>
                <a:pt x="1500914" y="987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FD18A5-0CBB-4DF1-9BE8-473C1E6BF429}">
      <dsp:nvSpPr>
        <dsp:cNvPr id="0" name=""/>
        <dsp:cNvSpPr/>
      </dsp:nvSpPr>
      <dsp:spPr>
        <a:xfrm>
          <a:off x="3885462" y="1560677"/>
          <a:ext cx="1446192" cy="987122"/>
        </a:xfrm>
        <a:custGeom>
          <a:avLst/>
          <a:gdLst/>
          <a:ahLst/>
          <a:cxnLst/>
          <a:rect l="0" t="0" r="0" b="0"/>
          <a:pathLst>
            <a:path>
              <a:moveTo>
                <a:pt x="1446192" y="0"/>
              </a:moveTo>
              <a:lnTo>
                <a:pt x="1446192" y="761265"/>
              </a:lnTo>
              <a:lnTo>
                <a:pt x="0" y="761265"/>
              </a:lnTo>
              <a:lnTo>
                <a:pt x="0" y="987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7B253A-8394-45EF-944C-14FA34A68239}">
      <dsp:nvSpPr>
        <dsp:cNvPr id="0" name=""/>
        <dsp:cNvSpPr/>
      </dsp:nvSpPr>
      <dsp:spPr>
        <a:xfrm>
          <a:off x="1167589" y="1560677"/>
          <a:ext cx="4164065" cy="987122"/>
        </a:xfrm>
        <a:custGeom>
          <a:avLst/>
          <a:gdLst/>
          <a:ahLst/>
          <a:cxnLst/>
          <a:rect l="0" t="0" r="0" b="0"/>
          <a:pathLst>
            <a:path>
              <a:moveTo>
                <a:pt x="4164065" y="0"/>
              </a:moveTo>
              <a:lnTo>
                <a:pt x="4164065" y="761265"/>
              </a:lnTo>
              <a:lnTo>
                <a:pt x="0" y="761265"/>
              </a:lnTo>
              <a:lnTo>
                <a:pt x="0" y="987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D996E9-5AF6-475E-905C-5EE984D72C4E}">
      <dsp:nvSpPr>
        <dsp:cNvPr id="0" name=""/>
        <dsp:cNvSpPr/>
      </dsp:nvSpPr>
      <dsp:spPr>
        <a:xfrm>
          <a:off x="4256147" y="188200"/>
          <a:ext cx="2151015" cy="1372477"/>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Hygiene</a:t>
          </a:r>
          <a:endParaRPr lang="en-US" sz="4000" kern="1200" dirty="0">
            <a:latin typeface="Times New Roman" panose="02020603050405020304" pitchFamily="18" charset="0"/>
            <a:cs typeface="Times New Roman" panose="02020603050405020304" pitchFamily="18" charset="0"/>
          </a:endParaRPr>
        </a:p>
      </dsp:txBody>
      <dsp:txXfrm>
        <a:off x="4256147" y="188200"/>
        <a:ext cx="2151015" cy="1372477"/>
      </dsp:txXfrm>
    </dsp:sp>
    <dsp:sp modelId="{84627AD9-320A-435D-911B-8649F34CE4EB}">
      <dsp:nvSpPr>
        <dsp:cNvPr id="0" name=""/>
        <dsp:cNvSpPr/>
      </dsp:nvSpPr>
      <dsp:spPr>
        <a:xfrm>
          <a:off x="92082" y="2547799"/>
          <a:ext cx="2151015" cy="1075507"/>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Brush twice daily.</a:t>
          </a:r>
          <a:endParaRPr lang="en-US" sz="2400" kern="1200" dirty="0">
            <a:latin typeface="Times New Roman" panose="02020603050405020304" pitchFamily="18" charset="0"/>
            <a:cs typeface="Times New Roman" panose="02020603050405020304" pitchFamily="18" charset="0"/>
          </a:endParaRPr>
        </a:p>
      </dsp:txBody>
      <dsp:txXfrm>
        <a:off x="92082" y="2547799"/>
        <a:ext cx="2151015" cy="1075507"/>
      </dsp:txXfrm>
    </dsp:sp>
    <dsp:sp modelId="{8DCDDBF2-15A4-4C4A-A7B6-E6895EFF4570}">
      <dsp:nvSpPr>
        <dsp:cNvPr id="0" name=""/>
        <dsp:cNvSpPr/>
      </dsp:nvSpPr>
      <dsp:spPr>
        <a:xfrm>
          <a:off x="2610405" y="2547799"/>
          <a:ext cx="2550115" cy="1075507"/>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Take exercise to fit yourselves.</a:t>
          </a:r>
          <a:endParaRPr lang="en-US" sz="2800" kern="1200" dirty="0">
            <a:latin typeface="Times New Roman" panose="02020603050405020304" pitchFamily="18" charset="0"/>
            <a:cs typeface="Times New Roman" panose="02020603050405020304" pitchFamily="18" charset="0"/>
          </a:endParaRPr>
        </a:p>
      </dsp:txBody>
      <dsp:txXfrm>
        <a:off x="2610405" y="2547799"/>
        <a:ext cx="2550115" cy="1075507"/>
      </dsp:txXfrm>
    </dsp:sp>
    <dsp:sp modelId="{BC9E1955-9584-4752-951E-5CA289B1DA98}">
      <dsp:nvSpPr>
        <dsp:cNvPr id="0" name=""/>
        <dsp:cNvSpPr/>
      </dsp:nvSpPr>
      <dsp:spPr>
        <a:xfrm>
          <a:off x="5612233" y="2547799"/>
          <a:ext cx="2440671" cy="1075507"/>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Wash your hand before eating.</a:t>
          </a:r>
          <a:endParaRPr lang="en-US" sz="2800" kern="1200" dirty="0">
            <a:latin typeface="Times New Roman" panose="02020603050405020304" pitchFamily="18" charset="0"/>
            <a:cs typeface="Times New Roman" panose="02020603050405020304" pitchFamily="18" charset="0"/>
          </a:endParaRPr>
        </a:p>
      </dsp:txBody>
      <dsp:txXfrm>
        <a:off x="5612233" y="2547799"/>
        <a:ext cx="2440671" cy="1075507"/>
      </dsp:txXfrm>
    </dsp:sp>
    <dsp:sp modelId="{C23C66F6-2F68-4F0E-B693-EEBBDC35CB84}">
      <dsp:nvSpPr>
        <dsp:cNvPr id="0" name=""/>
        <dsp:cNvSpPr/>
      </dsp:nvSpPr>
      <dsp:spPr>
        <a:xfrm>
          <a:off x="8504618" y="2547799"/>
          <a:ext cx="2151015" cy="1075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Wear clean clothes.</a:t>
          </a:r>
          <a:endParaRPr lang="en-US" sz="3200" kern="1200" dirty="0">
            <a:latin typeface="Times New Roman" panose="02020603050405020304" pitchFamily="18" charset="0"/>
            <a:cs typeface="Times New Roman" panose="02020603050405020304" pitchFamily="18" charset="0"/>
          </a:endParaRPr>
        </a:p>
      </dsp:txBody>
      <dsp:txXfrm>
        <a:off x="8504618" y="2547799"/>
        <a:ext cx="2151015" cy="10755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23892-F126-4170-A8A0-EA77086A0A51}"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345219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23892-F126-4170-A8A0-EA77086A0A51}"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42234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23892-F126-4170-A8A0-EA77086A0A51}"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369903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23892-F126-4170-A8A0-EA77086A0A51}"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19992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23892-F126-4170-A8A0-EA77086A0A51}"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91912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B23892-F126-4170-A8A0-EA77086A0A51}"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277638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B23892-F126-4170-A8A0-EA77086A0A51}"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264389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B23892-F126-4170-A8A0-EA77086A0A51}"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358513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23892-F126-4170-A8A0-EA77086A0A51}"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97066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23892-F126-4170-A8A0-EA77086A0A51}"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257716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23892-F126-4170-A8A0-EA77086A0A51}"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0412A-F1F6-42B1-BCC0-E87C6C8BD964}" type="slidenum">
              <a:rPr lang="en-US" smtClean="0"/>
              <a:t>‹#›</a:t>
            </a:fld>
            <a:endParaRPr lang="en-US"/>
          </a:p>
        </p:txBody>
      </p:sp>
    </p:spTree>
    <p:extLst>
      <p:ext uri="{BB962C8B-B14F-4D97-AF65-F5344CB8AC3E}">
        <p14:creationId xmlns:p14="http://schemas.microsoft.com/office/powerpoint/2010/main" val="410777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23892-F126-4170-A8A0-EA77086A0A51}" type="datetimeFigureOut">
              <a:rPr lang="en-US" smtClean="0"/>
              <a:t>4/16/2020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0412A-F1F6-42B1-BCC0-E87C6C8BD964}" type="slidenum">
              <a:rPr lang="en-US" smtClean="0"/>
              <a:t>‹#›</a:t>
            </a:fld>
            <a:endParaRPr lang="en-US"/>
          </a:p>
        </p:txBody>
      </p:sp>
    </p:spTree>
    <p:extLst>
      <p:ext uri="{BB962C8B-B14F-4D97-AF65-F5344CB8AC3E}">
        <p14:creationId xmlns:p14="http://schemas.microsoft.com/office/powerpoint/2010/main" val="4266702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webp"/><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g"/><Relationship Id="rId7" Type="http://schemas.openxmlformats.org/officeDocument/2006/relationships/diagramColors" Target="../diagrams/colors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63" y="0"/>
            <a:ext cx="12192000" cy="5579581"/>
          </a:xfrm>
          <a:prstGeom prst="rect">
            <a:avLst/>
          </a:prstGeom>
        </p:spPr>
      </p:pic>
      <p:sp>
        <p:nvSpPr>
          <p:cNvPr id="2" name="Rounded Rectangle 1"/>
          <p:cNvSpPr/>
          <p:nvPr/>
        </p:nvSpPr>
        <p:spPr>
          <a:xfrm>
            <a:off x="1165274" y="125769"/>
            <a:ext cx="9045526" cy="7455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WELCOME TO MULTIMEDIA CLASS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6027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52423" cy="6858000"/>
          </a:xfrm>
          <a:prstGeom prst="rect">
            <a:avLst/>
          </a:prstGeom>
        </p:spPr>
      </p:pic>
      <p:sp>
        <p:nvSpPr>
          <p:cNvPr id="5" name="Rounded Rectangle 4"/>
          <p:cNvSpPr/>
          <p:nvPr/>
        </p:nvSpPr>
        <p:spPr>
          <a:xfrm>
            <a:off x="4083851" y="167274"/>
            <a:ext cx="4384720" cy="9962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ctr"/>
            <a:r>
              <a:rPr lang="en-US" sz="5118" b="1" dirty="0" smtClean="0">
                <a:latin typeface="Times New Roman" panose="02020603050405020304" pitchFamily="18" charset="0"/>
                <a:cs typeface="Times New Roman" panose="02020603050405020304" pitchFamily="18" charset="0"/>
              </a:rPr>
              <a:t>Key Words</a:t>
            </a:r>
            <a:endParaRPr lang="en-US" sz="5118" b="1" dirty="0">
              <a:latin typeface="Times New Roman" panose="02020603050405020304" pitchFamily="18" charset="0"/>
              <a:cs typeface="Times New Roman" panose="02020603050405020304" pitchFamily="18" charset="0"/>
            </a:endParaRPr>
          </a:p>
        </p:txBody>
      </p:sp>
      <p:sp>
        <p:nvSpPr>
          <p:cNvPr id="6" name="Right Arrow 5"/>
          <p:cNvSpPr/>
          <p:nvPr/>
        </p:nvSpPr>
        <p:spPr>
          <a:xfrm>
            <a:off x="351693" y="2626163"/>
            <a:ext cx="1872892" cy="1143000"/>
          </a:xfrm>
          <a:prstGeom prst="rightArrow">
            <a:avLst/>
          </a:prstGeom>
        </p:spPr>
        <p:style>
          <a:lnRef idx="1">
            <a:schemeClr val="dk1"/>
          </a:lnRef>
          <a:fillRef idx="2">
            <a:schemeClr val="dk1"/>
          </a:fillRef>
          <a:effectRef idx="1">
            <a:schemeClr val="dk1"/>
          </a:effectRef>
          <a:fontRef idx="minor">
            <a:schemeClr val="dk1"/>
          </a:fontRef>
        </p:style>
        <p:txBody>
          <a:bodyPr lIns="96819" tIns="48409" rIns="96819" bIns="48409" rtlCol="0" anchor="ctr"/>
          <a:lstStyle/>
          <a:p>
            <a:pPr algn="ctr"/>
            <a:r>
              <a:rPr lang="en-US" sz="3353" b="1" dirty="0" smtClean="0">
                <a:latin typeface="Times New Roman" panose="02020603050405020304" pitchFamily="18" charset="0"/>
                <a:cs typeface="Times New Roman" panose="02020603050405020304" pitchFamily="18" charset="0"/>
              </a:rPr>
              <a:t>Soul</a:t>
            </a:r>
            <a:endParaRPr lang="en-US" sz="3353"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8858" y="1422835"/>
            <a:ext cx="7954704" cy="3804290"/>
          </a:xfrm>
          <a:prstGeom prst="rect">
            <a:avLst/>
          </a:prstGeom>
        </p:spPr>
      </p:pic>
      <p:sp>
        <p:nvSpPr>
          <p:cNvPr id="8" name="Rectangle 7"/>
          <p:cNvSpPr/>
          <p:nvPr/>
        </p:nvSpPr>
        <p:spPr>
          <a:xfrm>
            <a:off x="10454185" y="2703414"/>
            <a:ext cx="1973467" cy="7315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Spirit, Ego</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2496751" y="5486399"/>
            <a:ext cx="7558919" cy="759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NikoshBAN" panose="02000000000000000000" pitchFamily="2" charset="0"/>
                <a:cs typeface="NikoshBAN" panose="02000000000000000000" pitchFamily="2" charset="0"/>
              </a:rPr>
              <a:t>Soul is the part of our body</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69233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 name="Right Arrow 4"/>
          <p:cNvSpPr/>
          <p:nvPr/>
        </p:nvSpPr>
        <p:spPr>
          <a:xfrm>
            <a:off x="351693" y="2626163"/>
            <a:ext cx="2173143" cy="1143000"/>
          </a:xfrm>
          <a:prstGeom prst="rightArrow">
            <a:avLst/>
          </a:prstGeom>
        </p:spPr>
        <p:style>
          <a:lnRef idx="1">
            <a:schemeClr val="dk1"/>
          </a:lnRef>
          <a:fillRef idx="2">
            <a:schemeClr val="dk1"/>
          </a:fillRef>
          <a:effectRef idx="1">
            <a:schemeClr val="dk1"/>
          </a:effectRef>
          <a:fontRef idx="minor">
            <a:schemeClr val="dk1"/>
          </a:fontRef>
        </p:style>
        <p:txBody>
          <a:bodyPr lIns="96819" tIns="48409" rIns="96819" bIns="48409" rtlCol="0" anchor="ctr"/>
          <a:lstStyle/>
          <a:p>
            <a:pPr algn="ctr"/>
            <a:r>
              <a:rPr lang="en-US" sz="3353" b="1" dirty="0" smtClean="0">
                <a:latin typeface="Times New Roman" panose="02020603050405020304" pitchFamily="18" charset="0"/>
                <a:cs typeface="Times New Roman" panose="02020603050405020304" pitchFamily="18" charset="0"/>
              </a:rPr>
              <a:t>Smell</a:t>
            </a:r>
            <a:endParaRPr lang="en-US" sz="3353"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094463" y="387181"/>
            <a:ext cx="4384720" cy="9962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ctr"/>
            <a:r>
              <a:rPr lang="en-US" sz="5118" b="1" dirty="0" smtClean="0">
                <a:latin typeface="Times New Roman" panose="02020603050405020304" pitchFamily="18" charset="0"/>
                <a:cs typeface="Times New Roman" panose="02020603050405020304" pitchFamily="18" charset="0"/>
              </a:rPr>
              <a:t>Key Words</a:t>
            </a:r>
            <a:endParaRPr lang="en-US" sz="5118"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667" y="1589649"/>
            <a:ext cx="6878470" cy="3705681"/>
          </a:xfrm>
          <a:prstGeom prst="rect">
            <a:avLst/>
          </a:prstGeom>
        </p:spPr>
      </p:pic>
      <p:sp>
        <p:nvSpPr>
          <p:cNvPr id="8" name="Rectangle 7"/>
          <p:cNvSpPr/>
          <p:nvPr/>
        </p:nvSpPr>
        <p:spPr>
          <a:xfrm>
            <a:off x="9785444" y="2518117"/>
            <a:ext cx="2152515" cy="787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Oder, scent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3224861" y="5501511"/>
            <a:ext cx="5509705" cy="5627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Dirty clothes give off bad smell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8909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ounded Rectangle 3"/>
          <p:cNvSpPr/>
          <p:nvPr/>
        </p:nvSpPr>
        <p:spPr>
          <a:xfrm>
            <a:off x="3631664" y="259200"/>
            <a:ext cx="4384720" cy="9962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ctr"/>
            <a:r>
              <a:rPr lang="en-US" sz="5118" b="1" dirty="0" smtClean="0">
                <a:latin typeface="Times New Roman" panose="02020603050405020304" pitchFamily="18" charset="0"/>
                <a:cs typeface="Times New Roman" panose="02020603050405020304" pitchFamily="18" charset="0"/>
              </a:rPr>
              <a:t>Key Words</a:t>
            </a:r>
            <a:endParaRPr lang="en-US" sz="5118" b="1" dirty="0">
              <a:latin typeface="Times New Roman" panose="02020603050405020304" pitchFamily="18" charset="0"/>
              <a:cs typeface="Times New Roman" panose="02020603050405020304" pitchFamily="18" charset="0"/>
            </a:endParaRPr>
          </a:p>
        </p:txBody>
      </p:sp>
      <p:sp>
        <p:nvSpPr>
          <p:cNvPr id="5" name="Right Arrow 4"/>
          <p:cNvSpPr/>
          <p:nvPr/>
        </p:nvSpPr>
        <p:spPr>
          <a:xfrm>
            <a:off x="434000" y="2631050"/>
            <a:ext cx="1899767" cy="1143000"/>
          </a:xfrm>
          <a:prstGeom prst="rightArrow">
            <a:avLst/>
          </a:prstGeom>
        </p:spPr>
        <p:style>
          <a:lnRef idx="1">
            <a:schemeClr val="dk1"/>
          </a:lnRef>
          <a:fillRef idx="2">
            <a:schemeClr val="dk1"/>
          </a:fillRef>
          <a:effectRef idx="1">
            <a:schemeClr val="dk1"/>
          </a:effectRef>
          <a:fontRef idx="minor">
            <a:schemeClr val="dk1"/>
          </a:fontRef>
        </p:style>
        <p:txBody>
          <a:bodyPr lIns="96819" tIns="48409" rIns="96819" bIns="48409" rtlCol="0" anchor="ctr"/>
          <a:lstStyle/>
          <a:p>
            <a:pPr algn="ctr"/>
            <a:r>
              <a:rPr lang="en-US" sz="3353" b="1" dirty="0">
                <a:latin typeface="Times New Roman" panose="02020603050405020304" pitchFamily="18" charset="0"/>
                <a:cs typeface="Times New Roman" panose="02020603050405020304" pitchFamily="18" charset="0"/>
              </a:rPr>
              <a:t>G</a:t>
            </a:r>
            <a:r>
              <a:rPr lang="en-US" sz="3353" b="1" dirty="0" smtClean="0">
                <a:latin typeface="Times New Roman" panose="02020603050405020304" pitchFamily="18" charset="0"/>
                <a:cs typeface="Times New Roman" panose="02020603050405020304" pitchFamily="18" charset="0"/>
              </a:rPr>
              <a:t>erm</a:t>
            </a:r>
            <a:endParaRPr lang="en-US" sz="3353"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711" y="1711215"/>
            <a:ext cx="6437334" cy="3465696"/>
          </a:xfrm>
          <a:prstGeom prst="rect">
            <a:avLst/>
          </a:prstGeom>
        </p:spPr>
      </p:pic>
      <p:sp>
        <p:nvSpPr>
          <p:cNvPr id="7" name="Rectangle 6"/>
          <p:cNvSpPr/>
          <p:nvPr/>
        </p:nvSpPr>
        <p:spPr>
          <a:xfrm>
            <a:off x="9113975" y="2780908"/>
            <a:ext cx="2785403" cy="70296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Disease, Microbe</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2805088" y="5441570"/>
            <a:ext cx="5694579" cy="5767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Bad smell invites germ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3399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ight Arrow 3"/>
          <p:cNvSpPr/>
          <p:nvPr/>
        </p:nvSpPr>
        <p:spPr>
          <a:xfrm>
            <a:off x="146977" y="2790676"/>
            <a:ext cx="2432450" cy="1143000"/>
          </a:xfrm>
          <a:prstGeom prst="rightArrow">
            <a:avLst/>
          </a:prstGeom>
        </p:spPr>
        <p:style>
          <a:lnRef idx="1">
            <a:schemeClr val="dk1"/>
          </a:lnRef>
          <a:fillRef idx="2">
            <a:schemeClr val="dk1"/>
          </a:fillRef>
          <a:effectRef idx="1">
            <a:schemeClr val="dk1"/>
          </a:effectRef>
          <a:fontRef idx="minor">
            <a:schemeClr val="dk1"/>
          </a:fontRef>
        </p:style>
        <p:txBody>
          <a:bodyPr lIns="96819" tIns="48409" rIns="96819" bIns="48409" rtlCol="0" anchor="ctr"/>
          <a:lstStyle/>
          <a:p>
            <a:pPr algn="ctr"/>
            <a:r>
              <a:rPr lang="en-US" sz="3353" b="1" dirty="0">
                <a:latin typeface="Times New Roman" panose="02020603050405020304" pitchFamily="18" charset="0"/>
                <a:cs typeface="Times New Roman" panose="02020603050405020304" pitchFamily="18" charset="0"/>
              </a:rPr>
              <a:t>P</a:t>
            </a:r>
            <a:r>
              <a:rPr lang="en-US" sz="3353" b="1" dirty="0" smtClean="0">
                <a:latin typeface="Times New Roman" panose="02020603050405020304" pitchFamily="18" charset="0"/>
                <a:cs typeface="Times New Roman" panose="02020603050405020304" pitchFamily="18" charset="0"/>
              </a:rPr>
              <a:t>rotect</a:t>
            </a:r>
            <a:endParaRPr lang="en-US" sz="3353"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3821508" y="361505"/>
            <a:ext cx="4384720" cy="9962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ctr"/>
            <a:r>
              <a:rPr lang="en-US" sz="5118" b="1" dirty="0" smtClean="0">
                <a:latin typeface="Times New Roman" panose="02020603050405020304" pitchFamily="18" charset="0"/>
                <a:cs typeface="Times New Roman" panose="02020603050405020304" pitchFamily="18" charset="0"/>
              </a:rPr>
              <a:t>Key Words</a:t>
            </a:r>
            <a:endParaRPr lang="en-US" sz="5118"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109" y="1624084"/>
            <a:ext cx="5749631" cy="3875965"/>
          </a:xfrm>
          <a:prstGeom prst="rect">
            <a:avLst/>
          </a:prstGeom>
        </p:spPr>
      </p:pic>
      <p:sp>
        <p:nvSpPr>
          <p:cNvPr id="7" name="Rectangle 6"/>
          <p:cNvSpPr/>
          <p:nvPr/>
        </p:nvSpPr>
        <p:spPr>
          <a:xfrm>
            <a:off x="8830101" y="2785402"/>
            <a:ext cx="2536593" cy="5767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Save, preserve</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2998486" y="5685446"/>
            <a:ext cx="5462254" cy="6752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We should protect our environment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681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Left Arrow Callout 4"/>
          <p:cNvSpPr/>
          <p:nvPr/>
        </p:nvSpPr>
        <p:spPr>
          <a:xfrm>
            <a:off x="4832945" y="253218"/>
            <a:ext cx="7226105" cy="5598942"/>
          </a:xfrm>
          <a:prstGeom prst="leftArrowCallou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The word hygiene means the practice of keeping ourselves clean. It also means to keep our home and place clean. It is important for our good health. Hygiene is thought to be next to godliness. It is because we can not achieve anything physically, mentally or spiritually if we are unclear in our body, mina and soul. Nobody likes an unclear person either.</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681" y="225923"/>
            <a:ext cx="4636264" cy="5999871"/>
          </a:xfrm>
          <a:prstGeom prst="rect">
            <a:avLst/>
          </a:prstGeom>
        </p:spPr>
      </p:pic>
    </p:spTree>
    <p:extLst>
      <p:ext uri="{BB962C8B-B14F-4D97-AF65-F5344CB8AC3E}">
        <p14:creationId xmlns:p14="http://schemas.microsoft.com/office/powerpoint/2010/main" val="1337888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2672862" y="225923"/>
            <a:ext cx="5739618" cy="5767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So we must follow the rules </a:t>
            </a:r>
            <a:r>
              <a:rPr lang="en-US" sz="2400" smtClean="0">
                <a:latin typeface="Times New Roman" panose="02020603050405020304" pitchFamily="18" charset="0"/>
                <a:cs typeface="Times New Roman" panose="02020603050405020304" pitchFamily="18" charset="0"/>
              </a:rPr>
              <a:t>of hygiene</a:t>
            </a:r>
            <a:endParaRPr lang="en-US" sz="2400">
              <a:latin typeface="Times New Roman" panose="02020603050405020304" pitchFamily="18" charset="0"/>
              <a:cs typeface="Times New Roman" panose="02020603050405020304" pitchFamily="18" charset="0"/>
            </a:endParaRPr>
          </a:p>
        </p:txBody>
      </p:sp>
      <p:sp>
        <p:nvSpPr>
          <p:cNvPr id="3" name="Right Arrow 2"/>
          <p:cNvSpPr/>
          <p:nvPr/>
        </p:nvSpPr>
        <p:spPr>
          <a:xfrm>
            <a:off x="232012" y="2333767"/>
            <a:ext cx="4899545" cy="4326340"/>
          </a:xfrm>
          <a:prstGeom prst="rightArrow">
            <a:avLst/>
          </a:prstGeom>
          <a:solidFill>
            <a:srgbClr val="00B0F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First, we must keep our body clean. We should have a bath every day and wash our hands regularly. This will keep the body and hair from dirt and bacteria. </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557" y="998806"/>
            <a:ext cx="7060443" cy="5661301"/>
          </a:xfrm>
          <a:prstGeom prst="rect">
            <a:avLst/>
          </a:prstGeom>
        </p:spPr>
      </p:pic>
    </p:spTree>
    <p:extLst>
      <p:ext uri="{BB962C8B-B14F-4D97-AF65-F5344CB8AC3E}">
        <p14:creationId xmlns:p14="http://schemas.microsoft.com/office/powerpoint/2010/main" val="1394622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502" y="109181"/>
            <a:ext cx="7596590" cy="6560585"/>
          </a:xfrm>
          <a:prstGeom prst="rect">
            <a:avLst/>
          </a:prstGeom>
        </p:spPr>
      </p:pic>
      <p:sp>
        <p:nvSpPr>
          <p:cNvPr id="7" name="Plaque 6"/>
          <p:cNvSpPr/>
          <p:nvPr/>
        </p:nvSpPr>
        <p:spPr>
          <a:xfrm>
            <a:off x="144035" y="614150"/>
            <a:ext cx="4262511" cy="5339214"/>
          </a:xfrm>
          <a:prstGeom prst="plaque">
            <a:avLst/>
          </a:prstGeom>
          <a:solidFill>
            <a:srgbClr val="00B0F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Secondly,we</a:t>
            </a:r>
            <a:r>
              <a:rPr lang="en-US" sz="2400" dirty="0" smtClean="0">
                <a:latin typeface="Times New Roman" panose="02020603050405020304" pitchFamily="18" charset="0"/>
                <a:cs typeface="Times New Roman" panose="02020603050405020304" pitchFamily="18" charset="0"/>
              </a:rPr>
              <a:t> should wash our clothes </a:t>
            </a:r>
            <a:r>
              <a:rPr lang="en-US" sz="2400" dirty="0" err="1" smtClean="0">
                <a:latin typeface="Times New Roman" panose="02020603050405020304" pitchFamily="18" charset="0"/>
                <a:cs typeface="Times New Roman" panose="02020603050405020304" pitchFamily="18" charset="0"/>
              </a:rPr>
              <a:t>regularly.Dirty</a:t>
            </a:r>
            <a:r>
              <a:rPr lang="en-US" sz="2400" dirty="0" smtClean="0">
                <a:latin typeface="Times New Roman" panose="02020603050405020304" pitchFamily="18" charset="0"/>
                <a:cs typeface="Times New Roman" panose="02020603050405020304" pitchFamily="18" charset="0"/>
              </a:rPr>
              <a:t> clothes give off bad smell and invite </a:t>
            </a:r>
            <a:r>
              <a:rPr lang="en-US" sz="2400" dirty="0" err="1" smtClean="0">
                <a:latin typeface="Times New Roman" panose="02020603050405020304" pitchFamily="18" charset="0"/>
                <a:cs typeface="Times New Roman" panose="02020603050405020304" pitchFamily="18" charset="0"/>
              </a:rPr>
              <a:t>grems.We</a:t>
            </a:r>
            <a:r>
              <a:rPr lang="en-US" sz="2400" dirty="0" smtClean="0">
                <a:latin typeface="Times New Roman" panose="02020603050405020304" pitchFamily="18" charset="0"/>
                <a:cs typeface="Times New Roman" panose="02020603050405020304" pitchFamily="18" charset="0"/>
              </a:rPr>
              <a:t> should  wear socks and shoes when we go out to protect our feet from dust and </a:t>
            </a:r>
            <a:r>
              <a:rPr lang="en-US" sz="2400" dirty="0" err="1" smtClean="0">
                <a:latin typeface="Times New Roman" panose="02020603050405020304" pitchFamily="18" charset="0"/>
                <a:cs typeface="Times New Roman" panose="02020603050405020304" pitchFamily="18" charset="0"/>
              </a:rPr>
              <a:t>germs.It</a:t>
            </a:r>
            <a:r>
              <a:rPr lang="en-US" sz="2400" dirty="0" smtClean="0">
                <a:latin typeface="Times New Roman" panose="02020603050405020304" pitchFamily="18" charset="0"/>
                <a:cs typeface="Times New Roman" panose="02020603050405020304" pitchFamily="18" charset="0"/>
              </a:rPr>
              <a:t> is also important to wash our hand before meal and after toilet.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681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 name="Picture 3" descr="child-brushing.jpg"/>
          <p:cNvPicPr>
            <a:picLocks noChangeAspect="1"/>
          </p:cNvPicPr>
          <p:nvPr/>
        </p:nvPicPr>
        <p:blipFill>
          <a:blip r:embed="rId3" cstate="print"/>
          <a:stretch>
            <a:fillRect/>
          </a:stretch>
        </p:blipFill>
        <p:spPr>
          <a:xfrm>
            <a:off x="7180123" y="-27295"/>
            <a:ext cx="3348111" cy="2432391"/>
          </a:xfrm>
          <a:prstGeom prst="rect">
            <a:avLst/>
          </a:prstGeom>
        </p:spPr>
      </p:pic>
      <p:pic>
        <p:nvPicPr>
          <p:cNvPr id="5" name="Picture 4" descr="Nail-Trimming.jpg"/>
          <p:cNvPicPr>
            <a:picLocks noChangeAspect="1"/>
          </p:cNvPicPr>
          <p:nvPr/>
        </p:nvPicPr>
        <p:blipFill>
          <a:blip r:embed="rId4" cstate="print"/>
          <a:stretch>
            <a:fillRect/>
          </a:stretch>
        </p:blipFill>
        <p:spPr>
          <a:xfrm>
            <a:off x="7180123" y="2490219"/>
            <a:ext cx="3391853" cy="210751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0123" y="4655563"/>
            <a:ext cx="3391853" cy="1941927"/>
          </a:xfrm>
          <a:prstGeom prst="rect">
            <a:avLst/>
          </a:prstGeom>
        </p:spPr>
      </p:pic>
      <p:sp>
        <p:nvSpPr>
          <p:cNvPr id="8" name="Double Wave 7"/>
          <p:cNvSpPr/>
          <p:nvPr/>
        </p:nvSpPr>
        <p:spPr>
          <a:xfrm>
            <a:off x="385498" y="1089479"/>
            <a:ext cx="6220018" cy="4160079"/>
          </a:xfrm>
          <a:prstGeom prst="doubleWav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We should brush our teeth twice a day after breakfast before </a:t>
            </a:r>
            <a:r>
              <a:rPr lang="en-US" sz="2400" dirty="0" err="1" smtClean="0">
                <a:latin typeface="Times New Roman" panose="02020603050405020304" pitchFamily="18" charset="0"/>
                <a:cs typeface="Times New Roman" panose="02020603050405020304" pitchFamily="18" charset="0"/>
              </a:rPr>
              <a:t>supper.We</a:t>
            </a:r>
            <a:r>
              <a:rPr lang="en-US" sz="2400" dirty="0" smtClean="0">
                <a:latin typeface="Times New Roman" panose="02020603050405020304" pitchFamily="18" charset="0"/>
                <a:cs typeface="Times New Roman" panose="02020603050405020304" pitchFamily="18" charset="0"/>
              </a:rPr>
              <a:t> must also cut our nails </a:t>
            </a:r>
            <a:r>
              <a:rPr lang="en-US" sz="2400" dirty="0" err="1" smtClean="0">
                <a:latin typeface="Times New Roman" panose="02020603050405020304" pitchFamily="18" charset="0"/>
                <a:cs typeface="Times New Roman" panose="02020603050405020304" pitchFamily="18" charset="0"/>
              </a:rPr>
              <a:t>regulary.Our</a:t>
            </a:r>
            <a:r>
              <a:rPr lang="en-US" sz="2400" dirty="0" smtClean="0">
                <a:latin typeface="Times New Roman" panose="02020603050405020304" pitchFamily="18" charset="0"/>
                <a:cs typeface="Times New Roman" panose="02020603050405020304" pitchFamily="18" charset="0"/>
              </a:rPr>
              <a:t> drinking water must be </a:t>
            </a:r>
            <a:r>
              <a:rPr lang="en-US" sz="2400" dirty="0" err="1" smtClean="0">
                <a:latin typeface="Times New Roman" panose="02020603050405020304" pitchFamily="18" charset="0"/>
                <a:cs typeface="Times New Roman" panose="02020603050405020304" pitchFamily="18" charset="0"/>
              </a:rPr>
              <a:t>safe.We</a:t>
            </a:r>
            <a:r>
              <a:rPr lang="en-US" sz="2400" dirty="0" smtClean="0">
                <a:latin typeface="Times New Roman" panose="02020603050405020304" pitchFamily="18" charset="0"/>
                <a:cs typeface="Times New Roman" panose="02020603050405020304" pitchFamily="18" charset="0"/>
              </a:rPr>
              <a:t> can get safe water by boiling.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673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7415" y="141517"/>
            <a:ext cx="5010444" cy="6471138"/>
          </a:xfrm>
          <a:prstGeom prst="rect">
            <a:avLst/>
          </a:prstGeom>
        </p:spPr>
      </p:pic>
      <p:sp>
        <p:nvSpPr>
          <p:cNvPr id="5" name="Right Arrow Callout 4"/>
          <p:cNvSpPr/>
          <p:nvPr/>
        </p:nvSpPr>
        <p:spPr>
          <a:xfrm>
            <a:off x="872197" y="844062"/>
            <a:ext cx="4698609" cy="4684543"/>
          </a:xfrm>
          <a:prstGeom prst="right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Finally, we should keep our surroundings environment clean. If we do and follow all the above things properly, we will be able to lead a healthy and happy life.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1251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Left-Right Arrow 3"/>
          <p:cNvSpPr/>
          <p:nvPr/>
        </p:nvSpPr>
        <p:spPr>
          <a:xfrm>
            <a:off x="491319" y="-23620"/>
            <a:ext cx="11482316" cy="1688124"/>
          </a:xfrm>
          <a:prstGeom prst="leftRightArrow">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A.Read</a:t>
            </a:r>
            <a:r>
              <a:rPr lang="en-US" sz="2800" dirty="0" smtClean="0">
                <a:latin typeface="Times New Roman" panose="02020603050405020304" pitchFamily="18" charset="0"/>
                <a:cs typeface="Times New Roman" panose="02020603050405020304" pitchFamily="18" charset="0"/>
              </a:rPr>
              <a:t> the questions first. Then read the text and answer them in short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3074418" y="1346136"/>
            <a:ext cx="6666407" cy="4220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1.What can be a hotbed of </a:t>
            </a:r>
            <a:r>
              <a:rPr lang="en-US" sz="2400" dirty="0" smtClean="0">
                <a:latin typeface="Times New Roman" panose="02020603050405020304" pitchFamily="18" charset="0"/>
                <a:cs typeface="Times New Roman" panose="02020603050405020304" pitchFamily="18" charset="0"/>
              </a:rPr>
              <a:t>germs?</a:t>
            </a:r>
            <a:endParaRPr lang="en-US" sz="24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3132160" y="2912744"/>
            <a:ext cx="6830179" cy="450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2.How many times should we brush our teeth a </a:t>
            </a:r>
            <a:r>
              <a:rPr lang="en-US" sz="2400" dirty="0" smtClean="0">
                <a:latin typeface="Times New Roman" panose="02020603050405020304" pitchFamily="18" charset="0"/>
                <a:cs typeface="Times New Roman" panose="02020603050405020304" pitchFamily="18" charset="0"/>
              </a:rPr>
              <a:t>day? </a:t>
            </a:r>
            <a:endParaRPr lang="en-US" sz="24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3183076" y="4409663"/>
            <a:ext cx="6728346" cy="64144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3.What kind of water should we </a:t>
            </a:r>
            <a:r>
              <a:rPr lang="en-US" sz="2400" dirty="0" smtClean="0">
                <a:latin typeface="Times New Roman" panose="02020603050405020304" pitchFamily="18" charset="0"/>
                <a:cs typeface="Times New Roman" panose="02020603050405020304" pitchFamily="18" charset="0"/>
              </a:rPr>
              <a:t>drink?</a:t>
            </a:r>
            <a:endParaRPr lang="en-US" sz="2400" dirty="0">
              <a:latin typeface="Times New Roman" panose="02020603050405020304" pitchFamily="18" charset="0"/>
              <a:cs typeface="Times New Roman" panose="02020603050405020304" pitchFamily="18" charset="0"/>
            </a:endParaRPr>
          </a:p>
        </p:txBody>
      </p:sp>
      <p:sp>
        <p:nvSpPr>
          <p:cNvPr id="8" name="Cloud 7"/>
          <p:cNvSpPr/>
          <p:nvPr/>
        </p:nvSpPr>
        <p:spPr>
          <a:xfrm>
            <a:off x="8520751" y="6058967"/>
            <a:ext cx="3452884" cy="720282"/>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Individual work</a:t>
            </a:r>
            <a:endParaRPr lang="en-US" sz="2400" dirty="0">
              <a:latin typeface="Times New Roman" panose="02020603050405020304" pitchFamily="18" charset="0"/>
              <a:cs typeface="Times New Roman" panose="02020603050405020304" pitchFamily="18" charset="0"/>
            </a:endParaRPr>
          </a:p>
        </p:txBody>
      </p:sp>
      <p:sp>
        <p:nvSpPr>
          <p:cNvPr id="9" name="Left-Right Arrow 8"/>
          <p:cNvSpPr/>
          <p:nvPr/>
        </p:nvSpPr>
        <p:spPr>
          <a:xfrm rot="10800000" flipV="1">
            <a:off x="3074417" y="1858712"/>
            <a:ext cx="6786088" cy="9401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Ans</a:t>
            </a:r>
            <a:r>
              <a:rPr lang="en-US" sz="2400" dirty="0" smtClean="0">
                <a:latin typeface="Times New Roman" panose="02020603050405020304" pitchFamily="18" charset="0"/>
                <a:cs typeface="Times New Roman" panose="02020603050405020304" pitchFamily="18" charset="0"/>
              </a:rPr>
              <a:t>-Dirty clothes can be a hot bed germs.</a:t>
            </a:r>
            <a:endParaRPr lang="en-US" sz="2400" dirty="0">
              <a:latin typeface="Times New Roman" panose="02020603050405020304" pitchFamily="18" charset="0"/>
              <a:cs typeface="Times New Roman" panose="02020603050405020304" pitchFamily="18" charset="0"/>
            </a:endParaRPr>
          </a:p>
        </p:txBody>
      </p:sp>
      <p:sp>
        <p:nvSpPr>
          <p:cNvPr id="10" name="Left-Right Arrow 9"/>
          <p:cNvSpPr/>
          <p:nvPr/>
        </p:nvSpPr>
        <p:spPr>
          <a:xfrm>
            <a:off x="3155780" y="3400249"/>
            <a:ext cx="6998154" cy="8369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Ans</a:t>
            </a:r>
            <a:r>
              <a:rPr lang="en-US" sz="2400" dirty="0" smtClean="0">
                <a:latin typeface="Times New Roman" panose="02020603050405020304" pitchFamily="18" charset="0"/>
                <a:cs typeface="Times New Roman" panose="02020603050405020304" pitchFamily="18" charset="0"/>
              </a:rPr>
              <a:t>-We should brush our teeth twice a day.</a:t>
            </a:r>
            <a:endParaRPr lang="en-US" sz="2400" dirty="0">
              <a:latin typeface="Times New Roman" panose="02020603050405020304" pitchFamily="18" charset="0"/>
              <a:cs typeface="Times New Roman" panose="02020603050405020304" pitchFamily="18" charset="0"/>
            </a:endParaRPr>
          </a:p>
        </p:txBody>
      </p:sp>
      <p:sp>
        <p:nvSpPr>
          <p:cNvPr id="11" name="Left-Right Arrow 10"/>
          <p:cNvSpPr/>
          <p:nvPr/>
        </p:nvSpPr>
        <p:spPr>
          <a:xfrm>
            <a:off x="3207221" y="5195598"/>
            <a:ext cx="6400799" cy="777373"/>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Ans</a:t>
            </a:r>
            <a:r>
              <a:rPr lang="en-US" sz="2400" dirty="0" smtClean="0">
                <a:latin typeface="Times New Roman" panose="02020603050405020304" pitchFamily="18" charset="0"/>
                <a:cs typeface="Times New Roman" panose="02020603050405020304" pitchFamily="18" charset="0"/>
              </a:rPr>
              <a:t>-We should drink pure </a:t>
            </a:r>
            <a:r>
              <a:rPr lang="en-US" sz="2400" dirty="0" smtClean="0">
                <a:latin typeface="Times New Roman" panose="02020603050405020304" pitchFamily="18" charset="0"/>
                <a:cs typeface="Times New Roman" panose="02020603050405020304" pitchFamily="18" charset="0"/>
              </a:rPr>
              <a:t>water.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50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514" y="931021"/>
            <a:ext cx="9031459" cy="4921140"/>
          </a:xfrm>
          <a:prstGeom prst="rect">
            <a:avLst/>
          </a:prstGeom>
        </p:spPr>
      </p:pic>
      <p:sp>
        <p:nvSpPr>
          <p:cNvPr id="5" name="Rectangle 4"/>
          <p:cNvSpPr/>
          <p:nvPr/>
        </p:nvSpPr>
        <p:spPr>
          <a:xfrm>
            <a:off x="2687979" y="98474"/>
            <a:ext cx="6524260" cy="6893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Can you guess what is the picture </a:t>
            </a:r>
            <a:r>
              <a:rPr lang="en-US" sz="2800" dirty="0">
                <a:latin typeface="Times New Roman" panose="02020603050405020304" pitchFamily="18" charset="0"/>
                <a:cs typeface="Times New Roman" panose="02020603050405020304" pitchFamily="18" charset="0"/>
              </a:rPr>
              <a:t>about?</a:t>
            </a:r>
          </a:p>
          <a:p>
            <a:pPr algn="ctr"/>
            <a:endParaRPr lang="en-US" sz="2800" dirty="0">
              <a:latin typeface="Times New Roman" panose="02020603050405020304" pitchFamily="18" charset="0"/>
              <a:cs typeface="Times New Roman" panose="02020603050405020304" pitchFamily="18" charset="0"/>
            </a:endParaRPr>
          </a:p>
        </p:txBody>
      </p:sp>
      <p:sp>
        <p:nvSpPr>
          <p:cNvPr id="6" name="Cross 5"/>
          <p:cNvSpPr/>
          <p:nvPr/>
        </p:nvSpPr>
        <p:spPr>
          <a:xfrm>
            <a:off x="2110155" y="5995392"/>
            <a:ext cx="6991642" cy="478302"/>
          </a:xfrm>
          <a:prstGeom prst="plu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It is about health and hygiene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5293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Down Arrow Callout 5"/>
          <p:cNvSpPr/>
          <p:nvPr/>
        </p:nvSpPr>
        <p:spPr>
          <a:xfrm>
            <a:off x="1897038" y="61414"/>
            <a:ext cx="7925935" cy="941696"/>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B.True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or </a:t>
            </a:r>
            <a:r>
              <a:rPr lang="en-US" sz="2800" dirty="0" smtClean="0">
                <a:latin typeface="Times New Roman" panose="02020603050405020304" pitchFamily="18" charset="0"/>
                <a:cs typeface="Times New Roman" panose="02020603050405020304" pitchFamily="18" charset="0"/>
              </a:rPr>
              <a:t>false. If false, give </a:t>
            </a:r>
            <a:r>
              <a:rPr lang="en-US" sz="2800" dirty="0">
                <a:latin typeface="Times New Roman" panose="02020603050405020304" pitchFamily="18" charset="0"/>
                <a:cs typeface="Times New Roman" panose="02020603050405020304" pitchFamily="18" charset="0"/>
              </a:rPr>
              <a:t>the correct information.</a:t>
            </a:r>
          </a:p>
        </p:txBody>
      </p:sp>
      <p:sp>
        <p:nvSpPr>
          <p:cNvPr id="7" name="Rectangle 6"/>
          <p:cNvSpPr/>
          <p:nvPr/>
        </p:nvSpPr>
        <p:spPr>
          <a:xfrm>
            <a:off x="1924330" y="1044058"/>
            <a:ext cx="6469039" cy="3684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1.Cleanliness is part of our body.</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8550322" y="1074731"/>
            <a:ext cx="2081284" cy="33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True</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1897038" y="1630904"/>
            <a:ext cx="6496331" cy="38213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2.Cleanliness is very important for mental health.</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1723024" y="2190463"/>
            <a:ext cx="8099949" cy="73689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False.Cor.Inf</a:t>
            </a:r>
            <a:r>
              <a:rPr lang="en-US" sz="2400" dirty="0" smtClean="0">
                <a:latin typeface="Times New Roman" panose="02020603050405020304" pitchFamily="18" charset="0"/>
                <a:cs typeface="Times New Roman" panose="02020603050405020304" pitchFamily="18" charset="0"/>
              </a:rPr>
              <a:t>-It is very important not only for mental health but also for our physical and spiritual health.</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723024" y="3043206"/>
            <a:ext cx="7519916" cy="395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3.We need to wear socks and shoes  to look smart.</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723024" y="3643858"/>
            <a:ext cx="9498842" cy="39578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False.Cor.Inf</a:t>
            </a:r>
            <a:r>
              <a:rPr lang="en-US" sz="2400" dirty="0" smtClean="0">
                <a:latin typeface="Times New Roman" panose="02020603050405020304" pitchFamily="18" charset="0"/>
                <a:cs typeface="Times New Roman" panose="02020603050405020304" pitchFamily="18" charset="0"/>
              </a:rPr>
              <a:t>-We need to wear socks and shoes to keep us free from germs.</a:t>
            </a:r>
            <a:endParaRPr lang="en-US" sz="2400" dirty="0">
              <a:latin typeface="Times New Roman" panose="02020603050405020304" pitchFamily="18" charset="0"/>
              <a:cs typeface="Times New Roman" panose="02020603050405020304" pitchFamily="18" charset="0"/>
            </a:endParaRPr>
          </a:p>
        </p:txBody>
      </p:sp>
      <p:sp>
        <p:nvSpPr>
          <p:cNvPr id="13" name="Rectangle 12"/>
          <p:cNvSpPr/>
          <p:nvPr/>
        </p:nvSpPr>
        <p:spPr>
          <a:xfrm>
            <a:off x="1723025" y="4169214"/>
            <a:ext cx="8099949" cy="36848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4.We need to brush our teeth before meals.</a:t>
            </a:r>
            <a:endParaRPr lang="en-US"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723024" y="4674110"/>
            <a:ext cx="7697338" cy="40262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False.Cor.Inf</a:t>
            </a:r>
            <a:r>
              <a:rPr lang="en-US" sz="2400" dirty="0" smtClean="0">
                <a:latin typeface="Times New Roman" panose="02020603050405020304" pitchFamily="18" charset="0"/>
                <a:cs typeface="Times New Roman" panose="02020603050405020304" pitchFamily="18" charset="0"/>
              </a:rPr>
              <a:t>-We need to brush our teeth after meals</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1757140" y="5233315"/>
            <a:ext cx="7124132" cy="3548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5.We must keep ourselves clean.</a:t>
            </a:r>
            <a:endParaRPr lang="en-US" sz="2400" dirty="0">
              <a:latin typeface="Times New Roman" panose="02020603050405020304" pitchFamily="18" charset="0"/>
              <a:cs typeface="Times New Roman" panose="02020603050405020304" pitchFamily="18" charset="0"/>
            </a:endParaRPr>
          </a:p>
        </p:txBody>
      </p:sp>
      <p:sp>
        <p:nvSpPr>
          <p:cNvPr id="16" name="Rectangle 15"/>
          <p:cNvSpPr/>
          <p:nvPr/>
        </p:nvSpPr>
        <p:spPr>
          <a:xfrm>
            <a:off x="9024579" y="5219642"/>
            <a:ext cx="1685501" cy="3685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True</a:t>
            </a:r>
            <a:endParaRPr lang="en-US" sz="2400" dirty="0">
              <a:latin typeface="Times New Roman" panose="02020603050405020304" pitchFamily="18" charset="0"/>
              <a:cs typeface="Times New Roman" panose="02020603050405020304" pitchFamily="18" charset="0"/>
            </a:endParaRPr>
          </a:p>
        </p:txBody>
      </p:sp>
      <p:sp>
        <p:nvSpPr>
          <p:cNvPr id="17" name="Rectangle 16"/>
          <p:cNvSpPr/>
          <p:nvPr/>
        </p:nvSpPr>
        <p:spPr>
          <a:xfrm>
            <a:off x="1719603" y="5717702"/>
            <a:ext cx="8215957" cy="4983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6.We can have pure drinking water from tube wells.</a:t>
            </a:r>
            <a:endParaRPr lang="en-US" sz="2400" dirty="0">
              <a:latin typeface="Times New Roman" panose="02020603050405020304" pitchFamily="18" charset="0"/>
              <a:cs typeface="Times New Roman" panose="02020603050405020304" pitchFamily="18" charset="0"/>
            </a:endParaRPr>
          </a:p>
        </p:txBody>
      </p:sp>
      <p:sp>
        <p:nvSpPr>
          <p:cNvPr id="18" name="Rectangle 17"/>
          <p:cNvSpPr/>
          <p:nvPr/>
        </p:nvSpPr>
        <p:spPr>
          <a:xfrm>
            <a:off x="1897038" y="6345602"/>
            <a:ext cx="9894628" cy="42255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False.Cor.Inf</a:t>
            </a:r>
            <a:r>
              <a:rPr lang="en-US" sz="2400" dirty="0" smtClean="0">
                <a:latin typeface="Times New Roman" panose="02020603050405020304" pitchFamily="18" charset="0"/>
                <a:cs typeface="Times New Roman" panose="02020603050405020304" pitchFamily="18" charset="0"/>
              </a:rPr>
              <a:t>-We can have pure drinking water by boiling and  filtering.</a:t>
            </a:r>
            <a:endParaRPr lang="en-US" sz="2400" dirty="0">
              <a:latin typeface="Times New Roman" panose="02020603050405020304" pitchFamily="18" charset="0"/>
              <a:cs typeface="Times New Roman" panose="02020603050405020304" pitchFamily="18" charset="0"/>
            </a:endParaRPr>
          </a:p>
        </p:txBody>
      </p:sp>
      <p:sp>
        <p:nvSpPr>
          <p:cNvPr id="19" name="Rectangle 18"/>
          <p:cNvSpPr/>
          <p:nvPr/>
        </p:nvSpPr>
        <p:spPr>
          <a:xfrm>
            <a:off x="9935560" y="296817"/>
            <a:ext cx="2146114" cy="58003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Pair work</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1344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ircle(in)">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circle(in)">
                                      <p:cBhvr>
                                        <p:cTn id="66" dur="2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Down Arrow Callout 3"/>
          <p:cNvSpPr/>
          <p:nvPr/>
        </p:nvSpPr>
        <p:spPr>
          <a:xfrm>
            <a:off x="2088108" y="204716"/>
            <a:ext cx="7915701" cy="1323832"/>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C. Complete the  following sentences…………..</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347415" y="1569491"/>
            <a:ext cx="6782937" cy="504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1.If we are healthy,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347415" y="2402004"/>
            <a:ext cx="6660107" cy="35484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2.We must be clean so that………………………..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2347415" y="3070743"/>
            <a:ext cx="6919415" cy="4367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3.You must exercise to keep…………………………...</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2374711" y="3821369"/>
            <a:ext cx="6892119" cy="36848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4.Nobody likes an………………………………..........</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2347415" y="4517402"/>
            <a:ext cx="7533564" cy="51861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5.If we obey the lows of hygiene we………………….. </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2374711" y="1596778"/>
            <a:ext cx="6755641" cy="450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1.If we are healthy, we shall be fit for work.</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333767" y="2402003"/>
            <a:ext cx="6946710" cy="3548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2.We must be clean so that we can be healthy.</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2367886" y="3070735"/>
            <a:ext cx="7192371" cy="42309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3.You must exercise to keep ourselves disease free.</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2367886" y="3821369"/>
            <a:ext cx="7185546" cy="35484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4.Nobody likes an unclean person.</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2333767" y="4537866"/>
            <a:ext cx="8884692" cy="4776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5.If we obey the lows of hygiene, we shall be able to lead a happy life.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2106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gtEl>
                                        <p:attrNameLst>
                                          <p:attrName>ppt_y</p:attrName>
                                        </p:attrNameLst>
                                      </p:cBhvr>
                                      <p:tavLst>
                                        <p:tav tm="0">
                                          <p:val>
                                            <p:strVal val="#ppt_y"/>
                                          </p:val>
                                        </p:tav>
                                        <p:tav tm="100000">
                                          <p:val>
                                            <p:strVal val="#ppt_y"/>
                                          </p:val>
                                        </p:tav>
                                      </p:tavLst>
                                    </p:anim>
                                    <p:anim calcmode="lin" valueType="num">
                                      <p:cBhvr>
                                        <p:cTn id="3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anim calcmode="lin" valueType="num">
                                      <p:cBhvr>
                                        <p:cTn id="4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
                                        </p:tgtEl>
                                        <p:attrNameLst>
                                          <p:attrName>ppt_y</p:attrName>
                                        </p:attrNameLst>
                                      </p:cBhvr>
                                      <p:tavLst>
                                        <p:tav tm="0">
                                          <p:val>
                                            <p:strVal val="#ppt_y"/>
                                          </p:val>
                                        </p:tav>
                                        <p:tav tm="100000">
                                          <p:val>
                                            <p:strVal val="#ppt_y"/>
                                          </p:val>
                                        </p:tav>
                                      </p:tavLst>
                                    </p:anim>
                                    <p:anim calcmode="lin" valueType="num">
                                      <p:cBhvr>
                                        <p:cTn id="5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8"/>
                                        </p:tgtEl>
                                        <p:attrNameLst>
                                          <p:attrName>ppt_y</p:attrName>
                                        </p:attrNameLst>
                                      </p:cBhvr>
                                      <p:tavLst>
                                        <p:tav tm="0">
                                          <p:val>
                                            <p:strVal val="#ppt_y"/>
                                          </p:val>
                                        </p:tav>
                                        <p:tav tm="100000">
                                          <p:val>
                                            <p:strVal val="#ppt_y"/>
                                          </p:val>
                                        </p:tav>
                                      </p:tavLst>
                                    </p:anim>
                                    <p:anim calcmode="lin" valueType="num">
                                      <p:cBhvr>
                                        <p:cTn id="6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1"/>
                                        </p:tgtEl>
                                        <p:attrNameLst>
                                          <p:attrName>ppt_y</p:attrName>
                                        </p:attrNameLst>
                                      </p:cBhvr>
                                      <p:tavLst>
                                        <p:tav tm="0">
                                          <p:val>
                                            <p:strVal val="#ppt_y"/>
                                          </p:val>
                                        </p:tav>
                                        <p:tav tm="100000">
                                          <p:val>
                                            <p:strVal val="#ppt_y"/>
                                          </p:val>
                                        </p:tav>
                                      </p:tavLst>
                                    </p:anim>
                                    <p:anim calcmode="lin" valueType="num">
                                      <p:cBhvr>
                                        <p:cTn id="7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9"/>
                                        </p:tgtEl>
                                        <p:attrNameLst>
                                          <p:attrName>ppt_y</p:attrName>
                                        </p:attrNameLst>
                                      </p:cBhvr>
                                      <p:tavLst>
                                        <p:tav tm="0">
                                          <p:val>
                                            <p:strVal val="#ppt_y"/>
                                          </p:val>
                                        </p:tav>
                                        <p:tav tm="100000">
                                          <p:val>
                                            <p:strVal val="#ppt_y"/>
                                          </p:val>
                                        </p:tav>
                                      </p:tavLst>
                                    </p:anim>
                                    <p:anim calcmode="lin" valueType="num">
                                      <p:cBhvr>
                                        <p:cTn id="8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2"/>
                                        </p:tgtEl>
                                        <p:attrNameLst>
                                          <p:attrName>ppt_y</p:attrName>
                                        </p:attrNameLst>
                                      </p:cBhvr>
                                      <p:tavLst>
                                        <p:tav tm="0">
                                          <p:val>
                                            <p:strVal val="#ppt_y"/>
                                          </p:val>
                                        </p:tav>
                                        <p:tav tm="100000">
                                          <p:val>
                                            <p:strVal val="#ppt_y"/>
                                          </p:val>
                                        </p:tav>
                                      </p:tavLst>
                                    </p:anim>
                                    <p:anim calcmode="lin" valueType="num">
                                      <p:cBhvr>
                                        <p:cTn id="9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 grpId="0" animBg="1"/>
      <p:bldP spid="3"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Diagram 5"/>
          <p:cNvGraphicFramePr/>
          <p:nvPr>
            <p:extLst>
              <p:ext uri="{D42A27DB-BD31-4B8C-83A1-F6EECF244321}">
                <p14:modId xmlns:p14="http://schemas.microsoft.com/office/powerpoint/2010/main" val="3897603322"/>
              </p:ext>
            </p:extLst>
          </p:nvPr>
        </p:nvGraphicFramePr>
        <p:xfrm>
          <a:off x="764345" y="2183221"/>
          <a:ext cx="10663310" cy="4346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own Arrow Callout 1"/>
          <p:cNvSpPr/>
          <p:nvPr/>
        </p:nvSpPr>
        <p:spPr>
          <a:xfrm>
            <a:off x="1039504" y="180255"/>
            <a:ext cx="10112991" cy="184244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D.Work</a:t>
            </a:r>
            <a:r>
              <a:rPr lang="en-US" sz="2400" dirty="0">
                <a:latin typeface="Times New Roman" panose="02020603050405020304" pitchFamily="18" charset="0"/>
                <a:cs typeface="Times New Roman" panose="02020603050405020304" pitchFamily="18" charset="0"/>
              </a:rPr>
              <a:t> in groups. Make a list of five things that you do daily to maintain personal hygiene. Share with your with other groups make a poster and display it in the class.</a:t>
            </a:r>
          </a:p>
        </p:txBody>
      </p:sp>
      <p:sp>
        <p:nvSpPr>
          <p:cNvPr id="3" name="Rounded Rectangle 2"/>
          <p:cNvSpPr/>
          <p:nvPr/>
        </p:nvSpPr>
        <p:spPr>
          <a:xfrm>
            <a:off x="9430604" y="2661313"/>
            <a:ext cx="2606722" cy="887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Group work</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21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graphicEl>
                                              <a:dgm id="{1ED996E9-5AF6-475E-905C-5EE984D72C4E}"/>
                                            </p:graphicEl>
                                          </p:spTgt>
                                        </p:tgtEl>
                                        <p:attrNameLst>
                                          <p:attrName>style.visibility</p:attrName>
                                        </p:attrNameLst>
                                      </p:cBhvr>
                                      <p:to>
                                        <p:strVal val="visible"/>
                                      </p:to>
                                    </p:set>
                                    <p:anim calcmode="lin" valueType="num">
                                      <p:cBhvr>
                                        <p:cTn id="12" dur="500" fill="hold"/>
                                        <p:tgtEl>
                                          <p:spTgt spid="6">
                                            <p:graphicEl>
                                              <a:dgm id="{1ED996E9-5AF6-475E-905C-5EE984D72C4E}"/>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1ED996E9-5AF6-475E-905C-5EE984D72C4E}"/>
                                            </p:graphic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graphicEl>
                                              <a:dgm id="{377B253A-8394-45EF-944C-14FA34A68239}"/>
                                            </p:graphicEl>
                                          </p:spTgt>
                                        </p:tgtEl>
                                        <p:attrNameLst>
                                          <p:attrName>style.visibility</p:attrName>
                                        </p:attrNameLst>
                                      </p:cBhvr>
                                      <p:to>
                                        <p:strVal val="visible"/>
                                      </p:to>
                                    </p:set>
                                    <p:anim calcmode="lin" valueType="num">
                                      <p:cBhvr>
                                        <p:cTn id="18" dur="500" fill="hold"/>
                                        <p:tgtEl>
                                          <p:spTgt spid="6">
                                            <p:graphicEl>
                                              <a:dgm id="{377B253A-8394-45EF-944C-14FA34A68239}"/>
                                            </p:graphicEl>
                                          </p:spTgt>
                                        </p:tgtEl>
                                        <p:attrNameLst>
                                          <p:attrName>ppt_w</p:attrName>
                                        </p:attrNameLst>
                                      </p:cBhvr>
                                      <p:tavLst>
                                        <p:tav tm="0">
                                          <p:val>
                                            <p:fltVal val="0"/>
                                          </p:val>
                                        </p:tav>
                                        <p:tav tm="100000">
                                          <p:val>
                                            <p:strVal val="#ppt_w"/>
                                          </p:val>
                                        </p:tav>
                                      </p:tavLst>
                                    </p:anim>
                                    <p:anim calcmode="lin" valueType="num">
                                      <p:cBhvr>
                                        <p:cTn id="19" dur="500" fill="hold"/>
                                        <p:tgtEl>
                                          <p:spTgt spid="6">
                                            <p:graphicEl>
                                              <a:dgm id="{377B253A-8394-45EF-944C-14FA34A68239}"/>
                                            </p:graphicEl>
                                          </p:spTgt>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6">
                                            <p:graphicEl>
                                              <a:dgm id="{84627AD9-320A-435D-911B-8649F34CE4EB}"/>
                                            </p:graphicEl>
                                          </p:spTgt>
                                        </p:tgtEl>
                                        <p:attrNameLst>
                                          <p:attrName>style.visibility</p:attrName>
                                        </p:attrNameLst>
                                      </p:cBhvr>
                                      <p:to>
                                        <p:strVal val="visible"/>
                                      </p:to>
                                    </p:set>
                                    <p:anim calcmode="lin" valueType="num">
                                      <p:cBhvr>
                                        <p:cTn id="22" dur="500" fill="hold"/>
                                        <p:tgtEl>
                                          <p:spTgt spid="6">
                                            <p:graphicEl>
                                              <a:dgm id="{84627AD9-320A-435D-911B-8649F34CE4EB}"/>
                                            </p:graphicEl>
                                          </p:spTgt>
                                        </p:tgtEl>
                                        <p:attrNameLst>
                                          <p:attrName>ppt_w</p:attrName>
                                        </p:attrNameLst>
                                      </p:cBhvr>
                                      <p:tavLst>
                                        <p:tav tm="0">
                                          <p:val>
                                            <p:fltVal val="0"/>
                                          </p:val>
                                        </p:tav>
                                        <p:tav tm="100000">
                                          <p:val>
                                            <p:strVal val="#ppt_w"/>
                                          </p:val>
                                        </p:tav>
                                      </p:tavLst>
                                    </p:anim>
                                    <p:anim calcmode="lin" valueType="num">
                                      <p:cBhvr>
                                        <p:cTn id="23" dur="500" fill="hold"/>
                                        <p:tgtEl>
                                          <p:spTgt spid="6">
                                            <p:graphicEl>
                                              <a:dgm id="{84627AD9-320A-435D-911B-8649F34CE4EB}"/>
                                            </p:graphic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6">
                                            <p:graphicEl>
                                              <a:dgm id="{62FD18A5-0CBB-4DF1-9BE8-473C1E6BF429}"/>
                                            </p:graphicEl>
                                          </p:spTgt>
                                        </p:tgtEl>
                                        <p:attrNameLst>
                                          <p:attrName>style.visibility</p:attrName>
                                        </p:attrNameLst>
                                      </p:cBhvr>
                                      <p:to>
                                        <p:strVal val="visible"/>
                                      </p:to>
                                    </p:set>
                                    <p:anim calcmode="lin" valueType="num">
                                      <p:cBhvr>
                                        <p:cTn id="28" dur="500" fill="hold"/>
                                        <p:tgtEl>
                                          <p:spTgt spid="6">
                                            <p:graphicEl>
                                              <a:dgm id="{62FD18A5-0CBB-4DF1-9BE8-473C1E6BF4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62FD18A5-0CBB-4DF1-9BE8-473C1E6BF429}"/>
                                            </p:graphicEl>
                                          </p:spTgt>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6">
                                            <p:graphicEl>
                                              <a:dgm id="{8DCDDBF2-15A4-4C4A-A7B6-E6895EFF4570}"/>
                                            </p:graphicEl>
                                          </p:spTgt>
                                        </p:tgtEl>
                                        <p:attrNameLst>
                                          <p:attrName>style.visibility</p:attrName>
                                        </p:attrNameLst>
                                      </p:cBhvr>
                                      <p:to>
                                        <p:strVal val="visible"/>
                                      </p:to>
                                    </p:set>
                                    <p:anim calcmode="lin" valueType="num">
                                      <p:cBhvr>
                                        <p:cTn id="32" dur="500" fill="hold"/>
                                        <p:tgtEl>
                                          <p:spTgt spid="6">
                                            <p:graphicEl>
                                              <a:dgm id="{8DCDDBF2-15A4-4C4A-A7B6-E6895EFF4570}"/>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8DCDDBF2-15A4-4C4A-A7B6-E6895EFF4570}"/>
                                            </p:graphic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6">
                                            <p:graphicEl>
                                              <a:dgm id="{95CD7B4F-387B-4678-9300-3A55BF60771C}"/>
                                            </p:graphicEl>
                                          </p:spTgt>
                                        </p:tgtEl>
                                        <p:attrNameLst>
                                          <p:attrName>style.visibility</p:attrName>
                                        </p:attrNameLst>
                                      </p:cBhvr>
                                      <p:to>
                                        <p:strVal val="visible"/>
                                      </p:to>
                                    </p:set>
                                    <p:anim calcmode="lin" valueType="num">
                                      <p:cBhvr>
                                        <p:cTn id="38" dur="500" fill="hold"/>
                                        <p:tgtEl>
                                          <p:spTgt spid="6">
                                            <p:graphicEl>
                                              <a:dgm id="{95CD7B4F-387B-4678-9300-3A55BF60771C}"/>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95CD7B4F-387B-4678-9300-3A55BF60771C}"/>
                                            </p:graphicEl>
                                          </p:spTgt>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6">
                                            <p:graphicEl>
                                              <a:dgm id="{BC9E1955-9584-4752-951E-5CA289B1DA98}"/>
                                            </p:graphicEl>
                                          </p:spTgt>
                                        </p:tgtEl>
                                        <p:attrNameLst>
                                          <p:attrName>style.visibility</p:attrName>
                                        </p:attrNameLst>
                                      </p:cBhvr>
                                      <p:to>
                                        <p:strVal val="visible"/>
                                      </p:to>
                                    </p:set>
                                    <p:anim calcmode="lin" valueType="num">
                                      <p:cBhvr>
                                        <p:cTn id="42" dur="500" fill="hold"/>
                                        <p:tgtEl>
                                          <p:spTgt spid="6">
                                            <p:graphicEl>
                                              <a:dgm id="{BC9E1955-9584-4752-951E-5CA289B1DA98}"/>
                                            </p:graphicEl>
                                          </p:spTgt>
                                        </p:tgtEl>
                                        <p:attrNameLst>
                                          <p:attrName>ppt_w</p:attrName>
                                        </p:attrNameLst>
                                      </p:cBhvr>
                                      <p:tavLst>
                                        <p:tav tm="0">
                                          <p:val>
                                            <p:fltVal val="0"/>
                                          </p:val>
                                        </p:tav>
                                        <p:tav tm="100000">
                                          <p:val>
                                            <p:strVal val="#ppt_w"/>
                                          </p:val>
                                        </p:tav>
                                      </p:tavLst>
                                    </p:anim>
                                    <p:anim calcmode="lin" valueType="num">
                                      <p:cBhvr>
                                        <p:cTn id="43" dur="500" fill="hold"/>
                                        <p:tgtEl>
                                          <p:spTgt spid="6">
                                            <p:graphicEl>
                                              <a:dgm id="{BC9E1955-9584-4752-951E-5CA289B1DA98}"/>
                                            </p:graphic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6">
                                            <p:graphicEl>
                                              <a:dgm id="{090F35F7-3BBB-4E0A-826A-5DD30E622A19}"/>
                                            </p:graphicEl>
                                          </p:spTgt>
                                        </p:tgtEl>
                                        <p:attrNameLst>
                                          <p:attrName>style.visibility</p:attrName>
                                        </p:attrNameLst>
                                      </p:cBhvr>
                                      <p:to>
                                        <p:strVal val="visible"/>
                                      </p:to>
                                    </p:set>
                                    <p:anim calcmode="lin" valueType="num">
                                      <p:cBhvr>
                                        <p:cTn id="48" dur="500" fill="hold"/>
                                        <p:tgtEl>
                                          <p:spTgt spid="6">
                                            <p:graphicEl>
                                              <a:dgm id="{090F35F7-3BBB-4E0A-826A-5DD30E622A19}"/>
                                            </p:graphicEl>
                                          </p:spTgt>
                                        </p:tgtEl>
                                        <p:attrNameLst>
                                          <p:attrName>ppt_w</p:attrName>
                                        </p:attrNameLst>
                                      </p:cBhvr>
                                      <p:tavLst>
                                        <p:tav tm="0">
                                          <p:val>
                                            <p:fltVal val="0"/>
                                          </p:val>
                                        </p:tav>
                                        <p:tav tm="100000">
                                          <p:val>
                                            <p:strVal val="#ppt_w"/>
                                          </p:val>
                                        </p:tav>
                                      </p:tavLst>
                                    </p:anim>
                                    <p:anim calcmode="lin" valueType="num">
                                      <p:cBhvr>
                                        <p:cTn id="49" dur="500" fill="hold"/>
                                        <p:tgtEl>
                                          <p:spTgt spid="6">
                                            <p:graphicEl>
                                              <a:dgm id="{090F35F7-3BBB-4E0A-826A-5DD30E622A19}"/>
                                            </p:graphicEl>
                                          </p:spTgt>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6">
                                            <p:graphicEl>
                                              <a:dgm id="{C23C66F6-2F68-4F0E-B693-EEBBDC35CB84}"/>
                                            </p:graphicEl>
                                          </p:spTgt>
                                        </p:tgtEl>
                                        <p:attrNameLst>
                                          <p:attrName>style.visibility</p:attrName>
                                        </p:attrNameLst>
                                      </p:cBhvr>
                                      <p:to>
                                        <p:strVal val="visible"/>
                                      </p:to>
                                    </p:set>
                                    <p:anim calcmode="lin" valueType="num">
                                      <p:cBhvr>
                                        <p:cTn id="52" dur="500" fill="hold"/>
                                        <p:tgtEl>
                                          <p:spTgt spid="6">
                                            <p:graphicEl>
                                              <a:dgm id="{C23C66F6-2F68-4F0E-B693-EEBBDC35CB84}"/>
                                            </p:graphicEl>
                                          </p:spTgt>
                                        </p:tgtEl>
                                        <p:attrNameLst>
                                          <p:attrName>ppt_w</p:attrName>
                                        </p:attrNameLst>
                                      </p:cBhvr>
                                      <p:tavLst>
                                        <p:tav tm="0">
                                          <p:val>
                                            <p:fltVal val="0"/>
                                          </p:val>
                                        </p:tav>
                                        <p:tav tm="100000">
                                          <p:val>
                                            <p:strVal val="#ppt_w"/>
                                          </p:val>
                                        </p:tav>
                                      </p:tavLst>
                                    </p:anim>
                                    <p:anim calcmode="lin" valueType="num">
                                      <p:cBhvr>
                                        <p:cTn id="53" dur="500" fill="hold"/>
                                        <p:tgtEl>
                                          <p:spTgt spid="6">
                                            <p:graphicEl>
                                              <a:dgm id="{C23C66F6-2F68-4F0E-B693-EEBBDC35CB84}"/>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ppt_x"/>
                                          </p:val>
                                        </p:tav>
                                        <p:tav tm="100000">
                                          <p:val>
                                            <p:strVal val="#ppt_x"/>
                                          </p:val>
                                        </p:tav>
                                      </p:tavLst>
                                    </p:anim>
                                    <p:anim calcmode="lin" valueType="num">
                                      <p:cBhvr additive="base">
                                        <p:cTn id="5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49797" cy="6857999"/>
          </a:xfrm>
          <a:prstGeom prst="rect">
            <a:avLst/>
          </a:prstGeom>
        </p:spPr>
      </p:pic>
      <p:sp>
        <p:nvSpPr>
          <p:cNvPr id="3" name="Rectangle 2"/>
          <p:cNvSpPr/>
          <p:nvPr/>
        </p:nvSpPr>
        <p:spPr>
          <a:xfrm>
            <a:off x="2968284" y="154746"/>
            <a:ext cx="5289452" cy="77372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Evaluation</a:t>
            </a:r>
            <a:endParaRPr lang="en-US" sz="40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2841673" y="1538655"/>
            <a:ext cx="5908431" cy="4923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1.What do you mean by hygiene?</a:t>
            </a:r>
            <a:endParaRPr lang="en-US" sz="24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926080" y="2523391"/>
            <a:ext cx="5739619" cy="4642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2.Why is hygiene  important?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052689" y="3654083"/>
            <a:ext cx="5613010" cy="50643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3.How can we get pure water?</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2968284" y="4957288"/>
            <a:ext cx="5655213" cy="5205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4.How can we lead a happy life?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4614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95"/>
            <a:ext cx="12192000" cy="6885295"/>
          </a:xfrm>
          <a:prstGeom prst="rect">
            <a:avLst/>
          </a:prstGeom>
        </p:spPr>
      </p:pic>
      <p:sp>
        <p:nvSpPr>
          <p:cNvPr id="5" name="Rounded Rectangle 4"/>
          <p:cNvSpPr/>
          <p:nvPr/>
        </p:nvSpPr>
        <p:spPr>
          <a:xfrm>
            <a:off x="3148818" y="2084958"/>
            <a:ext cx="5894363" cy="10410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Home work</a:t>
            </a:r>
            <a:endParaRPr lang="en-US" sz="40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1842867" y="4754882"/>
            <a:ext cx="8834511" cy="9003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Write a paragraph on Hygiene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0716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66" y="876568"/>
            <a:ext cx="6496334" cy="55272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508" y="876568"/>
            <a:ext cx="2804911" cy="2804911"/>
          </a:xfrm>
          <a:prstGeom prst="rect">
            <a:avLst/>
          </a:prstGeom>
        </p:spPr>
      </p:pic>
    </p:spTree>
    <p:extLst>
      <p:ext uri="{BB962C8B-B14F-4D97-AF65-F5344CB8AC3E}">
        <p14:creationId xmlns:p14="http://schemas.microsoft.com/office/powerpoint/2010/main" val="28733329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Down Ribbon 3"/>
          <p:cNvSpPr/>
          <p:nvPr/>
        </p:nvSpPr>
        <p:spPr>
          <a:xfrm>
            <a:off x="2477673" y="704557"/>
            <a:ext cx="8305800" cy="2438400"/>
          </a:xfrm>
          <a:prstGeom prst="ribbon">
            <a:avLst>
              <a:gd name="adj1" fmla="val 19508"/>
              <a:gd name="adj2" fmla="val 6568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0" dirty="0" smtClean="0">
                <a:solidFill>
                  <a:schemeClr val="accent2">
                    <a:lumMod val="75000"/>
                  </a:schemeClr>
                </a:solidFill>
                <a:latin typeface="Times New Roman" panose="02020603050405020304" pitchFamily="18" charset="0"/>
                <a:cs typeface="Times New Roman" panose="02020603050405020304" pitchFamily="18" charset="0"/>
              </a:rPr>
              <a:t>Our Topic is:</a:t>
            </a:r>
          </a:p>
          <a:p>
            <a:pPr algn="ctr"/>
            <a:r>
              <a:rPr lang="en-US" sz="36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5400" dirty="0" smtClean="0">
                <a:solidFill>
                  <a:schemeClr val="accent2">
                    <a:lumMod val="75000"/>
                  </a:schemeClr>
                </a:solidFill>
                <a:latin typeface="Times New Roman" panose="02020603050405020304" pitchFamily="18" charset="0"/>
                <a:cs typeface="Times New Roman" panose="02020603050405020304" pitchFamily="18" charset="0"/>
              </a:rPr>
              <a:t>Hygiene</a:t>
            </a:r>
            <a:endParaRPr lang="en-US" sz="5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Flowchart: Punched Tape 4"/>
          <p:cNvSpPr/>
          <p:nvPr/>
        </p:nvSpPr>
        <p:spPr>
          <a:xfrm>
            <a:off x="3146473" y="3752557"/>
            <a:ext cx="6096000" cy="182880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dirty="0" smtClean="0">
                <a:solidFill>
                  <a:schemeClr val="accent2">
                    <a:lumMod val="75000"/>
                  </a:schemeClr>
                </a:solidFill>
                <a:latin typeface="Times New Roman" panose="02020603050405020304" pitchFamily="18" charset="0"/>
                <a:cs typeface="Times New Roman" panose="02020603050405020304" pitchFamily="18" charset="0"/>
              </a:rPr>
              <a:t>Unit-3,Lesson -3 Hygiene</a:t>
            </a:r>
          </a:p>
          <a:p>
            <a:pPr algn="ctr"/>
            <a:endParaRPr lang="en-US" sz="4400" dirty="0">
              <a:solidFill>
                <a:schemeClr val="accent2">
                  <a:lumMod val="75000"/>
                </a:schemeClr>
              </a:solidFill>
            </a:endParaRPr>
          </a:p>
        </p:txBody>
      </p:sp>
    </p:spTree>
    <p:extLst>
      <p:ext uri="{BB962C8B-B14F-4D97-AF65-F5344CB8AC3E}">
        <p14:creationId xmlns:p14="http://schemas.microsoft.com/office/powerpoint/2010/main" val="3280079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TextBox 3"/>
          <p:cNvSpPr txBox="1"/>
          <p:nvPr/>
        </p:nvSpPr>
        <p:spPr>
          <a:xfrm>
            <a:off x="1936653" y="183767"/>
            <a:ext cx="8686800" cy="923330"/>
          </a:xfrm>
          <a:prstGeom prst="rect">
            <a:avLst/>
          </a:prstGeom>
          <a:noFill/>
          <a:ln>
            <a:solidFill>
              <a:schemeClr val="tx1"/>
            </a:solidFill>
          </a:ln>
        </p:spPr>
        <p:txBody>
          <a:bodyPr wrap="square" rtlCol="0">
            <a:spAutoFit/>
          </a:bodyPr>
          <a:lstStyle/>
          <a:p>
            <a:pPr algn="ctr"/>
            <a:r>
              <a:rPr lang="en-US" sz="5400" b="1" dirty="0" smtClean="0">
                <a:latin typeface="Andalus" pitchFamily="18" charset="-78"/>
                <a:cs typeface="Andalus" pitchFamily="18" charset="-78"/>
              </a:rPr>
              <a:t>Introduction</a:t>
            </a:r>
            <a:endParaRPr lang="en-US" sz="5400" b="1" dirty="0">
              <a:latin typeface="Andalus" pitchFamily="18" charset="-78"/>
              <a:cs typeface="Andalus" pitchFamily="18" charset="-78"/>
            </a:endParaRPr>
          </a:p>
        </p:txBody>
      </p:sp>
      <p:sp>
        <p:nvSpPr>
          <p:cNvPr id="5" name="TextBox 4"/>
          <p:cNvSpPr txBox="1"/>
          <p:nvPr/>
        </p:nvSpPr>
        <p:spPr>
          <a:xfrm>
            <a:off x="1936653" y="1295590"/>
            <a:ext cx="8686800" cy="830997"/>
          </a:xfrm>
          <a:prstGeom prst="rect">
            <a:avLst/>
          </a:prstGeom>
          <a:noFill/>
          <a:ln>
            <a:solidFill>
              <a:schemeClr val="tx1"/>
            </a:solidFill>
          </a:ln>
        </p:spPr>
        <p:txBody>
          <a:bodyPr wrap="square" rtlCol="0">
            <a:spAutoFit/>
          </a:bodyPr>
          <a:lstStyle/>
          <a:p>
            <a:pPr algn="ctr"/>
            <a:r>
              <a:rPr lang="en-US" sz="4800" b="1" dirty="0" smtClean="0">
                <a:latin typeface="Andalus" pitchFamily="18" charset="-78"/>
                <a:cs typeface="Andalus" pitchFamily="18" charset="-78"/>
              </a:rPr>
              <a:t>Md. </a:t>
            </a:r>
            <a:r>
              <a:rPr lang="en-US" sz="4800" b="1" dirty="0" err="1" smtClean="0">
                <a:latin typeface="Andalus" pitchFamily="18" charset="-78"/>
                <a:cs typeface="Andalus" pitchFamily="18" charset="-78"/>
              </a:rPr>
              <a:t>Alauddin</a:t>
            </a:r>
            <a:endParaRPr lang="en-US" sz="4800" b="1" dirty="0">
              <a:latin typeface="Andalus" pitchFamily="18" charset="-78"/>
              <a:cs typeface="Andalus" pitchFamily="18"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543000583"/>
              </p:ext>
            </p:extLst>
          </p:nvPr>
        </p:nvGraphicFramePr>
        <p:xfrm>
          <a:off x="1351128" y="2447779"/>
          <a:ext cx="9272325" cy="2874848"/>
        </p:xfrm>
        <a:graphic>
          <a:graphicData uri="http://schemas.openxmlformats.org/drawingml/2006/table">
            <a:tbl>
              <a:tblPr firstRow="1" bandRow="1">
                <a:tableStyleId>{5940675A-B579-460E-94D1-54222C63F5DA}</a:tableStyleId>
              </a:tblPr>
              <a:tblGrid>
                <a:gridCol w="4593629"/>
                <a:gridCol w="4678696"/>
              </a:tblGrid>
              <a:tr h="2874848">
                <a:tc>
                  <a:txBody>
                    <a:bodyPr/>
                    <a:lstStyle/>
                    <a:p>
                      <a:r>
                        <a:rPr lang="en-US" sz="2800" dirty="0" smtClean="0">
                          <a:latin typeface="Times New Roman" panose="02020603050405020304" pitchFamily="18" charset="0"/>
                          <a:cs typeface="Times New Roman" panose="02020603050405020304" pitchFamily="18" charset="0"/>
                        </a:rPr>
                        <a:t>Assistant</a:t>
                      </a:r>
                      <a:r>
                        <a:rPr lang="en-US" sz="2800" baseline="0" dirty="0" smtClean="0">
                          <a:latin typeface="Times New Roman" panose="02020603050405020304" pitchFamily="18" charset="0"/>
                          <a:cs typeface="Times New Roman" panose="02020603050405020304" pitchFamily="18" charset="0"/>
                        </a:rPr>
                        <a:t> teacher</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Pagla</a:t>
                      </a:r>
                      <a:r>
                        <a:rPr lang="en-US" sz="2800" dirty="0" smtClean="0">
                          <a:latin typeface="Times New Roman" panose="02020603050405020304" pitchFamily="18" charset="0"/>
                          <a:cs typeface="Times New Roman" panose="02020603050405020304" pitchFamily="18" charset="0"/>
                        </a:rPr>
                        <a:t> Govt. Model</a:t>
                      </a:r>
                      <a:r>
                        <a:rPr lang="en-US" sz="2800" baseline="0" dirty="0" smtClean="0">
                          <a:latin typeface="Times New Roman" panose="02020603050405020304" pitchFamily="18" charset="0"/>
                          <a:cs typeface="Times New Roman" panose="02020603050405020304" pitchFamily="18" charset="0"/>
                        </a:rPr>
                        <a:t> High School and College</a:t>
                      </a:r>
                    </a:p>
                    <a:p>
                      <a:r>
                        <a:rPr lang="en-US" sz="2800" baseline="0" dirty="0" err="1" smtClean="0">
                          <a:latin typeface="Times New Roman" panose="02020603050405020304" pitchFamily="18" charset="0"/>
                          <a:cs typeface="Times New Roman" panose="02020603050405020304" pitchFamily="18" charset="0"/>
                        </a:rPr>
                        <a:t>SouthSunamgonj,Sunamgonj</a:t>
                      </a:r>
                      <a:endParaRPr lang="en-US" sz="2800" baseline="0" dirty="0" smtClean="0">
                        <a:latin typeface="Times New Roman" panose="02020603050405020304" pitchFamily="18" charset="0"/>
                        <a:cs typeface="Times New Roman" panose="02020603050405020304" pitchFamily="18" charset="0"/>
                      </a:endParaRPr>
                    </a:p>
                    <a:p>
                      <a:r>
                        <a:rPr lang="en-US" sz="2800" baseline="0" dirty="0" smtClean="0">
                          <a:latin typeface="Times New Roman" panose="02020603050405020304" pitchFamily="18" charset="0"/>
                          <a:cs typeface="Times New Roman" panose="02020603050405020304" pitchFamily="18" charset="0"/>
                        </a:rPr>
                        <a:t>Mob.01765740395</a:t>
                      </a:r>
                      <a:endParaRPr lang="en-US" sz="2800" dirty="0" smtClean="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Class-8 </a:t>
                      </a:r>
                    </a:p>
                    <a:p>
                      <a:r>
                        <a:rPr lang="en-US" sz="2800" dirty="0" smtClean="0">
                          <a:latin typeface="Times New Roman" panose="02020603050405020304" pitchFamily="18" charset="0"/>
                          <a:cs typeface="Times New Roman" panose="02020603050405020304" pitchFamily="18" charset="0"/>
                        </a:rPr>
                        <a:t>English First Paper</a:t>
                      </a:r>
                    </a:p>
                    <a:p>
                      <a:r>
                        <a:rPr lang="en-US" sz="2800" dirty="0" smtClean="0">
                          <a:latin typeface="Times New Roman" panose="02020603050405020304" pitchFamily="18" charset="0"/>
                          <a:cs typeface="Times New Roman" panose="02020603050405020304" pitchFamily="18" charset="0"/>
                        </a:rPr>
                        <a:t>Unit-3,lesson-3</a:t>
                      </a:r>
                    </a:p>
                    <a:p>
                      <a:r>
                        <a:rPr lang="en-US" sz="2800" dirty="0" smtClean="0">
                          <a:latin typeface="Times New Roman" panose="02020603050405020304" pitchFamily="18" charset="0"/>
                          <a:cs typeface="Times New Roman" panose="02020603050405020304" pitchFamily="18" charset="0"/>
                        </a:rPr>
                        <a:t>Topic-Hygiene</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0479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3247275" y="171822"/>
            <a:ext cx="6248400" cy="1981200"/>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tx1">
                    <a:lumMod val="95000"/>
                    <a:lumOff val="5000"/>
                  </a:schemeClr>
                </a:solidFill>
              </a:rPr>
              <a:t>Learning Outcome…</a:t>
            </a:r>
            <a:endParaRPr lang="en-US" sz="4400" b="1" dirty="0">
              <a:solidFill>
                <a:schemeClr val="tx1">
                  <a:lumMod val="95000"/>
                  <a:lumOff val="5000"/>
                </a:schemeClr>
              </a:solidFill>
            </a:endParaRPr>
          </a:p>
        </p:txBody>
      </p:sp>
      <p:sp>
        <p:nvSpPr>
          <p:cNvPr id="5" name="Rounded Rectangle 4"/>
          <p:cNvSpPr/>
          <p:nvPr/>
        </p:nvSpPr>
        <p:spPr>
          <a:xfrm>
            <a:off x="2515772" y="2532183"/>
            <a:ext cx="8229600" cy="3200400"/>
          </a:xfrm>
          <a:prstGeom prst="roundRect">
            <a:avLst>
              <a:gd name="adj" fmla="val 43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dirty="0" smtClean="0">
                <a:solidFill>
                  <a:schemeClr val="tx1">
                    <a:lumMod val="95000"/>
                    <a:lumOff val="5000"/>
                  </a:schemeClr>
                </a:solidFill>
              </a:rPr>
              <a:t>1. SS will be able to explain of hygiene.</a:t>
            </a:r>
          </a:p>
          <a:p>
            <a:r>
              <a:rPr lang="en-US" sz="2800" dirty="0" smtClean="0">
                <a:solidFill>
                  <a:schemeClr val="tx1">
                    <a:lumMod val="95000"/>
                    <a:lumOff val="5000"/>
                  </a:schemeClr>
                </a:solidFill>
              </a:rPr>
              <a:t>2. They will be able to write true or false.</a:t>
            </a:r>
          </a:p>
          <a:p>
            <a:r>
              <a:rPr lang="en-US" sz="2800" dirty="0" smtClean="0">
                <a:solidFill>
                  <a:schemeClr val="tx1">
                    <a:lumMod val="95000"/>
                    <a:lumOff val="5000"/>
                  </a:schemeClr>
                </a:solidFill>
              </a:rPr>
              <a:t>3. They will complete the sentences.</a:t>
            </a:r>
          </a:p>
          <a:p>
            <a:r>
              <a:rPr lang="en-US" sz="2800" dirty="0" smtClean="0">
                <a:solidFill>
                  <a:schemeClr val="tx1">
                    <a:lumMod val="95000"/>
                    <a:lumOff val="5000"/>
                  </a:schemeClr>
                </a:solidFill>
              </a:rPr>
              <a:t>4. They will be able to maintain personal hygiene.</a:t>
            </a:r>
          </a:p>
          <a:p>
            <a:endParaRPr lang="en-US" sz="2800" dirty="0" smtClean="0">
              <a:solidFill>
                <a:schemeClr val="tx1">
                  <a:lumMod val="95000"/>
                  <a:lumOff val="5000"/>
                </a:schemeClr>
              </a:solidFill>
            </a:endParaRPr>
          </a:p>
          <a:p>
            <a:pPr>
              <a:buFont typeface="Wingdings" pitchFamily="2" charset="2"/>
              <a:buChar char="v"/>
            </a:pPr>
            <a:endParaRPr lang="en-US" sz="2800" dirty="0">
              <a:solidFill>
                <a:schemeClr val="tx1">
                  <a:lumMod val="95000"/>
                  <a:lumOff val="5000"/>
                </a:schemeClr>
              </a:solidFill>
            </a:endParaRPr>
          </a:p>
        </p:txBody>
      </p:sp>
    </p:spTree>
    <p:extLst>
      <p:ext uri="{BB962C8B-B14F-4D97-AF65-F5344CB8AC3E}">
        <p14:creationId xmlns:p14="http://schemas.microsoft.com/office/powerpoint/2010/main" val="11362626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ounded Rectangle 3"/>
          <p:cNvSpPr/>
          <p:nvPr/>
        </p:nvSpPr>
        <p:spPr>
          <a:xfrm>
            <a:off x="3687549" y="69453"/>
            <a:ext cx="4384720" cy="9962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ctr"/>
            <a:r>
              <a:rPr lang="en-US" sz="5118" b="1" dirty="0" smtClean="0">
                <a:latin typeface="Times New Roman" panose="02020603050405020304" pitchFamily="18" charset="0"/>
                <a:cs typeface="Times New Roman" panose="02020603050405020304" pitchFamily="18" charset="0"/>
              </a:rPr>
              <a:t>Key Words</a:t>
            </a:r>
            <a:endParaRPr lang="en-US" sz="5118" b="1" dirty="0">
              <a:latin typeface="Times New Roman" panose="02020603050405020304" pitchFamily="18" charset="0"/>
              <a:cs typeface="Times New Roman" panose="02020603050405020304" pitchFamily="18" charset="0"/>
            </a:endParaRPr>
          </a:p>
        </p:txBody>
      </p:sp>
      <p:sp>
        <p:nvSpPr>
          <p:cNvPr id="5" name="Right Arrow 4"/>
          <p:cNvSpPr/>
          <p:nvPr/>
        </p:nvSpPr>
        <p:spPr>
          <a:xfrm>
            <a:off x="104441" y="2508882"/>
            <a:ext cx="2108806" cy="1143000"/>
          </a:xfrm>
          <a:prstGeom prst="rightArrow">
            <a:avLst/>
          </a:prstGeom>
        </p:spPr>
        <p:style>
          <a:lnRef idx="1">
            <a:schemeClr val="dk1"/>
          </a:lnRef>
          <a:fillRef idx="2">
            <a:schemeClr val="dk1"/>
          </a:fillRef>
          <a:effectRef idx="1">
            <a:schemeClr val="dk1"/>
          </a:effectRef>
          <a:fontRef idx="minor">
            <a:schemeClr val="dk1"/>
          </a:fontRef>
        </p:style>
        <p:txBody>
          <a:bodyPr lIns="96819" tIns="48409" rIns="96819" bIns="48409" rtlCol="0" anchor="ctr"/>
          <a:lstStyle/>
          <a:p>
            <a:pPr algn="ctr"/>
            <a:r>
              <a:rPr lang="en-US" sz="3353" b="1" dirty="0" smtClean="0">
                <a:latin typeface="Times New Roman" panose="02020603050405020304" pitchFamily="18" charset="0"/>
                <a:cs typeface="Times New Roman" panose="02020603050405020304" pitchFamily="18" charset="0"/>
              </a:rPr>
              <a:t>Hygiene</a:t>
            </a:r>
            <a:endParaRPr lang="en-US" sz="3353" b="1" dirty="0">
              <a:latin typeface="Times New Roman" panose="02020603050405020304" pitchFamily="18" charset="0"/>
              <a:cs typeface="Times New Roman" panose="02020603050405020304" pitchFamily="18" charset="0"/>
            </a:endParaRPr>
          </a:p>
        </p:txBody>
      </p:sp>
      <p:sp>
        <p:nvSpPr>
          <p:cNvPr id="12" name="Rectangle 11"/>
          <p:cNvSpPr/>
          <p:nvPr/>
        </p:nvSpPr>
        <p:spPr>
          <a:xfrm>
            <a:off x="9087098" y="3018836"/>
            <a:ext cx="2812827" cy="6330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Rules of health</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2374710" y="5961450"/>
            <a:ext cx="6550925" cy="61897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Hygiene is important for our good health.</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4710" y="1323833"/>
            <a:ext cx="6550925" cy="4490768"/>
          </a:xfrm>
          <a:prstGeom prst="rect">
            <a:avLst/>
          </a:prstGeom>
        </p:spPr>
      </p:pic>
      <p:sp>
        <p:nvSpPr>
          <p:cNvPr id="3" name="Oval 2"/>
          <p:cNvSpPr/>
          <p:nvPr/>
        </p:nvSpPr>
        <p:spPr>
          <a:xfrm>
            <a:off x="3275462" y="1780171"/>
            <a:ext cx="600501" cy="5709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834524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ounded Rectangle 3"/>
          <p:cNvSpPr/>
          <p:nvPr/>
        </p:nvSpPr>
        <p:spPr>
          <a:xfrm>
            <a:off x="4017370" y="176165"/>
            <a:ext cx="4384720" cy="9962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ctr"/>
            <a:r>
              <a:rPr lang="en-US" sz="5118" b="1" dirty="0" smtClean="0">
                <a:latin typeface="Times New Roman" panose="02020603050405020304" pitchFamily="18" charset="0"/>
                <a:cs typeface="Times New Roman" panose="02020603050405020304" pitchFamily="18" charset="0"/>
              </a:rPr>
              <a:t>Key Words</a:t>
            </a:r>
            <a:endParaRPr lang="en-US" sz="5118" b="1" dirty="0">
              <a:latin typeface="Times New Roman" panose="02020603050405020304" pitchFamily="18" charset="0"/>
              <a:cs typeface="Times New Roman" panose="02020603050405020304" pitchFamily="18" charset="0"/>
            </a:endParaRPr>
          </a:p>
        </p:txBody>
      </p:sp>
      <p:sp>
        <p:nvSpPr>
          <p:cNvPr id="5" name="Right Arrow 4"/>
          <p:cNvSpPr/>
          <p:nvPr/>
        </p:nvSpPr>
        <p:spPr>
          <a:xfrm>
            <a:off x="568676" y="2485486"/>
            <a:ext cx="2515718" cy="1143000"/>
          </a:xfrm>
          <a:prstGeom prst="rightArrow">
            <a:avLst/>
          </a:prstGeom>
        </p:spPr>
        <p:style>
          <a:lnRef idx="1">
            <a:schemeClr val="dk1"/>
          </a:lnRef>
          <a:fillRef idx="2">
            <a:schemeClr val="dk1"/>
          </a:fillRef>
          <a:effectRef idx="1">
            <a:schemeClr val="dk1"/>
          </a:effectRef>
          <a:fontRef idx="minor">
            <a:schemeClr val="dk1"/>
          </a:fontRef>
        </p:style>
        <p:txBody>
          <a:bodyPr lIns="96819" tIns="48409" rIns="96819" bIns="48409" rtlCol="0" anchor="ctr"/>
          <a:lstStyle/>
          <a:p>
            <a:pPr algn="ctr"/>
            <a:r>
              <a:rPr lang="en-US" sz="3353" b="1" dirty="0" smtClean="0">
                <a:latin typeface="Times New Roman" panose="02020603050405020304" pitchFamily="18" charset="0"/>
                <a:cs typeface="Times New Roman" panose="02020603050405020304" pitchFamily="18" charset="0"/>
              </a:rPr>
              <a:t>Godliness</a:t>
            </a:r>
            <a:endParaRPr lang="en-US" sz="3353"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928" y="1401688"/>
            <a:ext cx="6059606" cy="3310597"/>
          </a:xfrm>
          <a:prstGeom prst="rect">
            <a:avLst/>
          </a:prstGeom>
        </p:spPr>
      </p:pic>
      <p:sp>
        <p:nvSpPr>
          <p:cNvPr id="7" name="Rectangle 6"/>
          <p:cNvSpPr/>
          <p:nvPr/>
        </p:nvSpPr>
        <p:spPr>
          <a:xfrm>
            <a:off x="9362364" y="2485486"/>
            <a:ext cx="2543460" cy="6893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Supreme rule</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3179927" y="4941521"/>
            <a:ext cx="6059607" cy="7455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Hygiene is thought to the next of godliness.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9902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303" y="1589257"/>
            <a:ext cx="5847401" cy="3392176"/>
          </a:xfrm>
          <a:prstGeom prst="rect">
            <a:avLst/>
          </a:prstGeom>
        </p:spPr>
      </p:pic>
      <p:sp>
        <p:nvSpPr>
          <p:cNvPr id="5" name="Rounded Rectangle 4"/>
          <p:cNvSpPr/>
          <p:nvPr/>
        </p:nvSpPr>
        <p:spPr>
          <a:xfrm>
            <a:off x="4080395" y="176165"/>
            <a:ext cx="4384720" cy="9962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ctr"/>
            <a:r>
              <a:rPr lang="en-US" sz="5118" b="1" dirty="0" smtClean="0">
                <a:latin typeface="Times New Roman" panose="02020603050405020304" pitchFamily="18" charset="0"/>
                <a:cs typeface="Times New Roman" panose="02020603050405020304" pitchFamily="18" charset="0"/>
              </a:rPr>
              <a:t>Key Words</a:t>
            </a:r>
            <a:endParaRPr lang="en-US" sz="5118" b="1" dirty="0">
              <a:latin typeface="Times New Roman" panose="02020603050405020304" pitchFamily="18" charset="0"/>
              <a:cs typeface="Times New Roman" panose="02020603050405020304" pitchFamily="18" charset="0"/>
            </a:endParaRPr>
          </a:p>
        </p:txBody>
      </p:sp>
      <p:sp>
        <p:nvSpPr>
          <p:cNvPr id="6" name="Right Arrow 5"/>
          <p:cNvSpPr/>
          <p:nvPr/>
        </p:nvSpPr>
        <p:spPr>
          <a:xfrm>
            <a:off x="0" y="2541757"/>
            <a:ext cx="3109632" cy="1143000"/>
          </a:xfrm>
          <a:prstGeom prst="rightArrow">
            <a:avLst/>
          </a:prstGeom>
        </p:spPr>
        <p:style>
          <a:lnRef idx="1">
            <a:schemeClr val="dk1"/>
          </a:lnRef>
          <a:fillRef idx="2">
            <a:schemeClr val="dk1"/>
          </a:fillRef>
          <a:effectRef idx="1">
            <a:schemeClr val="dk1"/>
          </a:effectRef>
          <a:fontRef idx="minor">
            <a:schemeClr val="dk1"/>
          </a:fontRef>
        </p:style>
        <p:txBody>
          <a:bodyPr lIns="96819" tIns="48409" rIns="96819" bIns="48409" rtlCol="0" anchor="ctr"/>
          <a:lstStyle/>
          <a:p>
            <a:pPr algn="ctr"/>
            <a:r>
              <a:rPr lang="en-US" sz="3353" b="1" dirty="0" smtClean="0">
                <a:latin typeface="Times New Roman" panose="02020603050405020304" pitchFamily="18" charset="0"/>
                <a:cs typeface="Times New Roman" panose="02020603050405020304" pitchFamily="18" charset="0"/>
              </a:rPr>
              <a:t>Achieve</a:t>
            </a:r>
            <a:endParaRPr lang="en-US" sz="3353" b="1" dirty="0">
              <a:latin typeface="Times New Roman" panose="02020603050405020304" pitchFamily="18" charset="0"/>
              <a:cs typeface="Times New Roman" panose="02020603050405020304" pitchFamily="18" charset="0"/>
            </a:endParaRPr>
          </a:p>
        </p:txBody>
      </p:sp>
      <p:sp>
        <p:nvSpPr>
          <p:cNvPr id="7" name="Rectangle 6"/>
          <p:cNvSpPr/>
          <p:nvPr/>
        </p:nvSpPr>
        <p:spPr>
          <a:xfrm>
            <a:off x="9242474" y="2817835"/>
            <a:ext cx="2672861" cy="5908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Obtain, acquire</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2893324" y="5236960"/>
            <a:ext cx="6349150" cy="745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We can not achieve anything without hygiene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0540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ounded Rectangle 3"/>
          <p:cNvSpPr/>
          <p:nvPr/>
        </p:nvSpPr>
        <p:spPr>
          <a:xfrm>
            <a:off x="4094463" y="387181"/>
            <a:ext cx="4384720" cy="9962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ctr"/>
            <a:r>
              <a:rPr lang="en-US" sz="5118" b="1" dirty="0" smtClean="0">
                <a:latin typeface="Times New Roman" panose="02020603050405020304" pitchFamily="18" charset="0"/>
                <a:cs typeface="Times New Roman" panose="02020603050405020304" pitchFamily="18" charset="0"/>
              </a:rPr>
              <a:t>Key Words</a:t>
            </a:r>
            <a:endParaRPr lang="en-US" sz="5118" b="1" dirty="0">
              <a:latin typeface="Times New Roman" panose="02020603050405020304" pitchFamily="18" charset="0"/>
              <a:cs typeface="Times New Roman" panose="02020603050405020304" pitchFamily="18" charset="0"/>
            </a:endParaRPr>
          </a:p>
        </p:txBody>
      </p:sp>
      <p:sp>
        <p:nvSpPr>
          <p:cNvPr id="5" name="Right Arrow 4"/>
          <p:cNvSpPr/>
          <p:nvPr/>
        </p:nvSpPr>
        <p:spPr>
          <a:xfrm>
            <a:off x="351693" y="2626163"/>
            <a:ext cx="2432450" cy="1143000"/>
          </a:xfrm>
          <a:prstGeom prst="rightArrow">
            <a:avLst/>
          </a:prstGeom>
        </p:spPr>
        <p:style>
          <a:lnRef idx="1">
            <a:schemeClr val="dk1"/>
          </a:lnRef>
          <a:fillRef idx="2">
            <a:schemeClr val="dk1"/>
          </a:fillRef>
          <a:effectRef idx="1">
            <a:schemeClr val="dk1"/>
          </a:effectRef>
          <a:fontRef idx="minor">
            <a:schemeClr val="dk1"/>
          </a:fontRef>
        </p:style>
        <p:txBody>
          <a:bodyPr lIns="96819" tIns="48409" rIns="96819" bIns="48409" rtlCol="0" anchor="ctr"/>
          <a:lstStyle/>
          <a:p>
            <a:pPr algn="ctr"/>
            <a:r>
              <a:rPr lang="en-US" sz="3353" b="1" dirty="0" smtClean="0">
                <a:latin typeface="Times New Roman" panose="02020603050405020304" pitchFamily="18" charset="0"/>
                <a:cs typeface="Times New Roman" panose="02020603050405020304" pitchFamily="18" charset="0"/>
              </a:rPr>
              <a:t>Spiritually</a:t>
            </a:r>
            <a:endParaRPr lang="en-US" sz="3353"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143" y="1640412"/>
            <a:ext cx="7492621" cy="3644141"/>
          </a:xfrm>
          <a:prstGeom prst="rect">
            <a:avLst/>
          </a:prstGeom>
        </p:spPr>
      </p:pic>
      <p:sp>
        <p:nvSpPr>
          <p:cNvPr id="7" name="Rectangle 6"/>
          <p:cNvSpPr/>
          <p:nvPr/>
        </p:nvSpPr>
        <p:spPr>
          <a:xfrm>
            <a:off x="10385946" y="3003340"/>
            <a:ext cx="1691380" cy="3886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ivinely</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765456" y="5506028"/>
            <a:ext cx="7511308" cy="5908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We  can not achieve anything spiritually without hygiene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388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789</Words>
  <Application>Microsoft Office PowerPoint</Application>
  <PresentationFormat>Widescreen</PresentationFormat>
  <Paragraphs>107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Andalus</vt: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ALAUDDIN</dc:creator>
  <cp:lastModifiedBy>MOHAMMAD ALAUDDIN</cp:lastModifiedBy>
  <cp:revision>87</cp:revision>
  <dcterms:created xsi:type="dcterms:W3CDTF">2020-04-08T01:37:49Z</dcterms:created>
  <dcterms:modified xsi:type="dcterms:W3CDTF">2020-04-16T05:25:26Z</dcterms:modified>
</cp:coreProperties>
</file>