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media/audio5.wav" ContentType="audio/wav"/>
  <Override PartName="/ppt/media/audio6.wav" ContentType="audio/wav"/>
  <Override PartName="/ppt/media/audio7.wav" ContentType="audio/wav"/>
  <Override PartName="/ppt/media/media4.gif" ContentType="video/unknown"/>
  <Override PartName="/ppt/media/media8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notesMasterIdLst>
    <p:notesMasterId r:id="rId35"/>
  </p:notesMasterIdLst>
  <p:sldIdLst>
    <p:sldId id="317" r:id="rId5"/>
    <p:sldId id="289" r:id="rId6"/>
    <p:sldId id="316" r:id="rId7"/>
    <p:sldId id="291" r:id="rId8"/>
    <p:sldId id="292" r:id="rId9"/>
    <p:sldId id="293" r:id="rId10"/>
    <p:sldId id="260" r:id="rId11"/>
    <p:sldId id="305" r:id="rId12"/>
    <p:sldId id="306" r:id="rId13"/>
    <p:sldId id="307" r:id="rId14"/>
    <p:sldId id="321" r:id="rId15"/>
    <p:sldId id="318" r:id="rId16"/>
    <p:sldId id="308" r:id="rId17"/>
    <p:sldId id="309" r:id="rId18"/>
    <p:sldId id="310" r:id="rId19"/>
    <p:sldId id="319" r:id="rId20"/>
    <p:sldId id="322" r:id="rId21"/>
    <p:sldId id="311" r:id="rId22"/>
    <p:sldId id="312" r:id="rId23"/>
    <p:sldId id="313" r:id="rId24"/>
    <p:sldId id="314" r:id="rId25"/>
    <p:sldId id="315" r:id="rId26"/>
    <p:sldId id="320" r:id="rId27"/>
    <p:sldId id="280" r:id="rId28"/>
    <p:sldId id="281" r:id="rId29"/>
    <p:sldId id="282" r:id="rId30"/>
    <p:sldId id="278" r:id="rId31"/>
    <p:sldId id="266" r:id="rId32"/>
    <p:sldId id="279" r:id="rId33"/>
    <p:sldId id="2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F200F2"/>
    <a:srgbClr val="CC0066"/>
    <a:srgbClr val="891549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6" d="100"/>
          <a:sy n="66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1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5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06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9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61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0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2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9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1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40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30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30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91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67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4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6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18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435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98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7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48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458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304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55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35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92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30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65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23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51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0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2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5.wav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9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10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5.wav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5.wav"/><Relationship Id="rId2" Type="http://schemas.openxmlformats.org/officeDocument/2006/relationships/video" Target="../media/media8.gif"/><Relationship Id="rId1" Type="http://schemas.microsoft.com/office/2007/relationships/media" Target="../media/media8.gif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4.wav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audio7.wav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8.wav"/><Relationship Id="rId4" Type="http://schemas.openxmlformats.org/officeDocument/2006/relationships/audio" Target="../media/audio8.wav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1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5.wav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6" Type="http://schemas.openxmlformats.org/officeDocument/2006/relationships/image" Target="../media/image32.pn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5.wav"/><Relationship Id="rId4" Type="http://schemas.openxmlformats.org/officeDocument/2006/relationships/audio" Target="../media/audio5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4.wav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774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201400" cy="64897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গাছ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0" y="5475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1344"/>
      </p:ext>
    </p:extLst>
  </p:cSld>
  <p:clrMapOvr>
    <a:masterClrMapping/>
  </p:clrMapOvr>
  <p:transition spd="slow">
    <p:comb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 danc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0"/>
            <a:ext cx="7391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5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9466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4191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গম্বুজ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14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voltage.wav"/>
          </p:stSnd>
        </p:sndAc>
      </p:transition>
    </mc:Choice>
    <mc:Fallback xmlns="">
      <p:transition spd="slow">
        <p:fade/>
        <p:sndAc>
          <p:stSnd>
            <p:snd r:embed="rId10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গহনা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25200" y="5498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hammer.wav"/>
          </p:stSnd>
        </p:sndAc>
      </p:transition>
    </mc:Choice>
    <mc:Fallback xmlns="">
      <p:transition spd="slow">
        <p:fade/>
        <p:sndAc>
          <p:stSnd>
            <p:snd r:embed="rId10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3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29028"/>
            <a:ext cx="8077200" cy="59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2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>
              <a:shade val="95000"/>
            </a:srgb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100" y="27214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4419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গামছা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32081B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2081B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40886" y="5755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>
              <a:shade val="95000"/>
            </a:srgb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39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4419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গাধা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276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2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IN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3739640"/>
            <a:ext cx="4876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53800" y="5475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4419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গলা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32081B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2081B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37471" y="5335649"/>
            <a:ext cx="664029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4" name="cashreg.wav"/>
          </p:stSnd>
        </p:sndAc>
      </p:transition>
    </mc:Choice>
    <mc:Fallback xmlns="">
      <p:transition spd="slow">
        <p:fad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>
              <a:shade val="95000"/>
            </a:srgb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4038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গায়ক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6329" y="3745508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062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applause.wav"/>
          </p:stSnd>
        </p:sndAc>
      </p:transition>
    </mc:Choice>
    <mc:Fallback xmlns="">
      <p:transition spd="slow">
        <p:blinds dir="vert"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30000" decel="3000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4.81481E-6 L -0.31041 -0.12084 L -0.19375 -0.64954 L 0.11914 -0.52709 L -3.75E-6 4.81481E-6 Z " pathEditMode="relative" rAng="1452000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325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0FE1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486" y="0"/>
            <a:ext cx="913351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6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52578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8750"/>
            <a:ext cx="9144000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16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4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drumroll.wav"/>
          </p:stSnd>
        </p:sndAc>
      </p:transition>
    </mc:Choice>
    <mc:Fallback xmlns="">
      <p:transition spd="slow">
        <p:checker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20292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2120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15255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1800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02905"/>
              </p:ext>
            </p:extLst>
          </p:nvPr>
        </p:nvGraphicFramePr>
        <p:xfrm>
          <a:off x="1752600" y="1828800"/>
          <a:ext cx="7874000" cy="3577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3893" y="3222057"/>
            <a:ext cx="7635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905000"/>
            <a:ext cx="7635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340" y="4717535"/>
            <a:ext cx="7635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93217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80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10061"/>
              </p:ext>
            </p:extLst>
          </p:nvPr>
        </p:nvGraphicFramePr>
        <p:xfrm>
          <a:off x="1295400" y="1447800"/>
          <a:ext cx="812800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657600" y="2286000"/>
            <a:ext cx="2819400" cy="2819400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3810000" y="3200400"/>
            <a:ext cx="2689860" cy="1029293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1"/>
          </p:cNvCxnSpPr>
          <p:nvPr/>
        </p:nvCxnSpPr>
        <p:spPr>
          <a:xfrm flipV="1">
            <a:off x="3581400" y="3228575"/>
            <a:ext cx="2918460" cy="962425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429000" y="2133600"/>
            <a:ext cx="3200400" cy="3048000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31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200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65365"/>
              </p:ext>
            </p:extLst>
          </p:nvPr>
        </p:nvGraphicFramePr>
        <p:xfrm>
          <a:off x="3810000" y="2362200"/>
          <a:ext cx="3428999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Packager Shell Object" showAsIcon="1" r:id="rId5" imgW="855000" imgH="554760" progId="Package">
                  <p:embed/>
                </p:oleObj>
              </mc:Choice>
              <mc:Fallback>
                <p:oleObj name="Packager Shell Object" showAsIcon="1" r:id="rId5" imgW="855000" imgH="554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62200"/>
                        <a:ext cx="3428999" cy="236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57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2743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1400" y="5405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গরু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1400" y="5376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7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7347</TotalTime>
  <Words>203</Words>
  <Application>Microsoft Office PowerPoint</Application>
  <PresentationFormat>Widescreen</PresentationFormat>
  <Paragraphs>101</Paragraphs>
  <Slides>30</Slides>
  <Notes>2</Notes>
  <HiddenSlides>0</HiddenSlides>
  <MMClips>14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5_Office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763</cp:revision>
  <dcterms:created xsi:type="dcterms:W3CDTF">2006-08-16T00:00:00Z</dcterms:created>
  <dcterms:modified xsi:type="dcterms:W3CDTF">2020-04-16T10:32:01Z</dcterms:modified>
</cp:coreProperties>
</file>