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8.wav" ContentType="audio/x-wav"/>
  <Override PartName="/ppt/media/audio9.wav" ContentType="audio/x-wav"/>
  <Override PartName="/ppt/media/media4.gif" ContentType="video/unknown"/>
  <Override PartName="/ppt/media/media8.gif" ContentType="video/unknown"/>
  <Override PartName="/ppt/media/audio10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</p:sldMasterIdLst>
  <p:notesMasterIdLst>
    <p:notesMasterId r:id="rId34"/>
  </p:notesMasterIdLst>
  <p:sldIdLst>
    <p:sldId id="29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306" r:id="rId16"/>
    <p:sldId id="299" r:id="rId17"/>
    <p:sldId id="309" r:id="rId18"/>
    <p:sldId id="300" r:id="rId19"/>
    <p:sldId id="301" r:id="rId20"/>
    <p:sldId id="307" r:id="rId21"/>
    <p:sldId id="302" r:id="rId22"/>
    <p:sldId id="308" r:id="rId23"/>
    <p:sldId id="303" r:id="rId24"/>
    <p:sldId id="304" r:id="rId25"/>
    <p:sldId id="305" r:id="rId26"/>
    <p:sldId id="280" r:id="rId27"/>
    <p:sldId id="281" r:id="rId28"/>
    <p:sldId id="282" r:id="rId29"/>
    <p:sldId id="278" r:id="rId30"/>
    <p:sldId id="266" r:id="rId31"/>
    <p:sldId id="279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32081B"/>
    <a:srgbClr val="891549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3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5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71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0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4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1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0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9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38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33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4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85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18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6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68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9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8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10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5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626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41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0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34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326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97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91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16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13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89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9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83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08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11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47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0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41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9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27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88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34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28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48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293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72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3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49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60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9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26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316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990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8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1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audio" Target="../media/audio6.wav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6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1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8.wav"/><Relationship Id="rId11" Type="http://schemas.openxmlformats.org/officeDocument/2006/relationships/audio" Target="../media/audio6.wav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.jpeg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1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8.wav"/><Relationship Id="rId11" Type="http://schemas.openxmlformats.org/officeDocument/2006/relationships/audio" Target="../media/audio6.wav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audio" Target="../media/audio6.wav"/><Relationship Id="rId2" Type="http://schemas.openxmlformats.org/officeDocument/2006/relationships/video" Target="../media/media8.gif"/><Relationship Id="rId1" Type="http://schemas.microsoft.com/office/2007/relationships/media" Target="../media/media8.gif"/><Relationship Id="rId5" Type="http://schemas.openxmlformats.org/officeDocument/2006/relationships/image" Target="../media/image30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9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31.jpeg"/><Relationship Id="rId4" Type="http://schemas.openxmlformats.org/officeDocument/2006/relationships/audio" Target="../media/audio9.wav"/><Relationship Id="rId9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7.wav"/><Relationship Id="rId11" Type="http://schemas.openxmlformats.org/officeDocument/2006/relationships/audio" Target="../media/audio6.wav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audio" Target="../media/audio1.wav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8.wav"/><Relationship Id="rId11" Type="http://schemas.openxmlformats.org/officeDocument/2006/relationships/audio" Target="../media/audio6.wav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8.wav"/><Relationship Id="rId11" Type="http://schemas.openxmlformats.org/officeDocument/2006/relationships/audio" Target="../media/audio9.wav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9.wav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5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16" y="0"/>
            <a:ext cx="8953794" cy="50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ছ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9510" y="5395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708 0.00625 L 0.52982 0.4430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600" y="0"/>
            <a:ext cx="8229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427675"/>
            <a:ext cx="7391400" cy="5490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ছাগল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ছ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7600" y="5395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43 0.00625 L 0.53216 0.4430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670" y="0"/>
            <a:ext cx="8245929" cy="5883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ছানা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ছ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43 0.00625 L 0.53216 0.4430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2285" y="0"/>
            <a:ext cx="9222016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ছাত্রী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ছ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53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6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43 0.00625 L 0.53216 0.4430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s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0"/>
            <a:ext cx="8001000" cy="6324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22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33463"/>
            <a:ext cx="8077200" cy="4523232"/>
          </a:xfrm>
          <a:prstGeom prst="rect">
            <a:avLst/>
          </a:prstGeom>
          <a:ln>
            <a:solidFill>
              <a:schemeClr val="accent1">
                <a:alpha val="1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05400" y="3739640"/>
            <a:ext cx="6934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ছাড়পোকা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ছ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33438 -0.4368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4" y="-2185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443 0.02477 L 0.32539 0.4421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399" y="-32656"/>
            <a:ext cx="8599715" cy="429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43434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ছাকনি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ছ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06201" y="569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06 0.00625 L 0.53333 0.4430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502A5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49399"/>
            <a:ext cx="9067800" cy="68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52578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69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19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45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IN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solidFill>
                  <a:srgbClr val="32081B"/>
                </a:solidFill>
                <a:latin typeface="SutonnyOMJ" pitchFamily="2" charset="0"/>
                <a:cs typeface="SutonnyOMJ" pitchFamily="2" charset="0"/>
              </a:rPr>
              <a:t>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17390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201"/>
              </p:ext>
            </p:extLst>
          </p:nvPr>
        </p:nvGraphicFramePr>
        <p:xfrm>
          <a:off x="1905000" y="1600200"/>
          <a:ext cx="6705600" cy="4379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45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599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45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3540" y="189914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চ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2076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ছা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724" y="4732608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চামচ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16721"/>
              </p:ext>
            </p:extLst>
          </p:nvPr>
        </p:nvGraphicFramePr>
        <p:xfrm>
          <a:off x="1828800" y="1524000"/>
          <a:ext cx="724941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3352800" y="4267200"/>
            <a:ext cx="31242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581400" y="2362200"/>
            <a:ext cx="3124200" cy="2514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05200" y="2133600"/>
            <a:ext cx="29718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33800" y="3276600"/>
            <a:ext cx="2819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9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ছ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447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062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5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259747"/>
              </p:ext>
            </p:extLst>
          </p:nvPr>
        </p:nvGraphicFramePr>
        <p:xfrm>
          <a:off x="4876800" y="2819400"/>
          <a:ext cx="17526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Packager Shell Object" showAsIcon="1" r:id="rId5" imgW="1054440" imgH="685800" progId="Package">
                  <p:embed/>
                </p:oleObj>
              </mc:Choice>
              <mc:Fallback>
                <p:oleObj name="Packager Shell Object" showAsIcon="1" r:id="rId5" imgW="1054440" imgH="685800" progId="Package">
                  <p:embed/>
                  <p:pic>
                    <p:nvPicPr>
                      <p:cNvPr id="5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19400"/>
                        <a:ext cx="1752600" cy="1466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2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7848600" cy="5694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7600" y="5373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708 0.00625 L 0.52982 0.4430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3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8512629" cy="5664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ছোলা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ছ</a:t>
            </a: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53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79 -0.00995 L 0.53216 0.4430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ছ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7201</TotalTime>
  <Words>187</Words>
  <Application>Microsoft Office PowerPoint</Application>
  <PresentationFormat>Widescreen</PresentationFormat>
  <Paragraphs>88</Paragraphs>
  <Slides>27</Slides>
  <Notes>1</Notes>
  <HiddenSlides>0</HiddenSlides>
  <MMClips>11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768</cp:revision>
  <dcterms:created xsi:type="dcterms:W3CDTF">2006-08-16T00:00:00Z</dcterms:created>
  <dcterms:modified xsi:type="dcterms:W3CDTF">2020-04-16T12:48:42Z</dcterms:modified>
</cp:coreProperties>
</file>