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5.wav" ContentType="audio/wav"/>
  <Override PartName="/ppt/media/audio7.wav" ContentType="audio/wav"/>
  <Override PartName="/ppt/media/media3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</p:sldMasterIdLst>
  <p:notesMasterIdLst>
    <p:notesMasterId r:id="rId32"/>
  </p:notesMasterIdLst>
  <p:sldIdLst>
    <p:sldId id="302" r:id="rId7"/>
    <p:sldId id="282" r:id="rId8"/>
    <p:sldId id="283" r:id="rId9"/>
    <p:sldId id="284" r:id="rId10"/>
    <p:sldId id="285" r:id="rId11"/>
    <p:sldId id="259" r:id="rId12"/>
    <p:sldId id="260" r:id="rId13"/>
    <p:sldId id="286" r:id="rId14"/>
    <p:sldId id="287" r:id="rId15"/>
    <p:sldId id="300" r:id="rId16"/>
    <p:sldId id="303" r:id="rId17"/>
    <p:sldId id="292" r:id="rId18"/>
    <p:sldId id="288" r:id="rId19"/>
    <p:sldId id="301" r:id="rId20"/>
    <p:sldId id="289" r:id="rId21"/>
    <p:sldId id="290" r:id="rId22"/>
    <p:sldId id="291" r:id="rId23"/>
    <p:sldId id="299" r:id="rId24"/>
    <p:sldId id="293" r:id="rId25"/>
    <p:sldId id="294" r:id="rId26"/>
    <p:sldId id="295" r:id="rId27"/>
    <p:sldId id="296" r:id="rId28"/>
    <p:sldId id="297" r:id="rId29"/>
    <p:sldId id="298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85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71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5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73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167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0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48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13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063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153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29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80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98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93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650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5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566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6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95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13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480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731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87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05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902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310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89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4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95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71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32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811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273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55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881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6345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3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1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047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609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796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230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54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16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98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186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729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93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73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47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840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32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16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947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9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9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3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6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2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audio" Target="NUL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21.png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9.wav"/><Relationship Id="rId12" Type="http://schemas.openxmlformats.org/officeDocument/2006/relationships/audio" Target="../media/audio3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5.wav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23.jpg"/><Relationship Id="rId4" Type="http://schemas.openxmlformats.org/officeDocument/2006/relationships/audio" Target="../media/audio3.wav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9.wav"/><Relationship Id="rId12" Type="http://schemas.openxmlformats.org/officeDocument/2006/relationships/audio" Target="../media/audio10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4.wav"/><Relationship Id="rId11" Type="http://schemas.openxmlformats.org/officeDocument/2006/relationships/image" Target="../media/image17.png"/><Relationship Id="rId5" Type="http://schemas.openxmlformats.org/officeDocument/2006/relationships/audio" Target="../media/audio5.wav"/><Relationship Id="rId10" Type="http://schemas.openxmlformats.org/officeDocument/2006/relationships/image" Target="../media/image25.jpg"/><Relationship Id="rId4" Type="http://schemas.openxmlformats.org/officeDocument/2006/relationships/audio" Target="../media/audio10.wav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9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8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audio" Target="../media/audio11.wav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5.wav"/><Relationship Id="rId12" Type="http://schemas.openxmlformats.org/officeDocument/2006/relationships/image" Target="../media/image1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4.wav"/><Relationship Id="rId11" Type="http://schemas.openxmlformats.org/officeDocument/2006/relationships/image" Target="../media/image30.jpg"/><Relationship Id="rId5" Type="http://schemas.openxmlformats.org/officeDocument/2006/relationships/audio" Target="../media/audio3.wav"/><Relationship Id="rId10" Type="http://schemas.openxmlformats.org/officeDocument/2006/relationships/image" Target="../media/image29.jpg"/><Relationship Id="rId4" Type="http://schemas.openxmlformats.org/officeDocument/2006/relationships/audio" Target="../media/audio11.wav"/><Relationship Id="rId9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5.wav"/><Relationship Id="rId12" Type="http://schemas.openxmlformats.org/officeDocument/2006/relationships/audio" Target="../media/audio2.wav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8.wav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32.jpg"/><Relationship Id="rId4" Type="http://schemas.openxmlformats.org/officeDocument/2006/relationships/audio" Target="../media/audio2.wav"/><Relationship Id="rId9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7.wav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3.wav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13.wav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7.wav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9.wav"/><Relationship Id="rId12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8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0" Type="http://schemas.openxmlformats.org/officeDocument/2006/relationships/image" Target="../media/image16.png"/><Relationship Id="rId4" Type="http://schemas.openxmlformats.org/officeDocument/2006/relationships/audio" Target="../media/audio7.wav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5.wav"/><Relationship Id="rId12" Type="http://schemas.openxmlformats.org/officeDocument/2006/relationships/audio" Target="../media/audio2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8.wav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14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noProof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57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t lad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0"/>
            <a:ext cx="89382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5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2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65" y="0"/>
            <a:ext cx="7228669" cy="541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469666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ডালিম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ড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59219" y="5591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8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625 -0.00902 L 0.51862 0.4439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5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197"/>
            <a:ext cx="7924800" cy="5254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</a:t>
            </a:r>
            <a:r>
              <a:rPr lang="en-US" sz="16600" b="1" noProof="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kumimoji="0" lang="en-US" sz="96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ড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09001" y="5590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1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1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91 -0.01111 L 0.51628 0.441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48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1"/>
            <a:ext cx="8833757" cy="6188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ডিঙ্গি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3758404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ড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72587" y="5499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4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2.22222E-6 L -0.48933 -0.5141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701 -0.00902 L 0.55938 0.4439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4957"/>
            <a:ext cx="7617705" cy="5525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ডু</a:t>
            </a: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ড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76714" y="5053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voltage.wav"/>
          </p:stSnd>
        </p:sndAc>
      </p:transition>
    </mc:Choice>
    <mc:Fallback xmlns="">
      <p:transition spd="slow">
        <p:checker/>
        <p:sndAc>
          <p:stSnd>
            <p:snd r:embed="rId1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91 -0.01319 L 0.51628 0.43982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52" y="-21960"/>
            <a:ext cx="7435948" cy="5075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6971" y="3739640"/>
            <a:ext cx="471502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</a:t>
            </a: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ক্তার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ড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29000" y="488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applause.wav"/>
          </p:stSnd>
        </p:sndAc>
      </p:transition>
    </mc:Choice>
    <mc:Fallback xmlns="">
      <p:transition spd="slow">
        <p:dissolv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91 -0.01111 L 0.51628 0.441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618236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7404" y="0"/>
            <a:ext cx="879725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himes.wav"/>
          </p:stSnd>
        </p:sndAc>
      </p:transition>
    </mc:Choice>
    <mc:Fallback xmlns="">
      <p:transition spd="slow">
        <p:checker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5257800" cy="42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641" y="228600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59606"/>
            <a:ext cx="8305799" cy="5545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22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50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397427"/>
            <a:ext cx="22584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টমেটো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ঝর্ণা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8706" y="1802396"/>
            <a:ext cx="24168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ডালিম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7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জবা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চশমা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21816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শমা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2043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…ম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ডিম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184" y="4621798"/>
            <a:ext cx="23340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48313"/>
              </p:ext>
            </p:extLst>
          </p:nvPr>
        </p:nvGraphicFramePr>
        <p:xfrm>
          <a:off x="2057400" y="1676400"/>
          <a:ext cx="6705600" cy="42031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91892" y="183700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076" y="314412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3076" y="457021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চাচা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টগর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টিয়া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ডাব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জুঁই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চিনি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527"/>
              </p:ext>
            </p:extLst>
          </p:nvPr>
        </p:nvGraphicFramePr>
        <p:xfrm>
          <a:off x="1752600" y="1552172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6200000" flipH="1">
            <a:off x="3352800" y="1981200"/>
            <a:ext cx="3352800" cy="32004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81400" y="2057400"/>
            <a:ext cx="2743200" cy="1054011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81400" y="3200400"/>
            <a:ext cx="28956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05200" y="4267200"/>
            <a:ext cx="2971800" cy="11430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2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1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36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/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নার্সারী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ড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769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29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488530"/>
              </p:ext>
            </p:extLst>
          </p:nvPr>
        </p:nvGraphicFramePr>
        <p:xfrm>
          <a:off x="3886200" y="2743200"/>
          <a:ext cx="3962400" cy="217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Packager Shell Object" showAsIcon="1" r:id="rId5" imgW="1054440" imgH="685800" progId="Package">
                  <p:embed/>
                </p:oleObj>
              </mc:Choice>
              <mc:Fallback>
                <p:oleObj name="Packager Shell Object" showAsIcon="1" r:id="rId5" imgW="105444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743200"/>
                        <a:ext cx="3962400" cy="21772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57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59" b="89844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708"/>
            <a:ext cx="7335275" cy="575411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ড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71124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91 -0.01319 L 0.51628 0.43982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28" y="-18764"/>
            <a:ext cx="7667472" cy="543154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3758404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ড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5431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1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2.22222E-6 L -0.48933 -0.5141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701 -0.00902 L 0.55938 0.4439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ড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7275</TotalTime>
  <Words>186</Words>
  <Application>Microsoft Office PowerPoint</Application>
  <PresentationFormat>Widescreen</PresentationFormat>
  <Paragraphs>84</Paragraphs>
  <Slides>25</Slides>
  <Notes>1</Notes>
  <HiddenSlides>0</HiddenSlides>
  <MMClips>9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760</cp:revision>
  <dcterms:created xsi:type="dcterms:W3CDTF">2006-08-16T00:00:00Z</dcterms:created>
  <dcterms:modified xsi:type="dcterms:W3CDTF">2020-04-16T14:16:22Z</dcterms:modified>
</cp:coreProperties>
</file>