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75" r:id="rId7"/>
    <p:sldId id="262" r:id="rId8"/>
    <p:sldId id="263" r:id="rId9"/>
    <p:sldId id="264" r:id="rId10"/>
    <p:sldId id="268" r:id="rId11"/>
    <p:sldId id="269" r:id="rId12"/>
    <p:sldId id="265" r:id="rId13"/>
    <p:sldId id="270" r:id="rId14"/>
    <p:sldId id="273" r:id="rId15"/>
    <p:sldId id="274" r:id="rId16"/>
    <p:sldId id="266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D40DA-CBB5-4776-90FC-7F89573D03BE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30C23-76DB-4CF5-9F20-2BB7C2098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2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0C23-76DB-4CF5-9F20-2BB7C2098F3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9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420BF-9448-485A-A228-5F3131A538E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5BD0-8BBA-4F28-8881-65694696E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jpeg"/><Relationship Id="rId5" Type="http://schemas.openxmlformats.org/officeDocument/2006/relationships/image" Target="../media/image4.pn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23.jpeg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8.jpeg"/><Relationship Id="rId5" Type="http://schemas.openxmlformats.org/officeDocument/2006/relationships/image" Target="../media/image4.png"/><Relationship Id="rId10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2.jpeg"/><Relationship Id="rId4" Type="http://schemas.openxmlformats.org/officeDocument/2006/relationships/image" Target="../media/image3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10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1143000" y="1037096"/>
            <a:ext cx="6629400" cy="4562636"/>
            <a:chOff x="1143000" y="1037096"/>
            <a:chExt cx="6629400" cy="4562636"/>
          </a:xfrm>
        </p:grpSpPr>
        <p:sp>
          <p:nvSpPr>
            <p:cNvPr id="5" name="TextBox 4"/>
            <p:cNvSpPr txBox="1"/>
            <p:nvPr/>
          </p:nvSpPr>
          <p:spPr>
            <a:xfrm>
              <a:off x="3145010" y="1037096"/>
              <a:ext cx="1981200" cy="76944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স্বাগতম</a:t>
              </a:r>
              <a:r>
                <a:rPr lang="en-US" sz="4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endParaRPr lang="en-US" sz="20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2170732"/>
              <a:ext cx="6629400" cy="3429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762000"/>
            <a:ext cx="2286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051" y="3287050"/>
            <a:ext cx="7391400" cy="2862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উয়ারী-বটেশ্বর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গ্রামে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প্রায়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আড়াই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হাজার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বছরের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নগর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সভ্যতার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ধবংসাবশেষ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পাওয়া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গেছে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নরসিংদী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বেলাব,শিবপুর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রায়পুরা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উপজেলার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৫০টি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আবিষ্কত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প্রাগৈতিহাসিক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যুগের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পাথর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প্রস্তরীভূত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জীবাশ্ম-কাঠের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হাতিয়ার,তাম্র-প্রস্তর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সংস্কৃতির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প্রত্নবস্তু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উয়ারী-বটেশ্বর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প্রাচীনতম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নগরী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এখান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আবিষ্কৃত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মাটির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দুর্গ-প্রাচীর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পরিখা,পাকা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রাস্তা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পার্শ্ব-রাস্তাসহ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ইট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নির্মিত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স্থাপত্য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কীর্তি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উয়ারী-বটেশ্বর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নদীবন্দর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আন্তর্জাতিক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বাণিজ্যকেন্দ্র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এখানে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আবিষ্কৃত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উপমহাদেশের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প্রাচনিতম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ছাপাঙ্কিত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রৌপ্যমুদ্রা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মুদ্রাভান্ডার,অন্যন্য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স্থাপত্যকীর্তি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হরেক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রকমের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পুতি,সুদর্শন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লকেট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মন্ত্রপুত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কবচ,বাটখারা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পোড়ামাটির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ধাতব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শিল্পবস্তু,মৃৎপাত্র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চিত্রশিল্প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ইত্যাদি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শিল্পীর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দক্ষতা,উন্নত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শিল্পবোধ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দর্শনের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পরিচয়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বহন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6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20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10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1226352" y="928212"/>
            <a:ext cx="6267450" cy="2253805"/>
            <a:chOff x="838200" y="784730"/>
            <a:chExt cx="7334250" cy="3101470"/>
          </a:xfrm>
        </p:grpSpPr>
        <p:pic>
          <p:nvPicPr>
            <p:cNvPr id="23" name="Picture 22" descr="বটেশ্বর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9800" y="914400"/>
              <a:ext cx="2152650" cy="2667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07832" y="784730"/>
              <a:ext cx="1066800" cy="635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বটেশ্বর</a:t>
              </a:r>
              <a:endParaRPr lang="en-US" sz="2400" dirty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  <p:pic>
          <p:nvPicPr>
            <p:cNvPr id="25" name="Picture 24" descr="বটেশ্বররে দির্শন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6600" y="2819400"/>
              <a:ext cx="2581275" cy="1066800"/>
            </a:xfrm>
            <a:prstGeom prst="rect">
              <a:avLst/>
            </a:prstGeom>
          </p:spPr>
        </p:pic>
        <p:pic>
          <p:nvPicPr>
            <p:cNvPr id="26" name="Picture 25" descr="বটেশ্বরের মাটির পাত্র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2800" y="1371600"/>
              <a:ext cx="2524125" cy="1371600"/>
            </a:xfrm>
            <a:prstGeom prst="rect">
              <a:avLst/>
            </a:prstGeom>
          </p:spPr>
        </p:pic>
        <p:pic>
          <p:nvPicPr>
            <p:cNvPr id="27" name="Picture 26" descr="বাটখারা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4400" y="914401"/>
              <a:ext cx="2219325" cy="1295400"/>
            </a:xfrm>
            <a:prstGeom prst="rect">
              <a:avLst/>
            </a:prstGeom>
          </p:spPr>
        </p:pic>
        <p:pic>
          <p:nvPicPr>
            <p:cNvPr id="28" name="Picture 27" descr="বটেশ্বর ২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8200" y="2286000"/>
              <a:ext cx="2362200" cy="15239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42964" y="878200"/>
            <a:ext cx="18288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আলোচনা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051" y="3358695"/>
            <a:ext cx="7391400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বিক্রমপুরী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বিহারঃ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বিশ্ববিখ্যাত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বাঙালী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বৌদ্ধধর্ম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প্রচারক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পন্ডিত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অতীশ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দীপংকর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শ্রীজ্ঞানের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জন্মস্থান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মুন্সীগঞ্জের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বিক্রমপুরের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বজ্রযোগিনী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সম্প্রতি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আবিষ্কৃত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অস্টম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নবম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শতকে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বিক্রমপুরী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বিক্রমপুর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আবিষ্কৃত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তাম্রশসন,দারু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কাঠ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পাথর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ভাস্কর্য,স্মৃতিস্তম্ভ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প্রভৃতি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প্রত্নবস্তু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প্রাক-মুধ্যযুগের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সমৃদ্ধ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সভ্যতার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বহন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987883" y="1137317"/>
            <a:ext cx="6978776" cy="1985665"/>
            <a:chOff x="914399" y="914400"/>
            <a:chExt cx="6978776" cy="1985665"/>
          </a:xfrm>
        </p:grpSpPr>
        <p:pic>
          <p:nvPicPr>
            <p:cNvPr id="22" name="Picture 21" descr="অতীশ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6634" y="1021684"/>
              <a:ext cx="2676541" cy="1600200"/>
            </a:xfrm>
            <a:prstGeom prst="rect">
              <a:avLst/>
            </a:prstGeom>
          </p:spPr>
        </p:pic>
        <p:pic>
          <p:nvPicPr>
            <p:cNvPr id="23" name="Picture 22" descr="তাম্রশাসন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1526" y="1296586"/>
              <a:ext cx="2000250" cy="1371600"/>
            </a:xfrm>
            <a:prstGeom prst="rect">
              <a:avLst/>
            </a:prstGeom>
          </p:spPr>
        </p:pic>
        <p:pic>
          <p:nvPicPr>
            <p:cNvPr id="25" name="Picture 24" descr="ভাস্কর্য ২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4399" y="914400"/>
              <a:ext cx="2103999" cy="19812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785087" y="2270627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তাম্রশাসন</a:t>
              </a:r>
              <a:endParaRPr lang="en-US" sz="2400" dirty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5400" y="24384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ভাস্কর্য</a:t>
              </a:r>
              <a:endParaRPr lang="en-US" sz="2400" dirty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914400"/>
            <a:ext cx="18288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36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41031" y="152400"/>
            <a:ext cx="8985738" cy="73152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838200" y="4724400"/>
            <a:ext cx="7391400" cy="1785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ভাস্কর্যঃ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স্থাপত্য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শিল্পের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পাশাপাশি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ভাস্কর্য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শিল্পের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চর্চাও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হতো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বাংলায়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বহু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মন্দির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ভাস্কর্য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শিল্পকলাও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উন্নত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তাতে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সন্দেহ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অনেক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স্থানে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মন্দির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ধবংস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হলেও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মধ্যের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দেব-দেবীর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মূর্তি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রক্ষিত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পাহাড়পুরের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মন্দির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গাত্রে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খোদিত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ভাস্কর্য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ছাড়াও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বাংলায়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পোড়ামাটির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ফলক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নিজেস্ব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ভাস্কর্য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শিল্পের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বৈশিষ্ট্যের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পরিচয়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পাওয়া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খোদিত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ভাস্কর্য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ছাড়াও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বাংলায়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পোড়ামাটির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খুবই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উন্নত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ছিল।কুমিল্লার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ময়নামতি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লালমাই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পাহাড়ে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বিশ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কিছু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পোড়ামাটির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ফলক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মূর্তি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আবিষ্কৃত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90600" y="914400"/>
            <a:ext cx="7267575" cy="3752850"/>
            <a:chOff x="990600" y="914400"/>
            <a:chExt cx="7267575" cy="3752850"/>
          </a:xfrm>
        </p:grpSpPr>
        <p:pic>
          <p:nvPicPr>
            <p:cNvPr id="23" name="Picture 22" descr="কান্তজির মন্দির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200" y="2895600"/>
              <a:ext cx="2324100" cy="1771650"/>
            </a:xfrm>
            <a:prstGeom prst="rect">
              <a:avLst/>
            </a:prstGeom>
          </p:spPr>
        </p:pic>
        <p:pic>
          <p:nvPicPr>
            <p:cNvPr id="24" name="Picture 23" descr="পোড়ামাটির ফলক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67400" y="2514600"/>
              <a:ext cx="2286000" cy="2133600"/>
            </a:xfrm>
            <a:prstGeom prst="rect">
              <a:avLst/>
            </a:prstGeom>
          </p:spPr>
        </p:pic>
        <p:pic>
          <p:nvPicPr>
            <p:cNvPr id="25" name="Picture 24" descr="ফলক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91200" y="914400"/>
              <a:ext cx="2466975" cy="1524000"/>
            </a:xfrm>
            <a:prstGeom prst="rect">
              <a:avLst/>
            </a:prstGeom>
          </p:spPr>
        </p:pic>
        <p:pic>
          <p:nvPicPr>
            <p:cNvPr id="26" name="Picture 25" descr="ভাস্কর্য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52800" y="1447800"/>
              <a:ext cx="2305050" cy="1371600"/>
            </a:xfrm>
            <a:prstGeom prst="rect">
              <a:avLst/>
            </a:prstGeom>
          </p:spPr>
        </p:pic>
        <p:pic>
          <p:nvPicPr>
            <p:cNvPr id="27" name="Picture 26" descr="মুর্তি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0600" y="1066800"/>
              <a:ext cx="2286000" cy="27432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11899" y="815428"/>
            <a:ext cx="21868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32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567" y="3217170"/>
            <a:ext cx="7239000" cy="261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চিত্রশিল্পঃ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প্রাচীনকালে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বাংলায়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চিত্র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অঙ্কনের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চর্চা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তাকে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কোনো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সন্দেহ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নেই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সাধারণত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মন্দিরের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দেয়াল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সৌন্দর্যময়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চিত্রাঙ্কন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রীতি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প্রচলিত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তখনকার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দিনে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লেখকরা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তালপাতা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অথবা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কাগজে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পুস্তকের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পান্ডলিপি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তৈরি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করতেন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সকল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পুঁথি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চিত্রায়িত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লেখক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শিল্পীরা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ছোট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ছোট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ছবি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আঁকতেন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রেখার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সাহায্যে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চিত্রাঙ্কনেও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শিল্পীরা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যথেষ্ট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দক্ষতা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দেখিয়েছেন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রামপালের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রাজত্বকালে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রচিত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অষ্টসাহস্রিকা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প্রজ্ঞাপারমিতা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পুঁথি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চিত্রশিল্পের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শ্রেষ্ঠ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নিদর্শন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রেখার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সাহায্যে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চিত্রাঙ্কনের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একটি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দৃষ্টান্ত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হলো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সুন্দরবনে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প্রাপ্ত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ডোম্মন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তাম্রশাসনের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অপর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পিঠে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উৎকীর্ণ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বিষ্ণুর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রেখাচিত্র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1043022" y="1102105"/>
            <a:ext cx="7078482" cy="2161795"/>
            <a:chOff x="710955" y="952452"/>
            <a:chExt cx="7475140" cy="2895601"/>
          </a:xfrm>
        </p:grpSpPr>
        <p:pic>
          <p:nvPicPr>
            <p:cNvPr id="22" name="Picture 21" descr="চিত্র কলা ২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99771" y="1323570"/>
              <a:ext cx="2433638" cy="2514599"/>
            </a:xfrm>
            <a:prstGeom prst="rect">
              <a:avLst/>
            </a:prstGeom>
          </p:spPr>
        </p:pic>
        <p:pic>
          <p:nvPicPr>
            <p:cNvPr id="23" name="Picture 22" descr="চিত্রকলা ৩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955" y="952452"/>
              <a:ext cx="2533650" cy="2895601"/>
            </a:xfrm>
            <a:prstGeom prst="rect">
              <a:avLst/>
            </a:prstGeom>
          </p:spPr>
        </p:pic>
        <p:pic>
          <p:nvPicPr>
            <p:cNvPr id="24" name="Picture 23" descr="চিত্রকলা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33420" y="1094969"/>
              <a:ext cx="2352675" cy="27432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1066800"/>
            <a:ext cx="20574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108" y="2736502"/>
            <a:ext cx="7349522" cy="2677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উয়ারী-বটেশ্বর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গ্রামে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বছরের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নগর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সভ্যতার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নিদর্শন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আবিষ্কৃত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</a:p>
          <a:p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সোমপুর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স্থাপত্যের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নিদর্শন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ফা-হিয়েন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হিউয়েন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সাং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পরিব্রাজক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৫।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শালবন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 ‍</a:t>
            </a:r>
          </a:p>
          <a:p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৬।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পুঁথি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চিত্রশিল্পের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শ্রেষ্ঠ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নিদর্শন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 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74827" y="1113848"/>
            <a:ext cx="241172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672781"/>
            <a:ext cx="49530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প্রাচীনকালের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চিত্রকলার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24"/>
          <p:cNvGrpSpPr/>
          <p:nvPr/>
        </p:nvGrpSpPr>
        <p:grpSpPr>
          <a:xfrm>
            <a:off x="0" y="-29817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1041456" y="1221762"/>
            <a:ext cx="6446659" cy="4798040"/>
            <a:chOff x="1041456" y="1221762"/>
            <a:chExt cx="6446659" cy="4798040"/>
          </a:xfrm>
        </p:grpSpPr>
        <p:sp>
          <p:nvSpPr>
            <p:cNvPr id="3" name="TextBox 2"/>
            <p:cNvSpPr txBox="1"/>
            <p:nvPr/>
          </p:nvSpPr>
          <p:spPr>
            <a:xfrm>
              <a:off x="2514599" y="1221762"/>
              <a:ext cx="3475893" cy="76944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ধন্যবাদ</a:t>
              </a:r>
              <a:r>
                <a:rPr lang="en-US" sz="4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সবাইকে</a:t>
              </a:r>
              <a:endParaRPr lang="en-US" sz="4400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456" y="1990640"/>
              <a:ext cx="6446659" cy="402916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03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5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8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9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6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sp>
        <p:nvSpPr>
          <p:cNvPr id="21" name="TextBox 20"/>
          <p:cNvSpPr txBox="1"/>
          <p:nvPr/>
        </p:nvSpPr>
        <p:spPr>
          <a:xfrm>
            <a:off x="1194171" y="872819"/>
            <a:ext cx="25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4403" y="3806651"/>
            <a:ext cx="4419600" cy="2215991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আবদুল মজিদ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ঈদগাহ্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ঈদগাঁও,কক্‌সবাজার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৮৭২১১২২১১</a:t>
            </a:r>
            <a:endParaRPr lang="bn-IN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1500" dirty="0">
                <a:solidFill>
                  <a:srgbClr val="00206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abdulmajid201973@gmail.com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26" y="1586741"/>
            <a:ext cx="2005028" cy="2214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5284003" y="911723"/>
            <a:ext cx="2889265" cy="267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০৯/০৪/২০২০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r>
              <a:rPr lang="bn-BD" sz="2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2" y="3444126"/>
            <a:ext cx="2399137" cy="2489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066800"/>
            <a:ext cx="3352800" cy="70788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পাঠ</a:t>
            </a: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পরিচিতি</a:t>
            </a:r>
            <a:r>
              <a:rPr lang="en-US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868" y="3361536"/>
            <a:ext cx="6858000" cy="150810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শ্রেণিঃ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নবম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দশম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বিষয়ঃ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বাংলাদেশের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ইতিহাস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ও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বিশ্বসভ্যতা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অধ্যায়ঃ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পঞ্চম</a:t>
            </a: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প্রাচীন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বাংলার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সামাজিক,অর্থনৈতিক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ও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সাংস্কৃতিক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ইতিহাস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1126" y="929670"/>
            <a:ext cx="2974874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পূর্বজ্ঞান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যাচাই</a:t>
            </a:r>
            <a:endParaRPr lang="en-US" sz="32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8062" y="4038600"/>
            <a:ext cx="7091306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সোমপুর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পাহাড়পুর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শুনলে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যুগের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স্থাপত্য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ভাস্কর্য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শিল্পকলার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পড়ে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1950214" y="5145002"/>
            <a:ext cx="5060185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শিল্পকলা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স্থাপত্য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ভাস্কর্য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বিক্রমপুর বিহা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0600" y="1676400"/>
            <a:ext cx="2619375" cy="1981200"/>
          </a:xfrm>
          <a:prstGeom prst="rect">
            <a:avLst/>
          </a:prstGeom>
        </p:spPr>
      </p:pic>
      <p:pic>
        <p:nvPicPr>
          <p:cNvPr id="24" name="Picture 23" descr="শালবন বিহা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7800" y="1676400"/>
            <a:ext cx="2809875" cy="2209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562600" y="1905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শালবন</a:t>
            </a:r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endParaRPr lang="en-US" sz="20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77657" y="1720334"/>
            <a:ext cx="238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পাহাড়পুর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2" grpId="0" animBg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799" y="1143000"/>
            <a:ext cx="2868927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ঘোষণা</a:t>
            </a:r>
            <a:endParaRPr lang="en-US" sz="4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91379"/>
            <a:ext cx="54864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শিল্পকলা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স্থাপত্য-ভাস্কর্য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69415" y="1252753"/>
            <a:ext cx="18288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945384" y="2999795"/>
            <a:ext cx="7094968" cy="89255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পাঠ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--------------</a:t>
            </a:r>
          </a:p>
          <a:p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শিল্পকলা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স্থাপত্য-ভাস্কর্য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4068" y="957309"/>
            <a:ext cx="22830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36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458" y="4292599"/>
            <a:ext cx="7137317" cy="12618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স্তুপঃ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স্থাপত্যের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নিদর্শন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স্তুপ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গৌতম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বুদ্ধের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দেহের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হাড়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জিনিসপত্রের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ওপর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স্তুপ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নির্মাণ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হতো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জৈন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ধর্মাবলম্বীরাও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স্তুপ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নির্মাণ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করতো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1021162" y="990600"/>
            <a:ext cx="7084613" cy="3124769"/>
            <a:chOff x="1021162" y="990600"/>
            <a:chExt cx="7084613" cy="3124769"/>
          </a:xfrm>
        </p:grpSpPr>
        <p:pic>
          <p:nvPicPr>
            <p:cNvPr id="22" name="Picture 21" descr="স্তুপ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5400" y="990600"/>
              <a:ext cx="3000375" cy="3124200"/>
            </a:xfrm>
            <a:prstGeom prst="rect">
              <a:avLst/>
            </a:prstGeom>
          </p:spPr>
        </p:pic>
        <p:pic>
          <p:nvPicPr>
            <p:cNvPr id="23" name="Picture 22" descr="স্তুপ ২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1162" y="1524569"/>
              <a:ext cx="4038600" cy="25908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673932" y="2380735"/>
              <a:ext cx="1050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স্তুপ</a:t>
              </a:r>
              <a:endParaRPr lang="en-US" sz="2400" dirty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4000" y="14478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স্তুপ</a:t>
              </a:r>
              <a:endParaRPr lang="en-US" sz="2400" dirty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867774"/>
            <a:ext cx="2362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36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4038767"/>
            <a:ext cx="7162800" cy="169277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বিহারঃ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ভিক্ষুরা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বসবাস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বিদ্যাচর্চা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নির্মাণ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করতো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নওগাঁ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পাহাড়পুরে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সোমপুর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মহাবিহার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যুগে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নির্মিত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হয়েছিল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এছাড়া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কয়েক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পূর্বে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কুমিল্লা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ময়নামতিতে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কয়েকটি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সন্ধান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গেছে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শালবন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পরিচিত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914400" y="1600200"/>
            <a:ext cx="7253230" cy="2357932"/>
            <a:chOff x="914400" y="1600200"/>
            <a:chExt cx="6855176" cy="2357932"/>
          </a:xfrm>
        </p:grpSpPr>
        <p:grpSp>
          <p:nvGrpSpPr>
            <p:cNvPr id="24" name="Group 23"/>
            <p:cNvGrpSpPr/>
            <p:nvPr/>
          </p:nvGrpSpPr>
          <p:grpSpPr>
            <a:xfrm>
              <a:off x="5099536" y="1676400"/>
              <a:ext cx="2670040" cy="2281732"/>
              <a:chOff x="2126681" y="1676400"/>
              <a:chExt cx="5819317" cy="2281732"/>
            </a:xfrm>
          </p:grpSpPr>
          <p:pic>
            <p:nvPicPr>
              <p:cNvPr id="22" name="Picture 21" descr="বিক্রমপুর বিহার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126681" y="1676400"/>
                <a:ext cx="5493317" cy="2225601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133306" y="3496467"/>
                <a:ext cx="5812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পাহাড়পুর</a:t>
                </a:r>
                <a:r>
                  <a:rPr lang="en-US" sz="24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বৌদ্ধ</a:t>
                </a:r>
                <a:r>
                  <a:rPr lang="en-US" sz="2400" dirty="0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বিহার</a:t>
                </a:r>
                <a:endParaRPr lang="en-US" sz="2400" dirty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5" name="Picture 24" descr="বৃহত্তম বিহার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400" y="1600200"/>
              <a:ext cx="2971800" cy="227627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706600" y="2936862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বৌদ্ধ</a:t>
              </a:r>
              <a:r>
                <a:rPr lang="en-US" sz="240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বিহার</a:t>
              </a:r>
              <a:r>
                <a:rPr lang="en-US" sz="240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0596" y="888730"/>
            <a:ext cx="23600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36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737" y="3662286"/>
            <a:ext cx="7162800" cy="23698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মন্দিরঃ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ভারতীয়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স্থাপত্য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ইতিহাসে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মন্দির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দখল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প্রাচীনকালে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অসংখ্য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মন্দির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নির্মাণ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হযেছিল।এ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মন্দির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পুন্ড্রবর্ধন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সমতট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রাঢ়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বরেন্দ্র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প্রভৃতি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প্রস্তর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নির্মিত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দেব-দেবীর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মূর্তি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যুগের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শিল্পকলার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শ্রেষ্ঠ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নিদর্শন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বিবেচিত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হয়।মূর্তি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নির্মাণে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সাধরণত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অষ্টধাতু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কষ্টিপাথর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হতো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এছাড়া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সোনা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রূপার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ব্যবহারও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24"/>
          <p:cNvGrpSpPr/>
          <p:nvPr/>
        </p:nvGrpSpPr>
        <p:grpSpPr>
          <a:xfrm>
            <a:off x="0" y="0"/>
            <a:ext cx="8985738" cy="6858000"/>
            <a:chOff x="-2" y="0"/>
            <a:chExt cx="9144002" cy="6858000"/>
          </a:xfrm>
        </p:grpSpPr>
        <p:grpSp>
          <p:nvGrpSpPr>
            <p:cNvPr id="6" name="Group 7"/>
            <p:cNvGrpSpPr/>
            <p:nvPr/>
          </p:nvGrpSpPr>
          <p:grpSpPr>
            <a:xfrm>
              <a:off x="0" y="6025483"/>
              <a:ext cx="9144000" cy="832517"/>
              <a:chOff x="0" y="6025483"/>
              <a:chExt cx="9144000" cy="832517"/>
            </a:xfrm>
          </p:grpSpPr>
          <p:pic>
            <p:nvPicPr>
              <p:cNvPr id="19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0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832517"/>
              <a:chOff x="0" y="6025483"/>
              <a:chExt cx="9144000" cy="83251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8" name="Group 12"/>
            <p:cNvGrpSpPr/>
            <p:nvPr/>
          </p:nvGrpSpPr>
          <p:grpSpPr>
            <a:xfrm rot="5400000">
              <a:off x="-2174544" y="3012743"/>
              <a:ext cx="5181601" cy="832517"/>
              <a:chOff x="0" y="6025483"/>
              <a:chExt cx="9144000" cy="8325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  <p:grpSp>
          <p:nvGrpSpPr>
            <p:cNvPr id="9" name="Group 16"/>
            <p:cNvGrpSpPr/>
            <p:nvPr/>
          </p:nvGrpSpPr>
          <p:grpSpPr>
            <a:xfrm rot="16200000">
              <a:off x="6136941" y="3012742"/>
              <a:ext cx="5181601" cy="832517"/>
              <a:chOff x="0" y="6025483"/>
              <a:chExt cx="9144000" cy="8325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025483"/>
                <a:ext cx="32004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0400" y="6025483"/>
                <a:ext cx="28956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6025483"/>
                <a:ext cx="3048000" cy="832517"/>
              </a:xfrm>
              <a:prstGeom prst="rect">
                <a:avLst/>
              </a:prstGeom>
              <a:ln>
                <a:solidFill>
                  <a:srgbClr val="00FF00"/>
                </a:solidFill>
              </a:ln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1000879" y="997015"/>
            <a:ext cx="6477000" cy="2631742"/>
            <a:chOff x="914400" y="1066800"/>
            <a:chExt cx="7096125" cy="3276600"/>
          </a:xfrm>
        </p:grpSpPr>
        <p:pic>
          <p:nvPicPr>
            <p:cNvPr id="22" name="Picture 21" descr="মুর্তি ৩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7800" y="1066800"/>
              <a:ext cx="2752725" cy="3048000"/>
            </a:xfrm>
            <a:prstGeom prst="rect">
              <a:avLst/>
            </a:prstGeom>
          </p:spPr>
        </p:pic>
        <p:pic>
          <p:nvPicPr>
            <p:cNvPr id="23" name="Picture 22" descr="মন্দির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400" y="1676400"/>
              <a:ext cx="4038600" cy="2667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362200" y="2743200"/>
              <a:ext cx="1212421" cy="574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মন্দির</a:t>
              </a:r>
              <a:endParaRPr lang="en-US" sz="2400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33012" y="1085258"/>
              <a:ext cx="1805212" cy="574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দেব-দেবী</a:t>
              </a:r>
              <a:endParaRPr lang="en-US" sz="2400" b="1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681</Words>
  <Application>Microsoft Office PowerPoint</Application>
  <PresentationFormat>On-screen Show (4:3)</PresentationFormat>
  <Paragraphs>408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NikoshBAN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RASEL</dc:creator>
  <cp:lastModifiedBy>DELL</cp:lastModifiedBy>
  <cp:revision>126</cp:revision>
  <dcterms:created xsi:type="dcterms:W3CDTF">2018-09-24T16:42:15Z</dcterms:created>
  <dcterms:modified xsi:type="dcterms:W3CDTF">2020-04-16T06:40:16Z</dcterms:modified>
</cp:coreProperties>
</file>