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3" r:id="rId3"/>
    <p:sldId id="289" r:id="rId4"/>
    <p:sldId id="290" r:id="rId5"/>
    <p:sldId id="295" r:id="rId6"/>
    <p:sldId id="291" r:id="rId7"/>
    <p:sldId id="285" r:id="rId8"/>
    <p:sldId id="294" r:id="rId9"/>
    <p:sldId id="296" r:id="rId10"/>
    <p:sldId id="312" r:id="rId11"/>
    <p:sldId id="297" r:id="rId12"/>
    <p:sldId id="307" r:id="rId13"/>
    <p:sldId id="313" r:id="rId14"/>
    <p:sldId id="293" r:id="rId15"/>
    <p:sldId id="306" r:id="rId16"/>
    <p:sldId id="298" r:id="rId17"/>
    <p:sldId id="30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ABECF"/>
    <a:srgbClr val="EFD1E9"/>
    <a:srgbClr val="F5F4F6"/>
    <a:srgbClr val="FF0066"/>
    <a:srgbClr val="FAF0F8"/>
    <a:srgbClr val="F8CDC0"/>
    <a:srgbClr val="EFF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7B1A57-E48C-40C1-AFB7-8E74AA702BAB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1F281177-8CD3-41A0-90B1-EE20FACE4960}">
      <dgm:prSet phldrT="[Text]"/>
      <dgm:spPr>
        <a:solidFill>
          <a:srgbClr val="990000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সার্চ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ইঞ্জিন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PH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7FD878-3FEB-4CDC-A35A-70EED611B185}" type="parTrans" cxnId="{98DC4742-795D-44B3-BB88-61CA70EE6B0A}">
      <dgm:prSet/>
      <dgm:spPr/>
      <dgm:t>
        <a:bodyPr/>
        <a:lstStyle/>
        <a:p>
          <a:endParaRPr lang="en-PH"/>
        </a:p>
      </dgm:t>
    </dgm:pt>
    <dgm:pt modelId="{C868FF49-2A9E-4A9E-9D80-048C614B3D20}" type="sibTrans" cxnId="{98DC4742-795D-44B3-BB88-61CA70EE6B0A}">
      <dgm:prSet/>
      <dgm:spPr/>
      <dgm:t>
        <a:bodyPr/>
        <a:lstStyle/>
        <a:p>
          <a:endParaRPr lang="en-PH"/>
        </a:p>
      </dgm:t>
    </dgm:pt>
    <dgm:pt modelId="{8CCFDEB8-BA02-42D6-B5AC-72B8C1562A83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গুগল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 (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goole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PH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382C08-A3C6-4880-A59D-7FEC6735EE24}" type="parTrans" cxnId="{5167663D-0319-4884-A0FA-35CCE686A53F}">
      <dgm:prSet/>
      <dgm:spPr/>
      <dgm:t>
        <a:bodyPr/>
        <a:lstStyle/>
        <a:p>
          <a:endParaRPr lang="en-PH"/>
        </a:p>
      </dgm:t>
    </dgm:pt>
    <dgm:pt modelId="{E11F698D-96C5-4D32-971F-776336D431FA}" type="sibTrans" cxnId="{5167663D-0319-4884-A0FA-35CCE686A53F}">
      <dgm:prSet/>
      <dgm:spPr/>
      <dgm:t>
        <a:bodyPr/>
        <a:lstStyle/>
        <a:p>
          <a:endParaRPr lang="en-PH"/>
        </a:p>
      </dgm:t>
    </dgm:pt>
    <dgm:pt modelId="{19205B8F-816F-4926-9A7E-13D2FCF05ED8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ইয়াহু</a:t>
          </a:r>
          <a:endParaRPr lang="en-US" sz="36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(yahoo)</a:t>
          </a:r>
          <a:endParaRPr lang="en-PH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643B27-4137-470F-9A9C-76D2C14ADE3A}" type="parTrans" cxnId="{D6671B30-3CF1-4632-907B-0D28BCC4FEB0}">
      <dgm:prSet/>
      <dgm:spPr/>
      <dgm:t>
        <a:bodyPr/>
        <a:lstStyle/>
        <a:p>
          <a:endParaRPr lang="en-PH"/>
        </a:p>
      </dgm:t>
    </dgm:pt>
    <dgm:pt modelId="{BB82E6DB-14F9-4866-94DE-6B9748760E21}" type="sibTrans" cxnId="{D6671B30-3CF1-4632-907B-0D28BCC4FEB0}">
      <dgm:prSet/>
      <dgm:spPr/>
      <dgm:t>
        <a:bodyPr/>
        <a:lstStyle/>
        <a:p>
          <a:endParaRPr lang="en-PH"/>
        </a:p>
      </dgm:t>
    </dgm:pt>
    <dgm:pt modelId="{0002C669-63DF-45A6-A14B-D088C37963C1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পিপীলিকা</a:t>
          </a:r>
          <a:endParaRPr lang="en-US" sz="36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pipilika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r>
            <a:rPr lang="en-US" sz="2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PH" sz="2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004CD5-CF1E-4418-8708-D112284A2686}" type="parTrans" cxnId="{D0C6FFFA-9E69-47E1-ADD8-641E52F67C65}">
      <dgm:prSet/>
      <dgm:spPr/>
      <dgm:t>
        <a:bodyPr/>
        <a:lstStyle/>
        <a:p>
          <a:endParaRPr lang="en-PH"/>
        </a:p>
      </dgm:t>
    </dgm:pt>
    <dgm:pt modelId="{7EB82E1D-2F73-4355-9D5C-F9A0ADB4B1BD}" type="sibTrans" cxnId="{D0C6FFFA-9E69-47E1-ADD8-641E52F67C65}">
      <dgm:prSet/>
      <dgm:spPr/>
      <dgm:t>
        <a:bodyPr/>
        <a:lstStyle/>
        <a:p>
          <a:endParaRPr lang="en-PH"/>
        </a:p>
      </dgm:t>
    </dgm:pt>
    <dgm:pt modelId="{43CA5E81-D285-4EC9-935C-72C9C3CA07B5}" type="pres">
      <dgm:prSet presAssocID="{947B1A57-E48C-40C1-AFB7-8E74AA702BA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PH"/>
        </a:p>
      </dgm:t>
    </dgm:pt>
    <dgm:pt modelId="{12CED391-DE57-4393-81F2-9629731FCE11}" type="pres">
      <dgm:prSet presAssocID="{1F281177-8CD3-41A0-90B1-EE20FACE4960}" presName="singleCycle" presStyleCnt="0"/>
      <dgm:spPr/>
    </dgm:pt>
    <dgm:pt modelId="{AD46DDCA-C00A-44A4-A593-5891C55D2590}" type="pres">
      <dgm:prSet presAssocID="{1F281177-8CD3-41A0-90B1-EE20FACE4960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PH"/>
        </a:p>
      </dgm:t>
    </dgm:pt>
    <dgm:pt modelId="{1A4C5E52-8048-4E5D-98FD-9FA34CBCE005}" type="pres">
      <dgm:prSet presAssocID="{FE382C08-A3C6-4880-A59D-7FEC6735EE24}" presName="Name56" presStyleLbl="parChTrans1D2" presStyleIdx="0" presStyleCnt="3"/>
      <dgm:spPr/>
      <dgm:t>
        <a:bodyPr/>
        <a:lstStyle/>
        <a:p>
          <a:endParaRPr lang="en-PH"/>
        </a:p>
      </dgm:t>
    </dgm:pt>
    <dgm:pt modelId="{7BA15382-2AF5-47A7-A79F-02016AAFFAC2}" type="pres">
      <dgm:prSet presAssocID="{8CCFDEB8-BA02-42D6-B5AC-72B8C1562A83}" presName="text0" presStyleLbl="node1" presStyleIdx="1" presStyleCnt="4" custScaleX="174457" custScaleY="118946" custRadScaleRad="77911" custRadScaleInc="4425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9D7BAF64-5AC6-4831-A740-A1C4920AF691}" type="pres">
      <dgm:prSet presAssocID="{12643B27-4137-470F-9A9C-76D2C14ADE3A}" presName="Name56" presStyleLbl="parChTrans1D2" presStyleIdx="1" presStyleCnt="3"/>
      <dgm:spPr/>
      <dgm:t>
        <a:bodyPr/>
        <a:lstStyle/>
        <a:p>
          <a:endParaRPr lang="en-PH"/>
        </a:p>
      </dgm:t>
    </dgm:pt>
    <dgm:pt modelId="{16089FEA-8D75-4D10-87B6-4323183D661F}" type="pres">
      <dgm:prSet presAssocID="{19205B8F-816F-4926-9A7E-13D2FCF05ED8}" presName="text0" presStyleLbl="node1" presStyleIdx="2" presStyleCnt="4" custScaleX="198109" custScaleY="132599" custRadScaleRad="107502" custRadScaleInc="-2245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D8BF807D-B462-4077-B254-E4A1045FF390}" type="pres">
      <dgm:prSet presAssocID="{5C004CD5-CF1E-4418-8708-D112284A2686}" presName="Name56" presStyleLbl="parChTrans1D2" presStyleIdx="2" presStyleCnt="3"/>
      <dgm:spPr/>
      <dgm:t>
        <a:bodyPr/>
        <a:lstStyle/>
        <a:p>
          <a:endParaRPr lang="en-PH"/>
        </a:p>
      </dgm:t>
    </dgm:pt>
    <dgm:pt modelId="{08AC1CC8-6DCD-44F1-AA19-EF894A495339}" type="pres">
      <dgm:prSet presAssocID="{0002C669-63DF-45A6-A14B-D088C37963C1}" presName="text0" presStyleLbl="node1" presStyleIdx="3" presStyleCnt="4" custScaleX="240200" custScaleY="123446" custRadScaleRad="108701" custRadScaleInc="127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D672433D-4A01-40B6-983A-405D162F656C}" type="presOf" srcId="{1F281177-8CD3-41A0-90B1-EE20FACE4960}" destId="{AD46DDCA-C00A-44A4-A593-5891C55D2590}" srcOrd="0" destOrd="0" presId="urn:microsoft.com/office/officeart/2008/layout/RadialCluster"/>
    <dgm:cxn modelId="{FB2B53CA-9E11-4ACE-BA72-DE34349956A8}" type="presOf" srcId="{12643B27-4137-470F-9A9C-76D2C14ADE3A}" destId="{9D7BAF64-5AC6-4831-A740-A1C4920AF691}" srcOrd="0" destOrd="0" presId="urn:microsoft.com/office/officeart/2008/layout/RadialCluster"/>
    <dgm:cxn modelId="{5167663D-0319-4884-A0FA-35CCE686A53F}" srcId="{1F281177-8CD3-41A0-90B1-EE20FACE4960}" destId="{8CCFDEB8-BA02-42D6-B5AC-72B8C1562A83}" srcOrd="0" destOrd="0" parTransId="{FE382C08-A3C6-4880-A59D-7FEC6735EE24}" sibTransId="{E11F698D-96C5-4D32-971F-776336D431FA}"/>
    <dgm:cxn modelId="{2772470B-DFFA-4E56-A331-EDB8AABE3831}" type="presOf" srcId="{0002C669-63DF-45A6-A14B-D088C37963C1}" destId="{08AC1CC8-6DCD-44F1-AA19-EF894A495339}" srcOrd="0" destOrd="0" presId="urn:microsoft.com/office/officeart/2008/layout/RadialCluster"/>
    <dgm:cxn modelId="{98DC4742-795D-44B3-BB88-61CA70EE6B0A}" srcId="{947B1A57-E48C-40C1-AFB7-8E74AA702BAB}" destId="{1F281177-8CD3-41A0-90B1-EE20FACE4960}" srcOrd="0" destOrd="0" parTransId="{8B7FD878-3FEB-4CDC-A35A-70EED611B185}" sibTransId="{C868FF49-2A9E-4A9E-9D80-048C614B3D20}"/>
    <dgm:cxn modelId="{E3E1CF95-6B38-46BE-A7CA-79C0B42E6241}" type="presOf" srcId="{19205B8F-816F-4926-9A7E-13D2FCF05ED8}" destId="{16089FEA-8D75-4D10-87B6-4323183D661F}" srcOrd="0" destOrd="0" presId="urn:microsoft.com/office/officeart/2008/layout/RadialCluster"/>
    <dgm:cxn modelId="{36C5B1C4-44DA-455F-BC4A-60E6F79B80A4}" type="presOf" srcId="{8CCFDEB8-BA02-42D6-B5AC-72B8C1562A83}" destId="{7BA15382-2AF5-47A7-A79F-02016AAFFAC2}" srcOrd="0" destOrd="0" presId="urn:microsoft.com/office/officeart/2008/layout/RadialCluster"/>
    <dgm:cxn modelId="{575574B8-06AB-4D4D-AD78-B40D10D4D1C1}" type="presOf" srcId="{947B1A57-E48C-40C1-AFB7-8E74AA702BAB}" destId="{43CA5E81-D285-4EC9-935C-72C9C3CA07B5}" srcOrd="0" destOrd="0" presId="urn:microsoft.com/office/officeart/2008/layout/RadialCluster"/>
    <dgm:cxn modelId="{D6671B30-3CF1-4632-907B-0D28BCC4FEB0}" srcId="{1F281177-8CD3-41A0-90B1-EE20FACE4960}" destId="{19205B8F-816F-4926-9A7E-13D2FCF05ED8}" srcOrd="1" destOrd="0" parTransId="{12643B27-4137-470F-9A9C-76D2C14ADE3A}" sibTransId="{BB82E6DB-14F9-4866-94DE-6B9748760E21}"/>
    <dgm:cxn modelId="{D0C6FFFA-9E69-47E1-ADD8-641E52F67C65}" srcId="{1F281177-8CD3-41A0-90B1-EE20FACE4960}" destId="{0002C669-63DF-45A6-A14B-D088C37963C1}" srcOrd="2" destOrd="0" parTransId="{5C004CD5-CF1E-4418-8708-D112284A2686}" sibTransId="{7EB82E1D-2F73-4355-9D5C-F9A0ADB4B1BD}"/>
    <dgm:cxn modelId="{049A31BF-F24C-4D2B-AC9E-DD2DC3C772B2}" type="presOf" srcId="{FE382C08-A3C6-4880-A59D-7FEC6735EE24}" destId="{1A4C5E52-8048-4E5D-98FD-9FA34CBCE005}" srcOrd="0" destOrd="0" presId="urn:microsoft.com/office/officeart/2008/layout/RadialCluster"/>
    <dgm:cxn modelId="{63F14FC1-6CF6-4ED5-A4DC-5D79704A3D48}" type="presOf" srcId="{5C004CD5-CF1E-4418-8708-D112284A2686}" destId="{D8BF807D-B462-4077-B254-E4A1045FF390}" srcOrd="0" destOrd="0" presId="urn:microsoft.com/office/officeart/2008/layout/RadialCluster"/>
    <dgm:cxn modelId="{3DAE791E-CAE5-4224-B6C8-DC6C971A7C24}" type="presParOf" srcId="{43CA5E81-D285-4EC9-935C-72C9C3CA07B5}" destId="{12CED391-DE57-4393-81F2-9629731FCE11}" srcOrd="0" destOrd="0" presId="urn:microsoft.com/office/officeart/2008/layout/RadialCluster"/>
    <dgm:cxn modelId="{9421B464-78BA-4522-ADB0-79880D340DD9}" type="presParOf" srcId="{12CED391-DE57-4393-81F2-9629731FCE11}" destId="{AD46DDCA-C00A-44A4-A593-5891C55D2590}" srcOrd="0" destOrd="0" presId="urn:microsoft.com/office/officeart/2008/layout/RadialCluster"/>
    <dgm:cxn modelId="{4B446C9F-6CEA-4B85-9E7F-F1790236E5C7}" type="presParOf" srcId="{12CED391-DE57-4393-81F2-9629731FCE11}" destId="{1A4C5E52-8048-4E5D-98FD-9FA34CBCE005}" srcOrd="1" destOrd="0" presId="urn:microsoft.com/office/officeart/2008/layout/RadialCluster"/>
    <dgm:cxn modelId="{F607C316-63E7-4201-8603-E716FBE98B85}" type="presParOf" srcId="{12CED391-DE57-4393-81F2-9629731FCE11}" destId="{7BA15382-2AF5-47A7-A79F-02016AAFFAC2}" srcOrd="2" destOrd="0" presId="urn:microsoft.com/office/officeart/2008/layout/RadialCluster"/>
    <dgm:cxn modelId="{CACE2D48-FD51-4D47-8EC4-A16B0E2D0396}" type="presParOf" srcId="{12CED391-DE57-4393-81F2-9629731FCE11}" destId="{9D7BAF64-5AC6-4831-A740-A1C4920AF691}" srcOrd="3" destOrd="0" presId="urn:microsoft.com/office/officeart/2008/layout/RadialCluster"/>
    <dgm:cxn modelId="{DEBAD9A1-227A-4406-885F-265A85376C57}" type="presParOf" srcId="{12CED391-DE57-4393-81F2-9629731FCE11}" destId="{16089FEA-8D75-4D10-87B6-4323183D661F}" srcOrd="4" destOrd="0" presId="urn:microsoft.com/office/officeart/2008/layout/RadialCluster"/>
    <dgm:cxn modelId="{FE3B1DBE-A427-4207-932C-BE42A0E4FAC1}" type="presParOf" srcId="{12CED391-DE57-4393-81F2-9629731FCE11}" destId="{D8BF807D-B462-4077-B254-E4A1045FF390}" srcOrd="5" destOrd="0" presId="urn:microsoft.com/office/officeart/2008/layout/RadialCluster"/>
    <dgm:cxn modelId="{D5D9DF68-92DA-4912-9B5D-57A536866632}" type="presParOf" srcId="{12CED391-DE57-4393-81F2-9629731FCE11}" destId="{08AC1CC8-6DCD-44F1-AA19-EF894A49533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6DDCA-C00A-44A4-A593-5891C55D2590}">
      <dsp:nvSpPr>
        <dsp:cNvPr id="0" name=""/>
        <dsp:cNvSpPr/>
      </dsp:nvSpPr>
      <dsp:spPr>
        <a:xfrm>
          <a:off x="3450237" y="2483774"/>
          <a:ext cx="1625600" cy="1625600"/>
        </a:xfrm>
        <a:prstGeom prst="roundRect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সার্চ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ইঞ্জিন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PH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29592" y="2563129"/>
        <a:ext cx="1466890" cy="1466890"/>
      </dsp:txXfrm>
    </dsp:sp>
    <dsp:sp modelId="{1A4C5E52-8048-4E5D-98FD-9FA34CBCE005}">
      <dsp:nvSpPr>
        <dsp:cNvPr id="0" name=""/>
        <dsp:cNvSpPr/>
      </dsp:nvSpPr>
      <dsp:spPr>
        <a:xfrm rot="16359300">
          <a:off x="4070016" y="2242116"/>
          <a:ext cx="4838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383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15382-2AF5-47A7-A79F-02016AAFFAC2}">
      <dsp:nvSpPr>
        <dsp:cNvPr id="0" name=""/>
        <dsp:cNvSpPr/>
      </dsp:nvSpPr>
      <dsp:spPr>
        <a:xfrm>
          <a:off x="3403127" y="704954"/>
          <a:ext cx="1900102" cy="129550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গুগল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(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goole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PH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66368" y="768195"/>
        <a:ext cx="1773620" cy="1169020"/>
      </dsp:txXfrm>
    </dsp:sp>
    <dsp:sp modelId="{9D7BAF64-5AC6-4831-A740-A1C4920AF691}">
      <dsp:nvSpPr>
        <dsp:cNvPr id="0" name=""/>
        <dsp:cNvSpPr/>
      </dsp:nvSpPr>
      <dsp:spPr>
        <a:xfrm rot="1719180">
          <a:off x="5043422" y="3867630"/>
          <a:ext cx="5294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940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89FEA-8D75-4D10-87B6-4323183D661F}">
      <dsp:nvSpPr>
        <dsp:cNvPr id="0" name=""/>
        <dsp:cNvSpPr/>
      </dsp:nvSpPr>
      <dsp:spPr>
        <a:xfrm>
          <a:off x="5540414" y="3861960"/>
          <a:ext cx="2157708" cy="1444204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ইয়াহু</a:t>
          </a:r>
          <a:endParaRPr lang="en-US" sz="36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(yahoo)</a:t>
          </a:r>
          <a:endParaRPr lang="en-PH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10914" y="3932460"/>
        <a:ext cx="2016708" cy="1303204"/>
      </dsp:txXfrm>
    </dsp:sp>
    <dsp:sp modelId="{D8BF807D-B462-4077-B254-E4A1045FF390}">
      <dsp:nvSpPr>
        <dsp:cNvPr id="0" name=""/>
        <dsp:cNvSpPr/>
      </dsp:nvSpPr>
      <dsp:spPr>
        <a:xfrm rot="9045828">
          <a:off x="3069051" y="3850927"/>
          <a:ext cx="4071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11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C1CC8-6DCD-44F1-AA19-EF894A495339}">
      <dsp:nvSpPr>
        <dsp:cNvPr id="0" name=""/>
        <dsp:cNvSpPr/>
      </dsp:nvSpPr>
      <dsp:spPr>
        <a:xfrm>
          <a:off x="585829" y="3950348"/>
          <a:ext cx="2616143" cy="134451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পিপীলিকা</a:t>
          </a:r>
          <a:endParaRPr lang="en-US" sz="36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pipilika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PH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1463" y="4015982"/>
        <a:ext cx="2484875" cy="1213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0FC28-D3CE-49C0-BD59-29A51BA47C6D}" type="datetimeFigureOut">
              <a:rPr lang="en-PH" smtClean="0"/>
              <a:t>16/04/2020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0E0ED-59BA-4B4D-9547-278B45E0AA0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801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16/04/2020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7718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16/04/2020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6593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16/04/2020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6948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16/04/2020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9468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16/04/2020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9095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16/04/2020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3031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16/04/2020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9062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16/04/2020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4369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16/04/2020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5472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16/04/2020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6616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16/04/2020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6063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A3667-21B3-497F-BCA5-12786BD92749}" type="datetimeFigureOut">
              <a:rPr lang="en-PH" smtClean="0"/>
              <a:t>16/04/2020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8550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1" t="5893" r="19738" b="18825"/>
          <a:stretch/>
        </p:blipFill>
        <p:spPr>
          <a:xfrm>
            <a:off x="1101436" y="124690"/>
            <a:ext cx="10203873" cy="67333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74228" y="1423716"/>
            <a:ext cx="483791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0" cap="none" spc="0" dirty="0" err="1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5000" b="0" cap="none" spc="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5000" b="0" cap="none" spc="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47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6" t="21429" r="20134" b="32857"/>
          <a:stretch/>
        </p:blipFill>
        <p:spPr>
          <a:xfrm>
            <a:off x="640080" y="187961"/>
            <a:ext cx="10927079" cy="6487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1399096"/>
              </p:ext>
            </p:extLst>
          </p:nvPr>
        </p:nvGraphicFramePr>
        <p:xfrm>
          <a:off x="1941845" y="719666"/>
          <a:ext cx="829685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71223" y="540913"/>
            <a:ext cx="9182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বহুল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PH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427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46DDCA-C00A-44A4-A593-5891C55D2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AD46DDCA-C00A-44A4-A593-5891C55D2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AD46DDCA-C00A-44A4-A593-5891C55D2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AD46DDCA-C00A-44A4-A593-5891C55D25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4C5E52-8048-4E5D-98FD-9FA34CBCE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A4C5E52-8048-4E5D-98FD-9FA34CBCE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1A4C5E52-8048-4E5D-98FD-9FA34CBCE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1A4C5E52-8048-4E5D-98FD-9FA34CBCE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A15382-2AF5-47A7-A79F-02016AAFF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7BA15382-2AF5-47A7-A79F-02016AAFF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7BA15382-2AF5-47A7-A79F-02016AAFF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7BA15382-2AF5-47A7-A79F-02016AAFFA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7BAF64-5AC6-4831-A740-A1C4920AF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9D7BAF64-5AC6-4831-A740-A1C4920AF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D7BAF64-5AC6-4831-A740-A1C4920AF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D7BAF64-5AC6-4831-A740-A1C4920AF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089FEA-8D75-4D10-87B6-4323183D6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16089FEA-8D75-4D10-87B6-4323183D6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16089FEA-8D75-4D10-87B6-4323183D6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16089FEA-8D75-4D10-87B6-4323183D6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BF807D-B462-4077-B254-E4A1045FF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8BF807D-B462-4077-B254-E4A1045FF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D8BF807D-B462-4077-B254-E4A1045FF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D8BF807D-B462-4077-B254-E4A1045FF3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AC1CC8-6DCD-44F1-AA19-EF894A495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8AC1CC8-6DCD-44F1-AA19-EF894A495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08AC1CC8-6DCD-44F1-AA19-EF894A495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08AC1CC8-6DCD-44F1-AA19-EF894A4953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6" t="21429" r="20134" b="32857"/>
          <a:stretch/>
        </p:blipFill>
        <p:spPr>
          <a:xfrm>
            <a:off x="640080" y="187961"/>
            <a:ext cx="10927079" cy="6487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136" y="1599566"/>
            <a:ext cx="4787573" cy="29773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" t="1813" r="880" b="3198"/>
          <a:stretch/>
        </p:blipFill>
        <p:spPr>
          <a:xfrm>
            <a:off x="1101305" y="1599567"/>
            <a:ext cx="5002314" cy="2977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7134" y="4789561"/>
            <a:ext cx="3606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Goole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6510" y="4675308"/>
            <a:ext cx="2216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8285" y="682578"/>
            <a:ext cx="8122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PH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84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6" t="21429" r="20134" b="32857"/>
          <a:stretch/>
        </p:blipFill>
        <p:spPr>
          <a:xfrm>
            <a:off x="640080" y="187961"/>
            <a:ext cx="10927079" cy="6487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0081" y="695459"/>
            <a:ext cx="10927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endParaRPr lang="en-PH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79" y="1630435"/>
            <a:ext cx="10927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‡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79" y="2685136"/>
            <a:ext cx="10927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‡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79" y="4833850"/>
            <a:ext cx="10927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‡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79" y="3776950"/>
            <a:ext cx="10927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‡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001555" y="2373235"/>
            <a:ext cx="573107" cy="32935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Down Arrow 9"/>
          <p:cNvSpPr/>
          <p:nvPr/>
        </p:nvSpPr>
        <p:spPr>
          <a:xfrm>
            <a:off x="6001555" y="3371108"/>
            <a:ext cx="573107" cy="32935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1" name="Down Arrow 10"/>
          <p:cNvSpPr/>
          <p:nvPr/>
        </p:nvSpPr>
        <p:spPr>
          <a:xfrm>
            <a:off x="6069167" y="4539406"/>
            <a:ext cx="505495" cy="32935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84109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3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A9874B-7162-4957-8C01-611F45C822A4}"/>
              </a:ext>
            </a:extLst>
          </p:cNvPr>
          <p:cNvSpPr txBox="1"/>
          <p:nvPr/>
        </p:nvSpPr>
        <p:spPr>
          <a:xfrm>
            <a:off x="1105130" y="4350751"/>
            <a:ext cx="9495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bn-IN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bn-IN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40D1802-85DB-4615-B948-9F97F38AC6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BE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63D46A0-ACE3-417C-871F-C4B36F6D5EDE}"/>
              </a:ext>
            </a:extLst>
          </p:cNvPr>
          <p:cNvGrpSpPr/>
          <p:nvPr/>
        </p:nvGrpSpPr>
        <p:grpSpPr>
          <a:xfrm>
            <a:off x="153620" y="110613"/>
            <a:ext cx="11939642" cy="6616038"/>
            <a:chOff x="-1388" y="0"/>
            <a:chExt cx="12520541" cy="66212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83B7F53E-1A9C-48E2-BBCF-DD84C65E7E7F}"/>
                </a:ext>
              </a:extLst>
            </p:cNvPr>
            <p:cNvGrpSpPr/>
            <p:nvPr/>
          </p:nvGrpSpPr>
          <p:grpSpPr>
            <a:xfrm>
              <a:off x="-1388" y="0"/>
              <a:ext cx="12520541" cy="6621211"/>
              <a:chOff x="-229997" y="261941"/>
              <a:chExt cx="12602405" cy="662121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64D5F2E4-D25E-49F7-BDDF-E120711500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6794" y="1988054"/>
                <a:ext cx="6705614" cy="489509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C8FA2701-1E9E-4B88-8ABE-4895C41973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29997" y="261941"/>
                <a:ext cx="7624689" cy="6217920"/>
              </a:xfrm>
              <a:prstGeom prst="rect">
                <a:avLst/>
              </a:prstGeom>
            </p:spPr>
          </p:pic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DEF6178-6129-4FA1-B35F-165887EB17B9}"/>
                </a:ext>
              </a:extLst>
            </p:cNvPr>
            <p:cNvSpPr txBox="1"/>
            <p:nvPr/>
          </p:nvSpPr>
          <p:spPr>
            <a:xfrm rot="21061278">
              <a:off x="940993" y="383684"/>
              <a:ext cx="2710499" cy="157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তোমাদের পাঠ্য বইয়ের</a:t>
              </a:r>
              <a:endPara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6CF19F1-3942-43A9-B97A-90A9B40BDEE7}"/>
                </a:ext>
              </a:extLst>
            </p:cNvPr>
            <p:cNvSpPr txBox="1"/>
            <p:nvPr/>
          </p:nvSpPr>
          <p:spPr>
            <a:xfrm>
              <a:off x="2890293" y="2115621"/>
              <a:ext cx="19718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A0D41C4-9EA9-4C5E-8584-2A5720DD79D5}"/>
                </a:ext>
              </a:extLst>
            </p:cNvPr>
            <p:cNvSpPr txBox="1"/>
            <p:nvPr/>
          </p:nvSpPr>
          <p:spPr>
            <a:xfrm>
              <a:off x="3462382" y="4206184"/>
              <a:ext cx="28996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6399DBE-84F4-4414-8C5F-15BEE218DC0F}"/>
              </a:ext>
            </a:extLst>
          </p:cNvPr>
          <p:cNvSpPr/>
          <p:nvPr/>
        </p:nvSpPr>
        <p:spPr>
          <a:xfrm>
            <a:off x="5755201" y="3244334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62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081A7AE-D55F-4B8B-98AF-12C9114B77DA}"/>
              </a:ext>
            </a:extLst>
          </p:cNvPr>
          <p:cNvSpPr txBox="1"/>
          <p:nvPr/>
        </p:nvSpPr>
        <p:spPr>
          <a:xfrm>
            <a:off x="2627055" y="2199502"/>
            <a:ext cx="2601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70</a:t>
            </a:r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303D3AF-CDA3-4D50-B5E2-0D23A9A581EF}"/>
              </a:ext>
            </a:extLst>
          </p:cNvPr>
          <p:cNvSpPr txBox="1"/>
          <p:nvPr/>
        </p:nvSpPr>
        <p:spPr>
          <a:xfrm>
            <a:off x="3543048" y="4384972"/>
            <a:ext cx="2634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নীরবে</a:t>
            </a:r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90" y="489397"/>
            <a:ext cx="2854589" cy="411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54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3" t="47377" r="27891" b="35574"/>
          <a:stretch/>
        </p:blipFill>
        <p:spPr>
          <a:xfrm>
            <a:off x="502920" y="147143"/>
            <a:ext cx="11172981" cy="6537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2921" y="160021"/>
            <a:ext cx="11172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PH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xmlns:lc="http://schemas.openxmlformats.org/drawingml/2006/lockedCanvas" id="{CC80A8FC-E784-46F1-B9DC-6B10ADDB2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546" y="258106"/>
            <a:ext cx="2293128" cy="17253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388756"/>
              </p:ext>
            </p:extLst>
          </p:nvPr>
        </p:nvGraphicFramePr>
        <p:xfrm>
          <a:off x="2343954" y="3129717"/>
          <a:ext cx="7637173" cy="3221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459"/>
                <a:gridCol w="6941714"/>
              </a:tblGrid>
              <a:tr h="644254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4254"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4254"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4254"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4254"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04986" y="3131593"/>
            <a:ext cx="78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endParaRPr lang="en-PH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8189" y="3120421"/>
            <a:ext cx="220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PH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5" b="6991"/>
          <a:stretch/>
        </p:blipFill>
        <p:spPr>
          <a:xfrm>
            <a:off x="604361" y="235362"/>
            <a:ext cx="2253290" cy="1773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2425188" y="3745507"/>
            <a:ext cx="85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 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6430" y="4406134"/>
            <a:ext cx="730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   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69381" y="5046555"/>
            <a:ext cx="78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(৩)  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96430" y="5686790"/>
            <a:ext cx="636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(৪) 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6508" y="1572601"/>
            <a:ext cx="7350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ধাপসমুহ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44092" y="3781148"/>
            <a:ext cx="381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80596" y="4418219"/>
            <a:ext cx="6583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87464" y="5711559"/>
            <a:ext cx="7459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67379" y="5054879"/>
            <a:ext cx="5969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9634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26" grpId="0"/>
      <p:bldP spid="27" grpId="0"/>
      <p:bldP spid="28" grpId="0"/>
      <p:bldP spid="29" grpId="0"/>
      <p:bldP spid="5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1" b="68779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64396" y="51515"/>
            <a:ext cx="12080383" cy="6767848"/>
          </a:xfrm>
          <a:prstGeom prst="horizontalScroll">
            <a:avLst/>
          </a:prstGeom>
          <a:solidFill>
            <a:schemeClr val="accent4">
              <a:lumMod val="40000"/>
              <a:lumOff val="60000"/>
              <a:alpha val="9882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PH" dirty="0"/>
          </a:p>
        </p:txBody>
      </p:sp>
      <p:sp>
        <p:nvSpPr>
          <p:cNvPr id="5" name="TextBox 4"/>
          <p:cNvSpPr txBox="1"/>
          <p:nvPr/>
        </p:nvSpPr>
        <p:spPr>
          <a:xfrm>
            <a:off x="579785" y="-183033"/>
            <a:ext cx="3400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PH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1202" y="7298516"/>
            <a:ext cx="965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(৪)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খেলাধূলা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মুক্তচিন্তার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PH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2947" y="824405"/>
            <a:ext cx="3626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PH" sz="40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3358" y="1335924"/>
            <a:ext cx="1312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PH" sz="4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7821" y="2541300"/>
            <a:ext cx="9507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PH" sz="40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03763" y="3026623"/>
            <a:ext cx="1227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PH" sz="4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24560" y="1367160"/>
            <a:ext cx="9417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সংযুক্তকারী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21445" y="3096671"/>
            <a:ext cx="381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3424" y="3497900"/>
            <a:ext cx="6583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73044" y="4335521"/>
            <a:ext cx="7459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(৪)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92854" y="3919975"/>
            <a:ext cx="5969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7821" y="4842785"/>
            <a:ext cx="9507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PH" sz="40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05784" y="5287193"/>
            <a:ext cx="1227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PH" sz="4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97708" y="5279967"/>
            <a:ext cx="381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গুগল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Gogoole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97208" y="5266915"/>
            <a:ext cx="5088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পিপীলিকা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Pipilika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।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8691" y="109293"/>
            <a:ext cx="7342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প্রশ্নগুলির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PH" sz="4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18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6" t="21429" r="20134" b="32857"/>
          <a:stretch/>
        </p:blipFill>
        <p:spPr>
          <a:xfrm>
            <a:off x="640080" y="187961"/>
            <a:ext cx="10927079" cy="6487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19" y="480896"/>
            <a:ext cx="3597410" cy="2703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073499" y="1133340"/>
            <a:ext cx="4108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PH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152" y="4431756"/>
            <a:ext cx="10006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PH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29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7" y="0"/>
            <a:ext cx="779852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991807">
            <a:off x="4792795" y="726889"/>
            <a:ext cx="581222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50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50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5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3" t="47377" r="27891" b="35574"/>
          <a:stretch/>
        </p:blipFill>
        <p:spPr>
          <a:xfrm>
            <a:off x="502920" y="160021"/>
            <a:ext cx="11172981" cy="6537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41009" y="388621"/>
            <a:ext cx="5098462" cy="598226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উপস্থাপনায়ঃ</a:t>
            </a:r>
            <a:endParaRPr lang="en-US" sz="10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সাহিদা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বানু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হোজা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দুর্গাপুর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4" r="6855"/>
          <a:stretch/>
        </p:blipFill>
        <p:spPr>
          <a:xfrm>
            <a:off x="739156" y="498763"/>
            <a:ext cx="5465618" cy="57889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288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3" t="47377" r="27891" b="35574"/>
          <a:stretch/>
        </p:blipFill>
        <p:spPr>
          <a:xfrm>
            <a:off x="502920" y="160021"/>
            <a:ext cx="11172981" cy="6537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" t="1419" r="4598" b="1891"/>
          <a:stretch/>
        </p:blipFill>
        <p:spPr>
          <a:xfrm>
            <a:off x="6544719" y="321247"/>
            <a:ext cx="4832435" cy="6215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3583" y="247970"/>
            <a:ext cx="5417463" cy="9178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5400" b="1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83" y="1802527"/>
            <a:ext cx="542239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b="1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83" y="1156196"/>
            <a:ext cx="542239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৫ম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83" y="3077043"/>
            <a:ext cx="542239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শিরোনামঃতথ্য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endParaRPr lang="en-US" sz="3600" b="1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83" y="2430712"/>
            <a:ext cx="542239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583" y="5893199"/>
            <a:ext cx="542239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1৫/০৪/২০২০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83" y="5246868"/>
            <a:ext cx="542239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৭০    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83" y="4161956"/>
            <a:ext cx="542239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 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114162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3" t="47377" r="27891" b="35574"/>
          <a:stretch/>
        </p:blipFill>
        <p:spPr>
          <a:xfrm>
            <a:off x="502920" y="160021"/>
            <a:ext cx="11172981" cy="6537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415111" y="969870"/>
            <a:ext cx="4340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88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PH" sz="88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0321" y="2163651"/>
            <a:ext cx="7959144" cy="302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H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8321" y="2352973"/>
            <a:ext cx="191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11.২.1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3850" y="2352973"/>
            <a:ext cx="76272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সংগৃহিত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8321" y="4515308"/>
            <a:ext cx="191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1২.২.২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5316" y="4495224"/>
            <a:ext cx="7524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সংগৃহিত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509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6" t="21429" r="20134" b="32857"/>
          <a:stretch/>
        </p:blipFill>
        <p:spPr>
          <a:xfrm>
            <a:off x="640080" y="187961"/>
            <a:ext cx="10927079" cy="6487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15" y="2253741"/>
            <a:ext cx="3540593" cy="2350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4" r="14596"/>
          <a:stretch/>
        </p:blipFill>
        <p:spPr>
          <a:xfrm>
            <a:off x="7982838" y="2259353"/>
            <a:ext cx="3475396" cy="2350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93" y="2322706"/>
            <a:ext cx="3540593" cy="2350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9330" y="886779"/>
            <a:ext cx="6954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825" y="4673090"/>
            <a:ext cx="1690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50562" y="4673090"/>
            <a:ext cx="3107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2565" y="4673090"/>
            <a:ext cx="2528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ক্রিকেট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6290" y="1053340"/>
            <a:ext cx="6954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4415" y="4914870"/>
            <a:ext cx="3725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3" t="47377" r="27891" b="35574"/>
          <a:stretch/>
        </p:blipFill>
        <p:spPr>
          <a:xfrm>
            <a:off x="502920" y="160021"/>
            <a:ext cx="11172981" cy="6537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52640" y="1188893"/>
            <a:ext cx="7096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214" y="1661767"/>
            <a:ext cx="117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PH" sz="36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8781" y="2159159"/>
            <a:ext cx="4329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▪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PH" sz="36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3390" y="2617392"/>
            <a:ext cx="3210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▪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PH" sz="36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3390" y="3112881"/>
            <a:ext cx="650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▪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PH" sz="36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5221" y="4833824"/>
            <a:ext cx="8792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PH" sz="36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9762" y="3875040"/>
            <a:ext cx="3601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5213" y="4355904"/>
            <a:ext cx="117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PH" sz="36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1380" y="180302"/>
            <a:ext cx="7160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PH" sz="6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752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602673" y="124692"/>
            <a:ext cx="10873047" cy="6733310"/>
          </a:xfrm>
          <a:prstGeom prst="horizontalScroll">
            <a:avLst/>
          </a:prstGeom>
          <a:solidFill>
            <a:srgbClr val="EFD1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PH" dirty="0"/>
          </a:p>
        </p:txBody>
      </p:sp>
      <p:sp>
        <p:nvSpPr>
          <p:cNvPr id="2" name="TextBox 1"/>
          <p:cNvSpPr txBox="1"/>
          <p:nvPr/>
        </p:nvSpPr>
        <p:spPr>
          <a:xfrm>
            <a:off x="1456808" y="1107672"/>
            <a:ext cx="10309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8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8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8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PH" sz="8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4109" y="2803606"/>
            <a:ext cx="9434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?” </a:t>
            </a:r>
            <a:endParaRPr lang="en-PH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3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6" t="21429" r="20134" b="32857"/>
          <a:stretch/>
        </p:blipFill>
        <p:spPr>
          <a:xfrm>
            <a:off x="640080" y="187961"/>
            <a:ext cx="10927079" cy="6487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415352" y="596066"/>
            <a:ext cx="57070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PH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930252"/>
              </p:ext>
            </p:extLst>
          </p:nvPr>
        </p:nvGraphicFramePr>
        <p:xfrm>
          <a:off x="5638799" y="3041650"/>
          <a:ext cx="1136073" cy="95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799" y="3041650"/>
                        <a:ext cx="1136073" cy="958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51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6" t="21429" r="20134" b="32857"/>
          <a:stretch/>
        </p:blipFill>
        <p:spPr>
          <a:xfrm>
            <a:off x="640080" y="149325"/>
            <a:ext cx="10927079" cy="6487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69240" y="385374"/>
            <a:ext cx="3927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52" y="1140850"/>
            <a:ext cx="7370932" cy="40899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7347" y="367043"/>
            <a:ext cx="3772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1776" y="319453"/>
            <a:ext cx="3249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9433" y="5579676"/>
            <a:ext cx="2305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1076" y="5241701"/>
            <a:ext cx="8165206" cy="1353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সংযুক্তকারী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57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460</Words>
  <Application>Microsoft Office PowerPoint</Application>
  <PresentationFormat>Widescreen</PresentationFormat>
  <Paragraphs>94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WIN 10</cp:lastModifiedBy>
  <cp:revision>159</cp:revision>
  <dcterms:created xsi:type="dcterms:W3CDTF">2020-04-11T12:45:35Z</dcterms:created>
  <dcterms:modified xsi:type="dcterms:W3CDTF">2020-04-16T01:17:30Z</dcterms:modified>
</cp:coreProperties>
</file>