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2" r:id="rId3"/>
    <p:sldId id="260" r:id="rId4"/>
    <p:sldId id="273" r:id="rId5"/>
    <p:sldId id="283" r:id="rId6"/>
    <p:sldId id="261" r:id="rId7"/>
    <p:sldId id="259" r:id="rId8"/>
    <p:sldId id="279" r:id="rId9"/>
    <p:sldId id="284" r:id="rId10"/>
    <p:sldId id="262" r:id="rId11"/>
    <p:sldId id="263" r:id="rId12"/>
    <p:sldId id="264" r:id="rId13"/>
    <p:sldId id="272" r:id="rId14"/>
    <p:sldId id="265" r:id="rId15"/>
    <p:sldId id="266" r:id="rId16"/>
    <p:sldId id="286" r:id="rId17"/>
    <p:sldId id="274" r:id="rId18"/>
    <p:sldId id="285" r:id="rId19"/>
    <p:sldId id="267" r:id="rId20"/>
    <p:sldId id="268" r:id="rId21"/>
    <p:sldId id="275" r:id="rId22"/>
    <p:sldId id="269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fif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fif"/><Relationship Id="rId4" Type="http://schemas.openxmlformats.org/officeDocument/2006/relationships/image" Target="../media/image15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1" y="1526792"/>
            <a:ext cx="8828109" cy="5257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21065" y="381000"/>
            <a:ext cx="6960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all" spc="0" dirty="0" smtClean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আজকের ক্লাশে সবাইকে শুভেচ্ছা</a:t>
            </a:r>
            <a:endParaRPr lang="en-US" sz="5400" b="1" cap="all" spc="0" dirty="0">
              <a:ln w="0"/>
              <a:solidFill>
                <a:schemeClr val="accent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365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114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এই প্রাণীগুলো কোথায় বাস করে?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73914"/>
            <a:ext cx="9144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এই প্রাণীগুলো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জলে ও স্থলে উভয় স্থানে বাস করে।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1236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28787"/>
            <a:ext cx="457200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উভচর প্রাণীর 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2152" r="43651" b="2945"/>
          <a:stretch/>
        </p:blipFill>
        <p:spPr>
          <a:xfrm rot="16200000">
            <a:off x="2097313" y="163311"/>
            <a:ext cx="4187373" cy="57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9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01783"/>
            <a:ext cx="4191000" cy="594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4074"/>
            <a:ext cx="4191000" cy="54863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60198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সপুষ্পক উদ্ভিদ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09800"/>
            <a:ext cx="4191000" cy="3428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3810000" cy="3428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5852663"/>
            <a:ext cx="2297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অপুষ্পক উদ্ভিদ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827" y="1371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ফার্ন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8896" y="1433156"/>
            <a:ext cx="1003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ছত্রাক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6057" y="408057"/>
            <a:ext cx="51816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16857" y="51816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সপুষ্পক ও অপুষ্পক  উদ্ভিদের বৈশিষ্ট্য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3724275" cy="3124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3886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4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72" y="1267414"/>
            <a:ext cx="4524828" cy="4004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233768"/>
            <a:ext cx="4572001" cy="4038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79070" y="5272368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হরিণ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1486" y="5272368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বাঘ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001000" cy="58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5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 t="18651" r="12318" b="15215"/>
          <a:stretch/>
        </p:blipFill>
        <p:spPr>
          <a:xfrm>
            <a:off x="4724401" y="1752600"/>
            <a:ext cx="4267200" cy="3748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12081" r="11111" b="8907"/>
          <a:stretch/>
        </p:blipFill>
        <p:spPr>
          <a:xfrm>
            <a:off x="152400" y="1752600"/>
            <a:ext cx="4572000" cy="37483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6143" y="5715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ফড়িং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5715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শামুক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01079"/>
            <a:ext cx="54864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কাজ   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724400"/>
            <a:ext cx="8534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মেরুদণ্ডী ও অমেরুদণ্ডী প্রাণীর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দুইটি করে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পার্থক্য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09700"/>
            <a:ext cx="4419599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7" y="1455241"/>
            <a:ext cx="4022915" cy="281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3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35"/>
          <a:stretch/>
        </p:blipFill>
        <p:spPr>
          <a:xfrm>
            <a:off x="152400" y="228600"/>
            <a:ext cx="26670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76200" y="3767078"/>
            <a:ext cx="4343400" cy="27392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সাইফুল </a:t>
            </a:r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ইসলাম।</a:t>
            </a:r>
          </a:p>
          <a:p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খেপুপাড়া </a:t>
            </a:r>
            <a:r>
              <a:rPr lang="bn-I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 মাধ্যমিক বিদ্যালয়</a:t>
            </a: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কলাপাড়া</a:t>
            </a:r>
            <a:r>
              <a:rPr lang="bn-I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পটুয়াখালী</a:t>
            </a: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1266425"/>
            <a:ext cx="76200" cy="5515375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Picture 2" descr="C:\Users\ICT_LAB\Desktop\New picture\Screenshot_20200112_1615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8659"/>
            <a:ext cx="2667000" cy="3468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4902200" y="3733800"/>
            <a:ext cx="4191000" cy="28007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শ্রেনীঃ   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৬ষ্ঠ    </a:t>
            </a:r>
          </a:p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বিষয়ঃ   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বিজ্ঞান     </a:t>
            </a: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অধ্যায়ঃ  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দ্বিতীয়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সময়ঃ    ৫০মিনিট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0"/>
            <a:ext cx="32004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6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52578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- ক  অমেরুদন্ডী প্রাণী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1" y="609600"/>
            <a:ext cx="748392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0620" y="5486400"/>
            <a:ext cx="45913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চিত্রঃ –খ  সপুষ্পক উদ্ভিদ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20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79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vel 6"/>
          <p:cNvSpPr/>
          <p:nvPr/>
        </p:nvSpPr>
        <p:spPr>
          <a:xfrm>
            <a:off x="838200" y="384464"/>
            <a:ext cx="7620000" cy="2434936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মুল্যায়ন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655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 জীবজগৎ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 ক- চিত্রের প্রানীটির ২টি বৈশিষ্ট্য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 সপুষ্পক উদ্ভিদ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5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914400" y="609600"/>
            <a:ext cx="6934200" cy="1371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chemeClr val="accent3"/>
                </a:solidFill>
              </a:rPr>
              <a:t> </a:t>
            </a:r>
            <a:r>
              <a:rPr lang="bn-BD" sz="115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115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5052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জীবনে প্রাণীর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লিখে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 আসবে।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510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33400"/>
            <a:ext cx="5791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5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79839"/>
            <a:ext cx="4038600" cy="5416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52410"/>
            <a:ext cx="4038600" cy="5334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-28047"/>
            <a:ext cx="5562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নিচের ছবিগুলো লক্ষ্য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6096000"/>
            <a:ext cx="80772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এগুলো কিসের ছবি?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086411"/>
            <a:ext cx="80772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এগুলো উদ্ভিদের 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3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9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76200"/>
            <a:ext cx="9105900" cy="678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752600" y="3629"/>
            <a:ext cx="58674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এগুলো কিসের ছবি?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" y="5948886"/>
            <a:ext cx="777240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এগুলো প্রানীর 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5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7218180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33400"/>
            <a:ext cx="4495800" cy="10464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---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*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জীব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জগৎ কি তা বলতে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* উভচর প্রাণীর বৈশিষ্ট্য গুলো বলতে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* সপুষ্পক ও অপুষ্পক উদ্ভিদের  বৈশিষ্ট্য লিখতে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;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* মেরুদন্ডী ও অমেরুদন্ডী প্রাণীর পার্থক্য লিখতে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382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r="2664" b="13423"/>
          <a:stretch/>
        </p:blipFill>
        <p:spPr>
          <a:xfrm>
            <a:off x="4691743" y="660715"/>
            <a:ext cx="4292600" cy="2463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43" y="3173813"/>
            <a:ext cx="4553857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660714"/>
            <a:ext cx="46482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3173813"/>
            <a:ext cx="4713514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0" y="54114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এই প্রাণীগুলো কোথায় বাস করে?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19800"/>
            <a:ext cx="9144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এই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প্রাণীগুলো স্থলে বাস করে।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4045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30" y="600773"/>
            <a:ext cx="4876970" cy="2523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3"/>
            <a:ext cx="4267030" cy="25234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230" y="3144673"/>
            <a:ext cx="4800770" cy="3027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4673"/>
            <a:ext cx="4343230" cy="3027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4114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এই প্রাণীগুলো কোথায় বাস করে?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73914"/>
            <a:ext cx="9144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এই প্রাণীগুলো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জলে বাস করে।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5958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1212</TotalTime>
  <Words>213</Words>
  <Application>Microsoft Office PowerPoint</Application>
  <PresentationFormat>On-screen Show (4:3)</PresentationFormat>
  <Paragraphs>50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KGSS</cp:lastModifiedBy>
  <cp:revision>230</cp:revision>
  <dcterms:created xsi:type="dcterms:W3CDTF">2006-08-16T00:00:00Z</dcterms:created>
  <dcterms:modified xsi:type="dcterms:W3CDTF">2020-04-16T08:45:15Z</dcterms:modified>
</cp:coreProperties>
</file>