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00" r:id="rId1"/>
  </p:sldMasterIdLst>
  <p:notesMasterIdLst>
    <p:notesMasterId r:id="rId19"/>
  </p:notesMasterIdLst>
  <p:sldIdLst>
    <p:sldId id="311" r:id="rId2"/>
    <p:sldId id="256" r:id="rId3"/>
    <p:sldId id="301" r:id="rId4"/>
    <p:sldId id="299" r:id="rId5"/>
    <p:sldId id="300" r:id="rId6"/>
    <p:sldId id="261" r:id="rId7"/>
    <p:sldId id="315" r:id="rId8"/>
    <p:sldId id="314" r:id="rId9"/>
    <p:sldId id="313" r:id="rId10"/>
    <p:sldId id="316" r:id="rId11"/>
    <p:sldId id="302" r:id="rId12"/>
    <p:sldId id="285" r:id="rId13"/>
    <p:sldId id="306" r:id="rId14"/>
    <p:sldId id="288" r:id="rId15"/>
    <p:sldId id="291" r:id="rId16"/>
    <p:sldId id="309" r:id="rId17"/>
    <p:sldId id="31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66FFFF"/>
    <a:srgbClr val="990099"/>
    <a:srgbClr val="CCCC00"/>
    <a:srgbClr val="9AABE2"/>
    <a:srgbClr val="996633"/>
    <a:srgbClr val="009900"/>
    <a:srgbClr val="496B77"/>
    <a:srgbClr val="CC00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91" autoAdjust="0"/>
    <p:restoredTop sz="94671" autoAdjust="0"/>
  </p:normalViewPr>
  <p:slideViewPr>
    <p:cSldViewPr>
      <p:cViewPr varScale="1">
        <p:scale>
          <a:sx n="66" d="100"/>
          <a:sy n="66" d="100"/>
        </p:scale>
        <p:origin x="-127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slide" Target="../slides/slide12.xml"/><Relationship Id="rId1" Type="http://schemas.openxmlformats.org/officeDocument/2006/relationships/slide" Target="../slides/slide5.xml"/><Relationship Id="rId6" Type="http://schemas.openxmlformats.org/officeDocument/2006/relationships/slide" Target="../slides/slide14.xml"/><Relationship Id="rId5" Type="http://schemas.openxmlformats.org/officeDocument/2006/relationships/slide" Target="../slides/slide11.xml"/><Relationship Id="rId4" Type="http://schemas.openxmlformats.org/officeDocument/2006/relationships/slide" Target="../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EC4A6B-B95E-4CEF-8E90-1CE35C954354}" type="doc">
      <dgm:prSet loTypeId="urn:microsoft.com/office/officeart/2005/8/layout/radial6" loCatId="cycle" qsTypeId="urn:microsoft.com/office/officeart/2005/8/quickstyle/3d2" qsCatId="3D" csTypeId="urn:microsoft.com/office/officeart/2005/8/colors/accent0_3" csCatId="mainScheme" phldr="1"/>
      <dgm:spPr/>
    </dgm:pt>
    <dgm:pt modelId="{709B9912-21E1-4336-85BB-A744A3CF74E3}">
      <dgm:prSet phldrT="[Text]" custT="1"/>
      <dgm:spPr>
        <a:solidFill>
          <a:srgbClr val="00B0F0"/>
        </a:solidFill>
      </dgm:spPr>
      <dgm:t>
        <a:bodyPr/>
        <a:lstStyle/>
        <a:p>
          <a:r>
            <a:rPr lang="bn-BD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ফিরে দেখা</a:t>
          </a:r>
          <a:endParaRPr lang="en-GB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8280CC6-DED1-478B-8564-D8B8A182A653}" type="parTrans" cxnId="{75318129-4034-4BD5-A85E-93929C17F97F}">
      <dgm:prSet/>
      <dgm:spPr/>
      <dgm:t>
        <a:bodyPr/>
        <a:lstStyle/>
        <a:p>
          <a:endParaRPr lang="en-GB"/>
        </a:p>
      </dgm:t>
    </dgm:pt>
    <dgm:pt modelId="{D77C09C0-BD4F-4910-8623-54B1148281A8}" type="sibTrans" cxnId="{75318129-4034-4BD5-A85E-93929C17F97F}">
      <dgm:prSet/>
      <dgm:spPr/>
      <dgm:t>
        <a:bodyPr/>
        <a:lstStyle/>
        <a:p>
          <a:endParaRPr lang="en-GB"/>
        </a:p>
      </dgm:t>
    </dgm:pt>
    <dgm:pt modelId="{71E628CA-EFE7-4538-8280-267CF86E3907}">
      <dgm:prSet phldrT="[Text]" phldr="1"/>
      <dgm:spPr/>
      <dgm:t>
        <a:bodyPr/>
        <a:lstStyle/>
        <a:p>
          <a:endParaRPr lang="en-GB" dirty="0"/>
        </a:p>
      </dgm:t>
    </dgm:pt>
    <dgm:pt modelId="{7BFDC4FA-2CCD-40E2-BFDF-940065C22894}" type="parTrans" cxnId="{4E97058F-B9D1-4E11-BAC3-864D93C2E531}">
      <dgm:prSet/>
      <dgm:spPr/>
      <dgm:t>
        <a:bodyPr/>
        <a:lstStyle/>
        <a:p>
          <a:endParaRPr lang="en-GB"/>
        </a:p>
      </dgm:t>
    </dgm:pt>
    <dgm:pt modelId="{ECD4B714-9082-43F9-9CF2-73CEB2338716}" type="sibTrans" cxnId="{4E97058F-B9D1-4E11-BAC3-864D93C2E531}">
      <dgm:prSet/>
      <dgm:spPr/>
      <dgm:t>
        <a:bodyPr/>
        <a:lstStyle/>
        <a:p>
          <a:endParaRPr lang="en-GB"/>
        </a:p>
      </dgm:t>
    </dgm:pt>
    <dgm:pt modelId="{C1483B80-8ACA-4E43-A6E6-C4F06C847025}">
      <dgm:prSet phldrT="[Text]"/>
      <dgm:spPr/>
      <dgm:t>
        <a:bodyPr/>
        <a:lstStyle/>
        <a:p>
          <a:endParaRPr lang="en-GB"/>
        </a:p>
      </dgm:t>
    </dgm:pt>
    <dgm:pt modelId="{534CD9B5-8663-41D0-B502-66E74301F35A}" type="parTrans" cxnId="{2A353115-92C5-49DF-89E2-49313CE8E646}">
      <dgm:prSet/>
      <dgm:spPr/>
      <dgm:t>
        <a:bodyPr/>
        <a:lstStyle/>
        <a:p>
          <a:endParaRPr lang="en-GB"/>
        </a:p>
      </dgm:t>
    </dgm:pt>
    <dgm:pt modelId="{601A50C9-4A2F-4C18-B712-141F8DD03BF9}" type="sibTrans" cxnId="{2A353115-92C5-49DF-89E2-49313CE8E646}">
      <dgm:prSet/>
      <dgm:spPr/>
      <dgm:t>
        <a:bodyPr/>
        <a:lstStyle/>
        <a:p>
          <a:endParaRPr lang="en-GB"/>
        </a:p>
      </dgm:t>
    </dgm:pt>
    <dgm:pt modelId="{D036CCD4-794F-4FBC-9A81-100BC6694FB0}" type="pres">
      <dgm:prSet presAssocID="{D7EC4A6B-B95E-4CEF-8E90-1CE35C95435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022B94E-A230-470E-8482-A35ACE99CAEF}" type="pres">
      <dgm:prSet presAssocID="{709B9912-21E1-4336-85BB-A744A3CF74E3}" presName="centerShape" presStyleLbl="node0" presStyleIdx="0" presStyleCnt="1" custAng="10800000" custFlipVert="1" custFlipHor="1" custScaleX="306421" custScaleY="100114" custLinFactNeighborX="-37133" custLinFactNeighborY="-1212"/>
      <dgm:spPr/>
      <dgm:t>
        <a:bodyPr/>
        <a:lstStyle/>
        <a:p>
          <a:endParaRPr lang="en-GB"/>
        </a:p>
      </dgm:t>
    </dgm:pt>
  </dgm:ptLst>
  <dgm:cxnLst>
    <dgm:cxn modelId="{2A353115-92C5-49DF-89E2-49313CE8E646}" srcId="{D7EC4A6B-B95E-4CEF-8E90-1CE35C954354}" destId="{C1483B80-8ACA-4E43-A6E6-C4F06C847025}" srcOrd="2" destOrd="0" parTransId="{534CD9B5-8663-41D0-B502-66E74301F35A}" sibTransId="{601A50C9-4A2F-4C18-B712-141F8DD03BF9}"/>
    <dgm:cxn modelId="{E3AB0D5E-EE6C-4D07-B95E-C25CE79D53D1}" type="presOf" srcId="{709B9912-21E1-4336-85BB-A744A3CF74E3}" destId="{8022B94E-A230-470E-8482-A35ACE99CAEF}" srcOrd="0" destOrd="0" presId="urn:microsoft.com/office/officeart/2005/8/layout/radial6"/>
    <dgm:cxn modelId="{75318129-4034-4BD5-A85E-93929C17F97F}" srcId="{D7EC4A6B-B95E-4CEF-8E90-1CE35C954354}" destId="{709B9912-21E1-4336-85BB-A744A3CF74E3}" srcOrd="0" destOrd="0" parTransId="{F8280CC6-DED1-478B-8564-D8B8A182A653}" sibTransId="{D77C09C0-BD4F-4910-8623-54B1148281A8}"/>
    <dgm:cxn modelId="{4E97058F-B9D1-4E11-BAC3-864D93C2E531}" srcId="{D7EC4A6B-B95E-4CEF-8E90-1CE35C954354}" destId="{71E628CA-EFE7-4538-8280-267CF86E3907}" srcOrd="1" destOrd="0" parTransId="{7BFDC4FA-2CCD-40E2-BFDF-940065C22894}" sibTransId="{ECD4B714-9082-43F9-9CF2-73CEB2338716}"/>
    <dgm:cxn modelId="{FDBB3297-88BC-4C4A-8309-9A2CEC4129AA}" type="presOf" srcId="{D7EC4A6B-B95E-4CEF-8E90-1CE35C954354}" destId="{D036CCD4-794F-4FBC-9A81-100BC6694FB0}" srcOrd="0" destOrd="0" presId="urn:microsoft.com/office/officeart/2005/8/layout/radial6"/>
    <dgm:cxn modelId="{1E826B25-585B-495B-AC8D-B8CA6921C326}" type="presParOf" srcId="{D036CCD4-794F-4FBC-9A81-100BC6694FB0}" destId="{8022B94E-A230-470E-8482-A35ACE99CAEF}" srcOrd="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27E198-0D3E-4027-B1E6-034EA238159C}" type="doc">
      <dgm:prSet loTypeId="urn:microsoft.com/office/officeart/2005/8/layout/lProcess2" loCatId="list" qsTypeId="urn:microsoft.com/office/officeart/2005/8/quickstyle/3d9" qsCatId="3D" csTypeId="urn:microsoft.com/office/officeart/2005/8/colors/accent1_4" csCatId="accent1" phldr="1"/>
      <dgm:spPr>
        <a:scene3d>
          <a:camera prst="isometricOffAxis2Left">
            <a:rot lat="21476200" lon="1277954" rev="21507332"/>
          </a:camera>
          <a:lightRig rig="threePt" dir="t">
            <a:rot lat="0" lon="0" rev="0"/>
          </a:lightRig>
          <a:backdrop>
            <a:anchor x="0" y="0" z="-210000"/>
            <a:norm dx="0" dy="0" dz="914400"/>
            <a:up dx="0" dy="914400" dz="0"/>
          </a:backdrop>
        </a:scene3d>
      </dgm:spPr>
      <dgm:t>
        <a:bodyPr/>
        <a:lstStyle/>
        <a:p>
          <a:endParaRPr lang="en-GB"/>
        </a:p>
      </dgm:t>
    </dgm:pt>
    <dgm:pt modelId="{35152FA7-CB68-4440-AE60-DF281D4A93EA}">
      <dgm:prSet phldrT="[Text]"/>
      <dgm:spPr>
        <a:solidFill>
          <a:srgbClr val="FF0000"/>
        </a:solidFill>
        <a:ln w="34925">
          <a:solidFill>
            <a:schemeClr val="accent1"/>
          </a:solidFill>
        </a:ln>
        <a:effectLst>
          <a:outerShdw blurRad="546100" dir="4800000" sx="112000" sy="112000" algn="ctr" rotWithShape="0">
            <a:srgbClr val="000000"/>
          </a:outerShdw>
          <a:reflection stA="53000" endPos="65000" dist="50800" dir="5400000" sy="-100000" algn="bl" rotWithShape="0"/>
        </a:effectLst>
        <a:sp3d extrusionH="38100" prstMaterial="clear">
          <a:bevelT w="260350" h="50800" prst="softRound"/>
          <a:bevelB prst="softRound"/>
        </a:sp3d>
      </dgm:spPr>
      <dgm:t>
        <a:bodyPr/>
        <a:lstStyle/>
        <a:p>
          <a:r>
            <a:rPr lang="bn-BD" dirty="0" smtClean="0"/>
            <a:t>.</a:t>
          </a:r>
          <a:endParaRPr lang="en-GB" dirty="0"/>
        </a:p>
      </dgm:t>
    </dgm:pt>
    <dgm:pt modelId="{BBF063D4-3470-40BA-AF8C-E88B1030CB36}" type="parTrans" cxnId="{54CAA506-ED9D-43DC-8E2B-FBBFE16D4FAC}">
      <dgm:prSet/>
      <dgm:spPr/>
      <dgm:t>
        <a:bodyPr/>
        <a:lstStyle/>
        <a:p>
          <a:endParaRPr lang="en-GB"/>
        </a:p>
      </dgm:t>
    </dgm:pt>
    <dgm:pt modelId="{C4EA78CE-216B-4E18-80D6-C5D774138C00}" type="sibTrans" cxnId="{54CAA506-ED9D-43DC-8E2B-FBBFE16D4FAC}">
      <dgm:prSet/>
      <dgm:spPr/>
      <dgm:t>
        <a:bodyPr/>
        <a:lstStyle/>
        <a:p>
          <a:endParaRPr lang="en-GB"/>
        </a:p>
      </dgm:t>
    </dgm:pt>
    <dgm:pt modelId="{5DCD90B0-2CF4-4B1E-B447-F7688F00A9C2}">
      <dgm:prSet phldrT="[Text]" custT="1"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  <a:reflection stA="9000" endPos="0" dist="50800" dir="5400000" sy="-100000" algn="bl" rotWithShape="0"/>
        </a:effectLst>
        <a:sp3d extrusionH="38100" prstMaterial="clear">
          <a:bevelT w="260350" h="50800" prst="softRound"/>
          <a:bevelB prst="softRound"/>
        </a:sp3d>
      </dgm:spPr>
      <dgm:t>
        <a:bodyPr>
          <a:sp3d extrusionH="28000" prstMaterial="matte"/>
        </a:bodyPr>
        <a:lstStyle/>
        <a:p>
          <a:r>
            <a:rPr lang="bn-BD" sz="4400" dirty="0" smtClean="0">
              <a:latin typeface="NikoshBAN" panose="02000000000000000000" pitchFamily="2" charset="0"/>
              <a:cs typeface="NikoshBAN" panose="02000000000000000000" pitchFamily="2" charset="0"/>
              <a:hlinkClick xmlns:r="http://schemas.openxmlformats.org/officeDocument/2006/relationships" r:id="rId1" action="ppaction://hlinksldjump"/>
            </a:rPr>
            <a:t>পাঠ </a:t>
          </a:r>
          <a:r>
            <a:rPr lang="bn-BD" sz="4400" b="0" u="none" dirty="0" smtClean="0">
              <a:latin typeface="NikoshBAN" panose="02000000000000000000" pitchFamily="2" charset="0"/>
              <a:cs typeface="NikoshBAN" panose="02000000000000000000" pitchFamily="2" charset="0"/>
              <a:hlinkClick xmlns:r="http://schemas.openxmlformats.org/officeDocument/2006/relationships" r:id="rId1" action="ppaction://hlinksldjump"/>
            </a:rPr>
            <a:t>ঘোষণা</a:t>
          </a:r>
          <a:endParaRPr lang="en-GB" sz="4400" b="0" u="none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8BE6644-73C3-4AED-84F8-7C1E61657E00}" type="parTrans" cxnId="{C9E698A5-D1B2-47BF-B876-5F5598447428}">
      <dgm:prSet/>
      <dgm:spPr/>
      <dgm:t>
        <a:bodyPr/>
        <a:lstStyle/>
        <a:p>
          <a:endParaRPr lang="en-GB"/>
        </a:p>
      </dgm:t>
    </dgm:pt>
    <dgm:pt modelId="{8C32B92E-AB31-4F15-80D5-A10FFDDF3541}" type="sibTrans" cxnId="{C9E698A5-D1B2-47BF-B876-5F5598447428}">
      <dgm:prSet/>
      <dgm:spPr/>
      <dgm:t>
        <a:bodyPr/>
        <a:lstStyle/>
        <a:p>
          <a:endParaRPr lang="en-GB"/>
        </a:p>
      </dgm:t>
    </dgm:pt>
    <dgm:pt modelId="{7665F8EE-77FF-4E87-B319-991063987DA3}">
      <dgm:prSet phldrT="[Text]"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p3d extrusionH="38100" prstMaterial="clear">
          <a:bevelT w="260350" h="50800" prst="softRound"/>
          <a:bevelB prst="softRound"/>
        </a:sp3d>
      </dgm:spPr>
      <dgm:t>
        <a:bodyPr>
          <a:sp3d extrusionH="28000" prstMaterial="matte"/>
        </a:bodyPr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  <a:hlinkClick xmlns:r="http://schemas.openxmlformats.org/officeDocument/2006/relationships" r:id="rId2" action="ppaction://hlinksldjump"/>
            </a:rPr>
            <a:t>জোড়ায় কাজ</a:t>
          </a:r>
          <a:endParaRPr lang="en-GB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9789ADB-CD03-4F12-A63C-F6C46BC5DAD9}" type="parTrans" cxnId="{2530F15D-9439-41C6-BEAD-5B1663522F5C}">
      <dgm:prSet/>
      <dgm:spPr/>
      <dgm:t>
        <a:bodyPr/>
        <a:lstStyle/>
        <a:p>
          <a:endParaRPr lang="en-GB"/>
        </a:p>
      </dgm:t>
    </dgm:pt>
    <dgm:pt modelId="{557F4579-1262-4B99-B1A5-4D234B31DE8E}" type="sibTrans" cxnId="{2530F15D-9439-41C6-BEAD-5B1663522F5C}">
      <dgm:prSet/>
      <dgm:spPr/>
      <dgm:t>
        <a:bodyPr/>
        <a:lstStyle/>
        <a:p>
          <a:endParaRPr lang="en-GB"/>
        </a:p>
      </dgm:t>
    </dgm:pt>
    <dgm:pt modelId="{31361997-E6D4-41ED-AAA9-1E1A6ABD8B50}">
      <dgm:prSet phldrT="[Text]"/>
      <dgm:spPr>
        <a:solidFill>
          <a:srgbClr val="00B0F0"/>
        </a:solidFill>
        <a:ln w="34925">
          <a:solidFill>
            <a:srgbClr val="FFFFFF"/>
          </a:solidFill>
        </a:ln>
        <a:effectLst>
          <a:outerShdw blurRad="317500" dir="2700000" algn="ctr" rotWithShape="0">
            <a:srgbClr val="000000">
              <a:alpha val="88000"/>
            </a:srgbClr>
          </a:outerShdw>
          <a:reflection stA="70000" endPos="65000" dist="50800" dir="5400000" sy="-100000" algn="bl" rotWithShape="0"/>
        </a:effectLst>
        <a:sp3d extrusionH="38100" prstMaterial="clear">
          <a:bevelT w="260350" h="50800" prst="softRound"/>
          <a:bevelB prst="softRound"/>
        </a:sp3d>
      </dgm:spPr>
      <dgm:t>
        <a:bodyPr>
          <a:sp3d/>
        </a:bodyPr>
        <a:lstStyle/>
        <a:p>
          <a:r>
            <a:rPr lang="bn-BD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66700">
                  <a:schemeClr val="bg2">
                    <a:lumMod val="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endParaRPr lang="en-GB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glow rad="266700">
                <a:schemeClr val="bg2">
                  <a:lumMod val="75000"/>
                  <a:alpha val="40000"/>
                </a:schemeClr>
              </a:glow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49C91C7-FB24-4CA6-AF1B-D926F643CDDE}" type="parTrans" cxnId="{92D2EBBC-F5F4-4A84-A20C-AB87CC3C40AF}">
      <dgm:prSet/>
      <dgm:spPr/>
      <dgm:t>
        <a:bodyPr/>
        <a:lstStyle/>
        <a:p>
          <a:endParaRPr lang="en-GB"/>
        </a:p>
      </dgm:t>
    </dgm:pt>
    <dgm:pt modelId="{FE1D0B7C-702D-479E-8F65-D0C4FD591CD2}" type="sibTrans" cxnId="{92D2EBBC-F5F4-4A84-A20C-AB87CC3C40AF}">
      <dgm:prSet/>
      <dgm:spPr/>
      <dgm:t>
        <a:bodyPr/>
        <a:lstStyle/>
        <a:p>
          <a:endParaRPr lang="en-GB"/>
        </a:p>
      </dgm:t>
    </dgm:pt>
    <dgm:pt modelId="{32D53365-C263-4D6C-A8FA-0458E25496F3}">
      <dgm:prSet phldrT="[Text]" custT="1"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p3d extrusionH="38100" prstMaterial="clear">
          <a:bevelT w="260350" h="50800" prst="softRound"/>
          <a:bevelB prst="softRound"/>
        </a:sp3d>
      </dgm:spPr>
      <dgm:t>
        <a:bodyPr>
          <a:sp3d extrusionH="28000" prstMaterial="matte"/>
        </a:bodyPr>
        <a:lstStyle/>
        <a:p>
          <a:r>
            <a:rPr lang="bn-BD" sz="4400" dirty="0" smtClean="0">
              <a:latin typeface="NikoshBAN" panose="02000000000000000000" pitchFamily="2" charset="0"/>
              <a:cs typeface="NikoshBAN" panose="02000000000000000000" pitchFamily="2" charset="0"/>
              <a:hlinkClick xmlns:r="http://schemas.openxmlformats.org/officeDocument/2006/relationships" r:id="rId3" action="ppaction://hlinksldjump"/>
            </a:rPr>
            <a:t>শিখনফল</a:t>
          </a:r>
          <a:endParaRPr lang="en-GB" sz="4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64D2969-7F46-4434-8F2A-CB29056487B8}" type="parTrans" cxnId="{274D7529-77A1-46CD-A0FF-41A704C2E337}">
      <dgm:prSet/>
      <dgm:spPr/>
      <dgm:t>
        <a:bodyPr/>
        <a:lstStyle/>
        <a:p>
          <a:endParaRPr lang="en-GB"/>
        </a:p>
      </dgm:t>
    </dgm:pt>
    <dgm:pt modelId="{BC78F317-72F6-41DB-A6DA-FBC88A64ACF5}" type="sibTrans" cxnId="{274D7529-77A1-46CD-A0FF-41A704C2E337}">
      <dgm:prSet/>
      <dgm:spPr/>
      <dgm:t>
        <a:bodyPr/>
        <a:lstStyle/>
        <a:p>
          <a:endParaRPr lang="en-GB"/>
        </a:p>
      </dgm:t>
    </dgm:pt>
    <dgm:pt modelId="{F84A816C-2750-4FBE-8137-D693FE3C41E0}">
      <dgm:prSet phldrT="[Text]"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p3d extrusionH="38100" prstMaterial="clear">
          <a:bevelT w="260350" h="50800" prst="softRound"/>
          <a:bevelB prst="softRound"/>
        </a:sp3d>
      </dgm:spPr>
      <dgm:t>
        <a:bodyPr>
          <a:sp3d extrusionH="28000" prstMaterial="matte"/>
        </a:bodyPr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  <a:hlinkClick xmlns:r="http://schemas.openxmlformats.org/officeDocument/2006/relationships" r:id="rId4" action="ppaction://hlinksldjump"/>
            </a:rPr>
            <a:t>দলের কাজ</a:t>
          </a:r>
          <a:endParaRPr lang="en-GB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661DEC0-16AA-4953-ADFE-9B944DE32106}" type="parTrans" cxnId="{73A1CB92-3898-404D-9C8D-20E8347F3FFF}">
      <dgm:prSet/>
      <dgm:spPr/>
      <dgm:t>
        <a:bodyPr/>
        <a:lstStyle/>
        <a:p>
          <a:endParaRPr lang="en-GB"/>
        </a:p>
      </dgm:t>
    </dgm:pt>
    <dgm:pt modelId="{DA8A2916-A52C-4205-87A7-CD33994D4194}" type="sibTrans" cxnId="{73A1CB92-3898-404D-9C8D-20E8347F3FFF}">
      <dgm:prSet/>
      <dgm:spPr/>
      <dgm:t>
        <a:bodyPr/>
        <a:lstStyle/>
        <a:p>
          <a:endParaRPr lang="en-GB"/>
        </a:p>
      </dgm:t>
    </dgm:pt>
    <dgm:pt modelId="{906F7D3E-F5C6-4FB8-AEBA-EF488E0A5A4E}">
      <dgm:prSet phldrT="[Text]"/>
      <dgm:spPr>
        <a:solidFill>
          <a:srgbClr val="C00000"/>
        </a:solidFill>
        <a:ln w="34925">
          <a:solidFill>
            <a:srgbClr val="FFFFFF"/>
          </a:solidFill>
        </a:ln>
        <a:effectLst>
          <a:outerShdw blurRad="1270000" dist="2222500" dir="18360000" sx="29000" sy="29000" kx="1200000" algn="br" rotWithShape="0">
            <a:prstClr val="black">
              <a:alpha val="0"/>
            </a:prstClr>
          </a:outerShdw>
          <a:reflection blurRad="6350" stA="33000" endPos="37000" dist="101600" dir="5400000" sy="-100000" algn="bl" rotWithShape="0"/>
        </a:effectLst>
        <a:sp3d extrusionH="38100" prstMaterial="clear">
          <a:bevelT w="260350" h="50800" prst="softRound"/>
          <a:bevelB prst="softRound"/>
        </a:sp3d>
      </dgm:spPr>
      <dgm:t>
        <a:bodyPr/>
        <a:lstStyle/>
        <a:p>
          <a:r>
            <a:rPr lang="bn-BD" dirty="0" smtClean="0"/>
            <a:t>.</a:t>
          </a:r>
          <a:endParaRPr lang="en-GB" dirty="0"/>
        </a:p>
      </dgm:t>
    </dgm:pt>
    <dgm:pt modelId="{93602BA3-AD68-4256-8047-A68402F1974D}" type="parTrans" cxnId="{D58748E7-E569-4E0C-8A7B-02A1188D3326}">
      <dgm:prSet/>
      <dgm:spPr/>
      <dgm:t>
        <a:bodyPr/>
        <a:lstStyle/>
        <a:p>
          <a:endParaRPr lang="en-GB"/>
        </a:p>
      </dgm:t>
    </dgm:pt>
    <dgm:pt modelId="{0A1C8BE7-22C6-49E8-8EAA-090300C739F4}" type="sibTrans" cxnId="{D58748E7-E569-4E0C-8A7B-02A1188D3326}">
      <dgm:prSet/>
      <dgm:spPr/>
      <dgm:t>
        <a:bodyPr/>
        <a:lstStyle/>
        <a:p>
          <a:endParaRPr lang="en-GB"/>
        </a:p>
      </dgm:t>
    </dgm:pt>
    <dgm:pt modelId="{BBD1DDD6-649D-427A-955E-B5649D574492}">
      <dgm:prSet phldrT="[Text]"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p3d extrusionH="38100" prstMaterial="clear">
          <a:bevelT w="260350" h="50800" prst="softRound"/>
          <a:bevelB prst="softRound"/>
        </a:sp3d>
      </dgm:spPr>
      <dgm:t>
        <a:bodyPr>
          <a:sp3d extrusionH="28000" prstMaterial="matte"/>
        </a:bodyPr>
        <a:lstStyle/>
        <a:p>
          <a:r>
            <a:rPr lang="bn-BD" dirty="0" smtClean="0">
              <a:latin typeface="NikoshGrameem" panose="02000000000000000000" pitchFamily="2" charset="0"/>
              <a:cs typeface="NikoshGrameem" panose="02000000000000000000" pitchFamily="2" charset="0"/>
              <a:hlinkClick xmlns:r="http://schemas.openxmlformats.org/officeDocument/2006/relationships" r:id="rId5" action="ppaction://hlinksldjump"/>
            </a:rPr>
            <a:t>পূর্বজ্ঞান</a:t>
          </a:r>
          <a:endParaRPr lang="en-GB" dirty="0">
            <a:latin typeface="NikoshGrameem" panose="02000000000000000000" pitchFamily="2" charset="0"/>
            <a:cs typeface="NikoshGrameem" panose="02000000000000000000" pitchFamily="2" charset="0"/>
          </a:endParaRPr>
        </a:p>
      </dgm:t>
    </dgm:pt>
    <dgm:pt modelId="{01C24199-83E0-4BD1-8F50-BB78B78506D3}" type="parTrans" cxnId="{C04A69D9-9C2C-4784-9E89-A14DEC941DBD}">
      <dgm:prSet/>
      <dgm:spPr/>
      <dgm:t>
        <a:bodyPr/>
        <a:lstStyle/>
        <a:p>
          <a:endParaRPr lang="en-GB"/>
        </a:p>
      </dgm:t>
    </dgm:pt>
    <dgm:pt modelId="{2B9C089E-A159-47EB-9626-653199C441DA}" type="sibTrans" cxnId="{C04A69D9-9C2C-4784-9E89-A14DEC941DBD}">
      <dgm:prSet/>
      <dgm:spPr/>
      <dgm:t>
        <a:bodyPr/>
        <a:lstStyle/>
        <a:p>
          <a:endParaRPr lang="en-GB"/>
        </a:p>
      </dgm:t>
    </dgm:pt>
    <dgm:pt modelId="{EC77195D-BA6D-49A2-8A88-DAD468C43CDB}">
      <dgm:prSet phldrT="[Text]"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p3d extrusionH="38100" prstMaterial="clear">
          <a:bevelT w="260350" h="50800" prst="softRound"/>
          <a:bevelB prst="softRound"/>
        </a:sp3d>
      </dgm:spPr>
      <dgm:t>
        <a:bodyPr>
          <a:sp3d extrusionH="28000" prstMaterial="matte"/>
        </a:bodyPr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  <a:hlinkClick xmlns:r="http://schemas.openxmlformats.org/officeDocument/2006/relationships" r:id="rId6" action="ppaction://hlinksldjump"/>
            </a:rPr>
            <a:t>মূল্যায়ণ</a:t>
          </a:r>
          <a:endParaRPr lang="en-GB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A04FF90-01E0-4E8C-B7EF-B57CDC1C4A81}" type="parTrans" cxnId="{5608A5FB-50E9-4DCD-8BB1-8747B609CA5A}">
      <dgm:prSet/>
      <dgm:spPr/>
      <dgm:t>
        <a:bodyPr/>
        <a:lstStyle/>
        <a:p>
          <a:endParaRPr lang="en-GB"/>
        </a:p>
      </dgm:t>
    </dgm:pt>
    <dgm:pt modelId="{5E8B82E3-2C67-4373-995E-31B6F374B0BD}" type="sibTrans" cxnId="{5608A5FB-50E9-4DCD-8BB1-8747B609CA5A}">
      <dgm:prSet/>
      <dgm:spPr/>
      <dgm:t>
        <a:bodyPr/>
        <a:lstStyle/>
        <a:p>
          <a:endParaRPr lang="en-GB"/>
        </a:p>
      </dgm:t>
    </dgm:pt>
    <dgm:pt modelId="{6F4582E2-ED00-4903-805A-7FF9D0762EB7}" type="pres">
      <dgm:prSet presAssocID="{C927E198-0D3E-4027-B1E6-034EA238159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7B4E423-19B5-4817-AF46-602323665FAB}" type="pres">
      <dgm:prSet presAssocID="{35152FA7-CB68-4440-AE60-DF281D4A93EA}" presName="compNode" presStyleCnt="0"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p3d extrusionH="38100" prstMaterial="clear">
          <a:bevelT w="260350" h="50800" prst="softRound"/>
          <a:bevelB prst="softRound"/>
        </a:sp3d>
      </dgm:spPr>
      <dgm:t>
        <a:bodyPr/>
        <a:lstStyle/>
        <a:p>
          <a:endParaRPr lang="en-US"/>
        </a:p>
      </dgm:t>
    </dgm:pt>
    <dgm:pt modelId="{491483E1-D2AE-47AD-A538-D65195DDBEF5}" type="pres">
      <dgm:prSet presAssocID="{35152FA7-CB68-4440-AE60-DF281D4A93EA}" presName="aNode" presStyleLbl="bgShp" presStyleIdx="0" presStyleCnt="3"/>
      <dgm:spPr/>
      <dgm:t>
        <a:bodyPr/>
        <a:lstStyle/>
        <a:p>
          <a:endParaRPr lang="en-GB"/>
        </a:p>
      </dgm:t>
    </dgm:pt>
    <dgm:pt modelId="{2DC1FB08-5B86-4BC0-81B3-B7C779E4339E}" type="pres">
      <dgm:prSet presAssocID="{35152FA7-CB68-4440-AE60-DF281D4A93EA}" presName="textNode" presStyleLbl="bgShp" presStyleIdx="0" presStyleCnt="3"/>
      <dgm:spPr/>
      <dgm:t>
        <a:bodyPr/>
        <a:lstStyle/>
        <a:p>
          <a:endParaRPr lang="en-GB"/>
        </a:p>
      </dgm:t>
    </dgm:pt>
    <dgm:pt modelId="{A8535CC0-B63A-412E-825B-CE22B5777EC9}" type="pres">
      <dgm:prSet presAssocID="{35152FA7-CB68-4440-AE60-DF281D4A93EA}" presName="compChildNode" presStyleCnt="0"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p3d extrusionH="38100" prstMaterial="clear">
          <a:bevelT w="260350" h="50800" prst="softRound"/>
          <a:bevelB prst="softRound"/>
        </a:sp3d>
      </dgm:spPr>
      <dgm:t>
        <a:bodyPr/>
        <a:lstStyle/>
        <a:p>
          <a:endParaRPr lang="en-US"/>
        </a:p>
      </dgm:t>
    </dgm:pt>
    <dgm:pt modelId="{9B068115-9EB2-4B49-A8ED-2A4F259D6395}" type="pres">
      <dgm:prSet presAssocID="{35152FA7-CB68-4440-AE60-DF281D4A93EA}" presName="theInnerList" presStyleCnt="0"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p3d extrusionH="38100" prstMaterial="clear">
          <a:bevelT w="260350" h="50800" prst="softRound"/>
          <a:bevelB prst="softRound"/>
        </a:sp3d>
      </dgm:spPr>
      <dgm:t>
        <a:bodyPr/>
        <a:lstStyle/>
        <a:p>
          <a:endParaRPr lang="en-US"/>
        </a:p>
      </dgm:t>
    </dgm:pt>
    <dgm:pt modelId="{E5B1B60A-941F-495E-BA72-19F13E272978}" type="pres">
      <dgm:prSet presAssocID="{5DCD90B0-2CF4-4B1E-B447-F7688F00A9C2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F780DD3-988B-4774-A8A2-1E67ABC306FE}" type="pres">
      <dgm:prSet presAssocID="{5DCD90B0-2CF4-4B1E-B447-F7688F00A9C2}" presName="aSpace2" presStyleCnt="0"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p3d extrusionH="38100" prstMaterial="clear">
          <a:bevelT w="260350" h="50800" prst="softRound"/>
          <a:bevelB prst="softRound"/>
        </a:sp3d>
      </dgm:spPr>
      <dgm:t>
        <a:bodyPr/>
        <a:lstStyle/>
        <a:p>
          <a:endParaRPr lang="en-US"/>
        </a:p>
      </dgm:t>
    </dgm:pt>
    <dgm:pt modelId="{F4BA1A7F-1147-487E-823F-516E69ECA7A1}" type="pres">
      <dgm:prSet presAssocID="{7665F8EE-77FF-4E87-B319-991063987DA3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0376DFA-6F77-48D4-A156-6F0D1324620F}" type="pres">
      <dgm:prSet presAssocID="{35152FA7-CB68-4440-AE60-DF281D4A93EA}" presName="aSpace" presStyleCnt="0"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p3d extrusionH="38100" prstMaterial="clear">
          <a:bevelT w="260350" h="50800" prst="softRound"/>
          <a:bevelB prst="softRound"/>
        </a:sp3d>
      </dgm:spPr>
      <dgm:t>
        <a:bodyPr/>
        <a:lstStyle/>
        <a:p>
          <a:endParaRPr lang="en-US"/>
        </a:p>
      </dgm:t>
    </dgm:pt>
    <dgm:pt modelId="{4836DF30-D2A1-4C17-926C-175BB9FF60D2}" type="pres">
      <dgm:prSet presAssocID="{31361997-E6D4-41ED-AAA9-1E1A6ABD8B50}" presName="compNode" presStyleCnt="0"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p3d extrusionH="38100" prstMaterial="clear">
          <a:bevelT w="260350" h="50800" prst="softRound"/>
          <a:bevelB prst="softRound"/>
        </a:sp3d>
      </dgm:spPr>
      <dgm:t>
        <a:bodyPr/>
        <a:lstStyle/>
        <a:p>
          <a:endParaRPr lang="en-US"/>
        </a:p>
      </dgm:t>
    </dgm:pt>
    <dgm:pt modelId="{23BF3732-3AE8-410B-9221-16045EA09646}" type="pres">
      <dgm:prSet presAssocID="{31361997-E6D4-41ED-AAA9-1E1A6ABD8B50}" presName="aNode" presStyleLbl="bgShp" presStyleIdx="1" presStyleCnt="3" custLinFactNeighborX="1647"/>
      <dgm:spPr/>
      <dgm:t>
        <a:bodyPr/>
        <a:lstStyle/>
        <a:p>
          <a:endParaRPr lang="en-GB"/>
        </a:p>
      </dgm:t>
    </dgm:pt>
    <dgm:pt modelId="{0DA503CD-290A-45DE-BAF7-5F1868A8DF33}" type="pres">
      <dgm:prSet presAssocID="{31361997-E6D4-41ED-AAA9-1E1A6ABD8B50}" presName="textNode" presStyleLbl="bgShp" presStyleIdx="1" presStyleCnt="3"/>
      <dgm:spPr/>
      <dgm:t>
        <a:bodyPr/>
        <a:lstStyle/>
        <a:p>
          <a:endParaRPr lang="en-GB"/>
        </a:p>
      </dgm:t>
    </dgm:pt>
    <dgm:pt modelId="{B6B84ACA-8506-4375-834B-AB4E4E8A5B08}" type="pres">
      <dgm:prSet presAssocID="{31361997-E6D4-41ED-AAA9-1E1A6ABD8B50}" presName="compChildNode" presStyleCnt="0"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p3d extrusionH="38100" prstMaterial="clear">
          <a:bevelT w="260350" h="50800" prst="softRound"/>
          <a:bevelB prst="softRound"/>
        </a:sp3d>
      </dgm:spPr>
      <dgm:t>
        <a:bodyPr/>
        <a:lstStyle/>
        <a:p>
          <a:endParaRPr lang="en-US"/>
        </a:p>
      </dgm:t>
    </dgm:pt>
    <dgm:pt modelId="{53CF1E8E-6D6D-45A8-B55C-18DC0CEFCEBB}" type="pres">
      <dgm:prSet presAssocID="{31361997-E6D4-41ED-AAA9-1E1A6ABD8B50}" presName="theInnerList" presStyleCnt="0"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p3d extrusionH="38100" prstMaterial="clear">
          <a:bevelT w="260350" h="50800" prst="softRound"/>
          <a:bevelB prst="softRound"/>
        </a:sp3d>
      </dgm:spPr>
      <dgm:t>
        <a:bodyPr/>
        <a:lstStyle/>
        <a:p>
          <a:endParaRPr lang="en-US"/>
        </a:p>
      </dgm:t>
    </dgm:pt>
    <dgm:pt modelId="{69EFA66C-14E7-4CFA-9F48-BA0E006C1FB6}" type="pres">
      <dgm:prSet presAssocID="{32D53365-C263-4D6C-A8FA-0458E25496F3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4221B3B-3FC7-4755-BD7B-B19CB6FFC3C5}" type="pres">
      <dgm:prSet presAssocID="{32D53365-C263-4D6C-A8FA-0458E25496F3}" presName="aSpace2" presStyleCnt="0"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p3d extrusionH="38100" prstMaterial="clear">
          <a:bevelT w="260350" h="50800" prst="softRound"/>
          <a:bevelB prst="softRound"/>
        </a:sp3d>
      </dgm:spPr>
      <dgm:t>
        <a:bodyPr/>
        <a:lstStyle/>
        <a:p>
          <a:endParaRPr lang="en-US"/>
        </a:p>
      </dgm:t>
    </dgm:pt>
    <dgm:pt modelId="{7138DF7B-17E6-4234-ACA3-4D0791829486}" type="pres">
      <dgm:prSet presAssocID="{F84A816C-2750-4FBE-8137-D693FE3C41E0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7860F86-CC21-47EE-8162-2621781A0131}" type="pres">
      <dgm:prSet presAssocID="{31361997-E6D4-41ED-AAA9-1E1A6ABD8B50}" presName="aSpace" presStyleCnt="0"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p3d extrusionH="38100" prstMaterial="clear">
          <a:bevelT w="260350" h="50800" prst="softRound"/>
          <a:bevelB prst="softRound"/>
        </a:sp3d>
      </dgm:spPr>
      <dgm:t>
        <a:bodyPr/>
        <a:lstStyle/>
        <a:p>
          <a:endParaRPr lang="en-US"/>
        </a:p>
      </dgm:t>
    </dgm:pt>
    <dgm:pt modelId="{CB3CFA17-EB34-4BF0-A168-29673F78EF93}" type="pres">
      <dgm:prSet presAssocID="{906F7D3E-F5C6-4FB8-AEBA-EF488E0A5A4E}" presName="compNode" presStyleCnt="0"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p3d extrusionH="38100" prstMaterial="clear">
          <a:bevelT w="260350" h="50800" prst="softRound"/>
          <a:bevelB prst="softRound"/>
        </a:sp3d>
      </dgm:spPr>
      <dgm:t>
        <a:bodyPr/>
        <a:lstStyle/>
        <a:p>
          <a:endParaRPr lang="en-US"/>
        </a:p>
      </dgm:t>
    </dgm:pt>
    <dgm:pt modelId="{7AE38FE9-4370-44C1-819C-F9562CAF1AA4}" type="pres">
      <dgm:prSet presAssocID="{906F7D3E-F5C6-4FB8-AEBA-EF488E0A5A4E}" presName="aNode" presStyleLbl="bgShp" presStyleIdx="2" presStyleCnt="3"/>
      <dgm:spPr/>
      <dgm:t>
        <a:bodyPr/>
        <a:lstStyle/>
        <a:p>
          <a:endParaRPr lang="en-GB"/>
        </a:p>
      </dgm:t>
    </dgm:pt>
    <dgm:pt modelId="{05C57649-6C69-4522-B977-E704CE74CB7D}" type="pres">
      <dgm:prSet presAssocID="{906F7D3E-F5C6-4FB8-AEBA-EF488E0A5A4E}" presName="textNode" presStyleLbl="bgShp" presStyleIdx="2" presStyleCnt="3"/>
      <dgm:spPr/>
      <dgm:t>
        <a:bodyPr/>
        <a:lstStyle/>
        <a:p>
          <a:endParaRPr lang="en-GB"/>
        </a:p>
      </dgm:t>
    </dgm:pt>
    <dgm:pt modelId="{2F2C5E7F-C4E8-4E38-87E4-A7A173703CFD}" type="pres">
      <dgm:prSet presAssocID="{906F7D3E-F5C6-4FB8-AEBA-EF488E0A5A4E}" presName="compChildNode" presStyleCnt="0"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p3d extrusionH="38100" prstMaterial="clear">
          <a:bevelT w="260350" h="50800" prst="softRound"/>
          <a:bevelB prst="softRound"/>
        </a:sp3d>
      </dgm:spPr>
      <dgm:t>
        <a:bodyPr/>
        <a:lstStyle/>
        <a:p>
          <a:endParaRPr lang="en-US"/>
        </a:p>
      </dgm:t>
    </dgm:pt>
    <dgm:pt modelId="{EB5C4341-C5C8-4BCE-A382-B5E34D90BD2F}" type="pres">
      <dgm:prSet presAssocID="{906F7D3E-F5C6-4FB8-AEBA-EF488E0A5A4E}" presName="theInnerList" presStyleCnt="0"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p3d extrusionH="38100" prstMaterial="clear">
          <a:bevelT w="260350" h="50800" prst="softRound"/>
          <a:bevelB prst="softRound"/>
        </a:sp3d>
      </dgm:spPr>
      <dgm:t>
        <a:bodyPr/>
        <a:lstStyle/>
        <a:p>
          <a:endParaRPr lang="en-US"/>
        </a:p>
      </dgm:t>
    </dgm:pt>
    <dgm:pt modelId="{FBD6C6D2-EEF7-4432-8746-72214DD182FB}" type="pres">
      <dgm:prSet presAssocID="{BBD1DDD6-649D-427A-955E-B5649D574492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B9E73B7-0CDC-45C7-A6D1-077D8BFECF3C}" type="pres">
      <dgm:prSet presAssocID="{BBD1DDD6-649D-427A-955E-B5649D574492}" presName="aSpace2" presStyleCnt="0"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p3d extrusionH="38100" prstMaterial="clear">
          <a:bevelT w="260350" h="50800" prst="softRound"/>
          <a:bevelB prst="softRound"/>
        </a:sp3d>
      </dgm:spPr>
      <dgm:t>
        <a:bodyPr/>
        <a:lstStyle/>
        <a:p>
          <a:endParaRPr lang="en-US"/>
        </a:p>
      </dgm:t>
    </dgm:pt>
    <dgm:pt modelId="{9F818A9A-E314-4F2E-825E-1B87F8F84F0B}" type="pres">
      <dgm:prSet presAssocID="{EC77195D-BA6D-49A2-8A88-DAD468C43CDB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608A5FB-50E9-4DCD-8BB1-8747B609CA5A}" srcId="{906F7D3E-F5C6-4FB8-AEBA-EF488E0A5A4E}" destId="{EC77195D-BA6D-49A2-8A88-DAD468C43CDB}" srcOrd="1" destOrd="0" parTransId="{EA04FF90-01E0-4E8C-B7EF-B57CDC1C4A81}" sibTransId="{5E8B82E3-2C67-4373-995E-31B6F374B0BD}"/>
    <dgm:cxn modelId="{CFFC3485-7EBA-495D-A43D-A023CCC0E2EC}" type="presOf" srcId="{31361997-E6D4-41ED-AAA9-1E1A6ABD8B50}" destId="{0DA503CD-290A-45DE-BAF7-5F1868A8DF33}" srcOrd="1" destOrd="0" presId="urn:microsoft.com/office/officeart/2005/8/layout/lProcess2"/>
    <dgm:cxn modelId="{92D2EBBC-F5F4-4A84-A20C-AB87CC3C40AF}" srcId="{C927E198-0D3E-4027-B1E6-034EA238159C}" destId="{31361997-E6D4-41ED-AAA9-1E1A6ABD8B50}" srcOrd="1" destOrd="0" parTransId="{A49C91C7-FB24-4CA6-AF1B-D926F643CDDE}" sibTransId="{FE1D0B7C-702D-479E-8F65-D0C4FD591CD2}"/>
    <dgm:cxn modelId="{54CAA506-ED9D-43DC-8E2B-FBBFE16D4FAC}" srcId="{C927E198-0D3E-4027-B1E6-034EA238159C}" destId="{35152FA7-CB68-4440-AE60-DF281D4A93EA}" srcOrd="0" destOrd="0" parTransId="{BBF063D4-3470-40BA-AF8C-E88B1030CB36}" sibTransId="{C4EA78CE-216B-4E18-80D6-C5D774138C00}"/>
    <dgm:cxn modelId="{4BE854A1-9788-4023-9D0D-AD010F9D60FD}" type="presOf" srcId="{906F7D3E-F5C6-4FB8-AEBA-EF488E0A5A4E}" destId="{05C57649-6C69-4522-B977-E704CE74CB7D}" srcOrd="1" destOrd="0" presId="urn:microsoft.com/office/officeart/2005/8/layout/lProcess2"/>
    <dgm:cxn modelId="{C9E698A5-D1B2-47BF-B876-5F5598447428}" srcId="{35152FA7-CB68-4440-AE60-DF281D4A93EA}" destId="{5DCD90B0-2CF4-4B1E-B447-F7688F00A9C2}" srcOrd="0" destOrd="0" parTransId="{78BE6644-73C3-4AED-84F8-7C1E61657E00}" sibTransId="{8C32B92E-AB31-4F15-80D5-A10FFDDF3541}"/>
    <dgm:cxn modelId="{3F4DD383-C20B-4741-A5C5-12AFD0EA9765}" type="presOf" srcId="{F84A816C-2750-4FBE-8137-D693FE3C41E0}" destId="{7138DF7B-17E6-4234-ACA3-4D0791829486}" srcOrd="0" destOrd="0" presId="urn:microsoft.com/office/officeart/2005/8/layout/lProcess2"/>
    <dgm:cxn modelId="{5267EE3E-DA6A-418F-88DE-216D2D176F64}" type="presOf" srcId="{BBD1DDD6-649D-427A-955E-B5649D574492}" destId="{FBD6C6D2-EEF7-4432-8746-72214DD182FB}" srcOrd="0" destOrd="0" presId="urn:microsoft.com/office/officeart/2005/8/layout/lProcess2"/>
    <dgm:cxn modelId="{42CE8F98-9D8D-46F4-A304-D2B4BF877AC5}" type="presOf" srcId="{32D53365-C263-4D6C-A8FA-0458E25496F3}" destId="{69EFA66C-14E7-4CFA-9F48-BA0E006C1FB6}" srcOrd="0" destOrd="0" presId="urn:microsoft.com/office/officeart/2005/8/layout/lProcess2"/>
    <dgm:cxn modelId="{A54F29F4-5536-47F1-A9F0-81C73E5AB834}" type="presOf" srcId="{906F7D3E-F5C6-4FB8-AEBA-EF488E0A5A4E}" destId="{7AE38FE9-4370-44C1-819C-F9562CAF1AA4}" srcOrd="0" destOrd="0" presId="urn:microsoft.com/office/officeart/2005/8/layout/lProcess2"/>
    <dgm:cxn modelId="{06C1A6CE-23F4-46A5-9934-46D8BD5FD710}" type="presOf" srcId="{EC77195D-BA6D-49A2-8A88-DAD468C43CDB}" destId="{9F818A9A-E314-4F2E-825E-1B87F8F84F0B}" srcOrd="0" destOrd="0" presId="urn:microsoft.com/office/officeart/2005/8/layout/lProcess2"/>
    <dgm:cxn modelId="{AF9F761A-B71E-48E8-8476-2F316C27963C}" type="presOf" srcId="{5DCD90B0-2CF4-4B1E-B447-F7688F00A9C2}" destId="{E5B1B60A-941F-495E-BA72-19F13E272978}" srcOrd="0" destOrd="0" presId="urn:microsoft.com/office/officeart/2005/8/layout/lProcess2"/>
    <dgm:cxn modelId="{2530F15D-9439-41C6-BEAD-5B1663522F5C}" srcId="{35152FA7-CB68-4440-AE60-DF281D4A93EA}" destId="{7665F8EE-77FF-4E87-B319-991063987DA3}" srcOrd="1" destOrd="0" parTransId="{19789ADB-CD03-4F12-A63C-F6C46BC5DAD9}" sibTransId="{557F4579-1262-4B99-B1A5-4D234B31DE8E}"/>
    <dgm:cxn modelId="{274D7529-77A1-46CD-A0FF-41A704C2E337}" srcId="{31361997-E6D4-41ED-AAA9-1E1A6ABD8B50}" destId="{32D53365-C263-4D6C-A8FA-0458E25496F3}" srcOrd="0" destOrd="0" parTransId="{B64D2969-7F46-4434-8F2A-CB29056487B8}" sibTransId="{BC78F317-72F6-41DB-A6DA-FBC88A64ACF5}"/>
    <dgm:cxn modelId="{D58748E7-E569-4E0C-8A7B-02A1188D3326}" srcId="{C927E198-0D3E-4027-B1E6-034EA238159C}" destId="{906F7D3E-F5C6-4FB8-AEBA-EF488E0A5A4E}" srcOrd="2" destOrd="0" parTransId="{93602BA3-AD68-4256-8047-A68402F1974D}" sibTransId="{0A1C8BE7-22C6-49E8-8EAA-090300C739F4}"/>
    <dgm:cxn modelId="{C04A69D9-9C2C-4784-9E89-A14DEC941DBD}" srcId="{906F7D3E-F5C6-4FB8-AEBA-EF488E0A5A4E}" destId="{BBD1DDD6-649D-427A-955E-B5649D574492}" srcOrd="0" destOrd="0" parTransId="{01C24199-83E0-4BD1-8F50-BB78B78506D3}" sibTransId="{2B9C089E-A159-47EB-9626-653199C441DA}"/>
    <dgm:cxn modelId="{6245E8A1-911E-418E-9AB1-9727DFCBAA4A}" type="presOf" srcId="{7665F8EE-77FF-4E87-B319-991063987DA3}" destId="{F4BA1A7F-1147-487E-823F-516E69ECA7A1}" srcOrd="0" destOrd="0" presId="urn:microsoft.com/office/officeart/2005/8/layout/lProcess2"/>
    <dgm:cxn modelId="{73A1CB92-3898-404D-9C8D-20E8347F3FFF}" srcId="{31361997-E6D4-41ED-AAA9-1E1A6ABD8B50}" destId="{F84A816C-2750-4FBE-8137-D693FE3C41E0}" srcOrd="1" destOrd="0" parTransId="{2661DEC0-16AA-4953-ADFE-9B944DE32106}" sibTransId="{DA8A2916-A52C-4205-87A7-CD33994D4194}"/>
    <dgm:cxn modelId="{01A33DDC-DF67-4F89-B311-DB30650A6841}" type="presOf" srcId="{C927E198-0D3E-4027-B1E6-034EA238159C}" destId="{6F4582E2-ED00-4903-805A-7FF9D0762EB7}" srcOrd="0" destOrd="0" presId="urn:microsoft.com/office/officeart/2005/8/layout/lProcess2"/>
    <dgm:cxn modelId="{0811F1B5-D3BF-4537-A545-0AE7CC84F6F0}" type="presOf" srcId="{35152FA7-CB68-4440-AE60-DF281D4A93EA}" destId="{491483E1-D2AE-47AD-A538-D65195DDBEF5}" srcOrd="0" destOrd="0" presId="urn:microsoft.com/office/officeart/2005/8/layout/lProcess2"/>
    <dgm:cxn modelId="{50523898-C3D4-471E-A1F8-0D2ABF18ED86}" type="presOf" srcId="{31361997-E6D4-41ED-AAA9-1E1A6ABD8B50}" destId="{23BF3732-3AE8-410B-9221-16045EA09646}" srcOrd="0" destOrd="0" presId="urn:microsoft.com/office/officeart/2005/8/layout/lProcess2"/>
    <dgm:cxn modelId="{B29DEBFC-FB5A-4B47-B819-0664C929A969}" type="presOf" srcId="{35152FA7-CB68-4440-AE60-DF281D4A93EA}" destId="{2DC1FB08-5B86-4BC0-81B3-B7C779E4339E}" srcOrd="1" destOrd="0" presId="urn:microsoft.com/office/officeart/2005/8/layout/lProcess2"/>
    <dgm:cxn modelId="{C28A35A5-EFF5-400B-B16A-57F9057A9FC6}" type="presParOf" srcId="{6F4582E2-ED00-4903-805A-7FF9D0762EB7}" destId="{47B4E423-19B5-4817-AF46-602323665FAB}" srcOrd="0" destOrd="0" presId="urn:microsoft.com/office/officeart/2005/8/layout/lProcess2"/>
    <dgm:cxn modelId="{09C0A0C6-2713-4B96-9061-45A4C942C440}" type="presParOf" srcId="{47B4E423-19B5-4817-AF46-602323665FAB}" destId="{491483E1-D2AE-47AD-A538-D65195DDBEF5}" srcOrd="0" destOrd="0" presId="urn:microsoft.com/office/officeart/2005/8/layout/lProcess2"/>
    <dgm:cxn modelId="{9C13485F-9320-420D-AB0F-AB3EDDFDB56B}" type="presParOf" srcId="{47B4E423-19B5-4817-AF46-602323665FAB}" destId="{2DC1FB08-5B86-4BC0-81B3-B7C779E4339E}" srcOrd="1" destOrd="0" presId="urn:microsoft.com/office/officeart/2005/8/layout/lProcess2"/>
    <dgm:cxn modelId="{C41D0E3B-DBE7-4787-978C-F683178242AB}" type="presParOf" srcId="{47B4E423-19B5-4817-AF46-602323665FAB}" destId="{A8535CC0-B63A-412E-825B-CE22B5777EC9}" srcOrd="2" destOrd="0" presId="urn:microsoft.com/office/officeart/2005/8/layout/lProcess2"/>
    <dgm:cxn modelId="{C3B5AC0E-7EFB-4EE3-B848-20FB84B746DC}" type="presParOf" srcId="{A8535CC0-B63A-412E-825B-CE22B5777EC9}" destId="{9B068115-9EB2-4B49-A8ED-2A4F259D6395}" srcOrd="0" destOrd="0" presId="urn:microsoft.com/office/officeart/2005/8/layout/lProcess2"/>
    <dgm:cxn modelId="{FC8C6690-9BE4-4379-8FE9-8D0B4DCB8429}" type="presParOf" srcId="{9B068115-9EB2-4B49-A8ED-2A4F259D6395}" destId="{E5B1B60A-941F-495E-BA72-19F13E272978}" srcOrd="0" destOrd="0" presId="urn:microsoft.com/office/officeart/2005/8/layout/lProcess2"/>
    <dgm:cxn modelId="{E906CABF-7F95-4A02-A5C9-D04B00A6D301}" type="presParOf" srcId="{9B068115-9EB2-4B49-A8ED-2A4F259D6395}" destId="{7F780DD3-988B-4774-A8A2-1E67ABC306FE}" srcOrd="1" destOrd="0" presId="urn:microsoft.com/office/officeart/2005/8/layout/lProcess2"/>
    <dgm:cxn modelId="{F8A35035-E855-40D0-B90A-D5E626D05518}" type="presParOf" srcId="{9B068115-9EB2-4B49-A8ED-2A4F259D6395}" destId="{F4BA1A7F-1147-487E-823F-516E69ECA7A1}" srcOrd="2" destOrd="0" presId="urn:microsoft.com/office/officeart/2005/8/layout/lProcess2"/>
    <dgm:cxn modelId="{DAF903F0-616B-4DC4-A7FA-5B877141BDA1}" type="presParOf" srcId="{6F4582E2-ED00-4903-805A-7FF9D0762EB7}" destId="{30376DFA-6F77-48D4-A156-6F0D1324620F}" srcOrd="1" destOrd="0" presId="urn:microsoft.com/office/officeart/2005/8/layout/lProcess2"/>
    <dgm:cxn modelId="{4E95E0EE-242E-430F-AAF2-8BAC3D898AFA}" type="presParOf" srcId="{6F4582E2-ED00-4903-805A-7FF9D0762EB7}" destId="{4836DF30-D2A1-4C17-926C-175BB9FF60D2}" srcOrd="2" destOrd="0" presId="urn:microsoft.com/office/officeart/2005/8/layout/lProcess2"/>
    <dgm:cxn modelId="{A9C63A23-7268-47A6-A8B9-D9E35CA60FF0}" type="presParOf" srcId="{4836DF30-D2A1-4C17-926C-175BB9FF60D2}" destId="{23BF3732-3AE8-410B-9221-16045EA09646}" srcOrd="0" destOrd="0" presId="urn:microsoft.com/office/officeart/2005/8/layout/lProcess2"/>
    <dgm:cxn modelId="{BE1CDD90-485F-450A-A8E6-5709BB95F55D}" type="presParOf" srcId="{4836DF30-D2A1-4C17-926C-175BB9FF60D2}" destId="{0DA503CD-290A-45DE-BAF7-5F1868A8DF33}" srcOrd="1" destOrd="0" presId="urn:microsoft.com/office/officeart/2005/8/layout/lProcess2"/>
    <dgm:cxn modelId="{AFEA0C4B-5143-4A76-A297-C008E3D5A93A}" type="presParOf" srcId="{4836DF30-D2A1-4C17-926C-175BB9FF60D2}" destId="{B6B84ACA-8506-4375-834B-AB4E4E8A5B08}" srcOrd="2" destOrd="0" presId="urn:microsoft.com/office/officeart/2005/8/layout/lProcess2"/>
    <dgm:cxn modelId="{11DB1EF0-D892-4C8B-8BCA-F6D84E457E70}" type="presParOf" srcId="{B6B84ACA-8506-4375-834B-AB4E4E8A5B08}" destId="{53CF1E8E-6D6D-45A8-B55C-18DC0CEFCEBB}" srcOrd="0" destOrd="0" presId="urn:microsoft.com/office/officeart/2005/8/layout/lProcess2"/>
    <dgm:cxn modelId="{6378EFC4-3ED0-4BA7-A79E-DDD2B14E12DC}" type="presParOf" srcId="{53CF1E8E-6D6D-45A8-B55C-18DC0CEFCEBB}" destId="{69EFA66C-14E7-4CFA-9F48-BA0E006C1FB6}" srcOrd="0" destOrd="0" presId="urn:microsoft.com/office/officeart/2005/8/layout/lProcess2"/>
    <dgm:cxn modelId="{13BCD1F9-6B9B-4E7F-8F27-CCDD5BA35E33}" type="presParOf" srcId="{53CF1E8E-6D6D-45A8-B55C-18DC0CEFCEBB}" destId="{34221B3B-3FC7-4755-BD7B-B19CB6FFC3C5}" srcOrd="1" destOrd="0" presId="urn:microsoft.com/office/officeart/2005/8/layout/lProcess2"/>
    <dgm:cxn modelId="{ECAD9C8F-2015-4DCF-B63E-A78B41D8C7A8}" type="presParOf" srcId="{53CF1E8E-6D6D-45A8-B55C-18DC0CEFCEBB}" destId="{7138DF7B-17E6-4234-ACA3-4D0791829486}" srcOrd="2" destOrd="0" presId="urn:microsoft.com/office/officeart/2005/8/layout/lProcess2"/>
    <dgm:cxn modelId="{725BCC90-1256-482B-AB24-6B1CA1F6F67A}" type="presParOf" srcId="{6F4582E2-ED00-4903-805A-7FF9D0762EB7}" destId="{77860F86-CC21-47EE-8162-2621781A0131}" srcOrd="3" destOrd="0" presId="urn:microsoft.com/office/officeart/2005/8/layout/lProcess2"/>
    <dgm:cxn modelId="{A052AFDF-932C-4679-8649-5C7920958359}" type="presParOf" srcId="{6F4582E2-ED00-4903-805A-7FF9D0762EB7}" destId="{CB3CFA17-EB34-4BF0-A168-29673F78EF93}" srcOrd="4" destOrd="0" presId="urn:microsoft.com/office/officeart/2005/8/layout/lProcess2"/>
    <dgm:cxn modelId="{C6273C30-25F1-4B5D-9424-D02C07C13C00}" type="presParOf" srcId="{CB3CFA17-EB34-4BF0-A168-29673F78EF93}" destId="{7AE38FE9-4370-44C1-819C-F9562CAF1AA4}" srcOrd="0" destOrd="0" presId="urn:microsoft.com/office/officeart/2005/8/layout/lProcess2"/>
    <dgm:cxn modelId="{E3CCDB14-AABD-4C70-B5CB-178BBDADE886}" type="presParOf" srcId="{CB3CFA17-EB34-4BF0-A168-29673F78EF93}" destId="{05C57649-6C69-4522-B977-E704CE74CB7D}" srcOrd="1" destOrd="0" presId="urn:microsoft.com/office/officeart/2005/8/layout/lProcess2"/>
    <dgm:cxn modelId="{66EED4E4-F225-4636-B257-269B86A13A27}" type="presParOf" srcId="{CB3CFA17-EB34-4BF0-A168-29673F78EF93}" destId="{2F2C5E7F-C4E8-4E38-87E4-A7A173703CFD}" srcOrd="2" destOrd="0" presId="urn:microsoft.com/office/officeart/2005/8/layout/lProcess2"/>
    <dgm:cxn modelId="{12D209DA-EE7A-4DA8-9813-CA7CAF4E67C3}" type="presParOf" srcId="{2F2C5E7F-C4E8-4E38-87E4-A7A173703CFD}" destId="{EB5C4341-C5C8-4BCE-A382-B5E34D90BD2F}" srcOrd="0" destOrd="0" presId="urn:microsoft.com/office/officeart/2005/8/layout/lProcess2"/>
    <dgm:cxn modelId="{D2C519B8-70C5-42FF-8A73-64AC494A9F98}" type="presParOf" srcId="{EB5C4341-C5C8-4BCE-A382-B5E34D90BD2F}" destId="{FBD6C6D2-EEF7-4432-8746-72214DD182FB}" srcOrd="0" destOrd="0" presId="urn:microsoft.com/office/officeart/2005/8/layout/lProcess2"/>
    <dgm:cxn modelId="{44D98211-EB7C-4E1C-9023-6F917715851C}" type="presParOf" srcId="{EB5C4341-C5C8-4BCE-A382-B5E34D90BD2F}" destId="{1B9E73B7-0CDC-45C7-A6D1-077D8BFECF3C}" srcOrd="1" destOrd="0" presId="urn:microsoft.com/office/officeart/2005/8/layout/lProcess2"/>
    <dgm:cxn modelId="{BDE07B73-313B-46D9-B45D-18E22C1411AE}" type="presParOf" srcId="{EB5C4341-C5C8-4BCE-A382-B5E34D90BD2F}" destId="{9F818A9A-E314-4F2E-825E-1B87F8F84F0B}" srcOrd="2" destOrd="0" presId="urn:microsoft.com/office/officeart/2005/8/layout/lProcess2"/>
  </dgm:cxnLst>
  <dgm:bg>
    <a:effectLst>
      <a:glow rad="25400">
        <a:schemeClr val="accent1">
          <a:alpha val="36000"/>
        </a:schemeClr>
      </a:glow>
      <a:outerShdw blurRad="76200" dir="13500000" sy="23000" kx="1200000" algn="br" rotWithShape="0">
        <a:prstClr val="black">
          <a:alpha val="1000"/>
        </a:prstClr>
      </a:outerShdw>
      <a:softEdge rad="38100"/>
    </a:effectLst>
  </dgm:bg>
  <dgm:whole>
    <a:ln>
      <a:solidFill>
        <a:schemeClr val="bg2"/>
      </a:solidFill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22B94E-A230-470E-8482-A35ACE99CAEF}">
      <dsp:nvSpPr>
        <dsp:cNvPr id="0" name=""/>
        <dsp:cNvSpPr/>
      </dsp:nvSpPr>
      <dsp:spPr>
        <a:xfrm rot="10800000" flipH="1" flipV="1">
          <a:off x="0" y="0"/>
          <a:ext cx="2798721" cy="914399"/>
        </a:xfrm>
        <a:prstGeom prst="ellipse">
          <a:avLst/>
        </a:prstGeom>
        <a:solidFill>
          <a:srgbClr val="00B0F0"/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ফিরে দেখা</a:t>
          </a:r>
          <a:endParaRPr lang="en-GB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10800000">
        <a:off x="409863" y="133911"/>
        <a:ext cx="1978995" cy="6465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1483E1-D2AE-47AD-A538-D65195DDBEF5}">
      <dsp:nvSpPr>
        <dsp:cNvPr id="0" name=""/>
        <dsp:cNvSpPr/>
      </dsp:nvSpPr>
      <dsp:spPr>
        <a:xfrm>
          <a:off x="976" y="0"/>
          <a:ext cx="2539379" cy="5105400"/>
        </a:xfrm>
        <a:prstGeom prst="roundRect">
          <a:avLst>
            <a:gd name="adj" fmla="val 10000"/>
          </a:avLst>
        </a:prstGeom>
        <a:solidFill>
          <a:srgbClr val="FF0000"/>
        </a:solidFill>
        <a:ln w="34925">
          <a:solidFill>
            <a:schemeClr val="accent1"/>
          </a:solidFill>
        </a:ln>
        <a:effectLst>
          <a:outerShdw blurRad="546100" dir="4800000" sx="112000" sy="112000" algn="ctr" rotWithShape="0">
            <a:srgbClr val="000000"/>
          </a:outerShdw>
          <a:reflection stA="53000" endPos="65000" dist="50800" dir="5400000" sy="-100000" algn="bl" rotWithShape="0"/>
        </a:effectLst>
        <a:scene3d>
          <a:camera prst="isometricOffAxis2Left">
            <a:rot lat="21476200" lon="1277954" rev="21507332"/>
          </a:camera>
          <a:lightRig rig="threePt" dir="t">
            <a:rot lat="0" lon="0" rev="0"/>
          </a:lightRig>
          <a:backdrop>
            <a:anchor x="0" y="0" z="-210000"/>
            <a:norm dx="0" dy="0" dz="914400"/>
            <a:up dx="0" dy="914400" dz="0"/>
          </a:backdrop>
        </a:scene3d>
        <a:sp3d extrusionH="38100" prstMaterial="clear">
          <a:bevelT w="260350" h="50800" prst="softRound"/>
          <a:bevelB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500" kern="1200" dirty="0" smtClean="0"/>
            <a:t>.</a:t>
          </a:r>
          <a:endParaRPr lang="en-GB" sz="6500" kern="1200" dirty="0"/>
        </a:p>
      </dsp:txBody>
      <dsp:txXfrm>
        <a:off x="976" y="0"/>
        <a:ext cx="2539379" cy="1531620"/>
      </dsp:txXfrm>
    </dsp:sp>
    <dsp:sp modelId="{E5B1B60A-941F-495E-BA72-19F13E272978}">
      <dsp:nvSpPr>
        <dsp:cNvPr id="0" name=""/>
        <dsp:cNvSpPr/>
      </dsp:nvSpPr>
      <dsp:spPr>
        <a:xfrm>
          <a:off x="254914" y="1533115"/>
          <a:ext cx="2031503" cy="1539347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34925">
          <a:solidFill>
            <a:srgbClr val="FFFFFF"/>
          </a:solidFill>
        </a:ln>
        <a:effectLst>
          <a:outerShdw blurRad="317500" dir="2700000" algn="ctr" rotWithShape="0">
            <a:srgbClr val="000000">
              <a:alpha val="43000"/>
            </a:srgbClr>
          </a:outerShdw>
          <a:reflection stA="9000" endPos="0" dist="50800" dir="5400000" sy="-100000" algn="bl" rotWithShape="0"/>
        </a:effectLst>
        <a:scene3d>
          <a:camera prst="isometricOffAxis2Left">
            <a:rot lat="21476200" lon="1277954" rev="21507332"/>
          </a:camera>
          <a:lightRig rig="threePt" dir="t">
            <a:rot lat="0" lon="0" rev="0"/>
          </a:lightRig>
          <a:backdrop>
            <a:anchor x="0" y="0" z="-210000"/>
            <a:norm dx="0" dy="0" dz="914400"/>
            <a:up dx="0" dy="914400" dz="0"/>
          </a:backdrop>
        </a:scene3d>
        <a:sp3d extrusionH="38100" prstMaterial="clear">
          <a:bevelT w="260350" h="50800" prst="softRound"/>
          <a:bevelB prst="softRound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760" tIns="83820" rIns="111760" bIns="83820" numCol="1" spcCol="1270" anchor="ctr" anchorCtr="0">
          <a:noAutofit/>
          <a:sp3d extrusionH="28000" prstMaterial="matte"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kern="1200" dirty="0" smtClean="0">
              <a:latin typeface="NikoshBAN" panose="02000000000000000000" pitchFamily="2" charset="0"/>
              <a:cs typeface="NikoshBAN" panose="02000000000000000000" pitchFamily="2" charset="0"/>
              <a:hlinkClick xmlns:r="http://schemas.openxmlformats.org/officeDocument/2006/relationships" r:id="" action="ppaction://hlinksldjump"/>
            </a:rPr>
            <a:t>পাঠ </a:t>
          </a:r>
          <a:r>
            <a:rPr lang="bn-BD" sz="4400" b="0" u="none" kern="1200" dirty="0" smtClean="0">
              <a:latin typeface="NikoshBAN" panose="02000000000000000000" pitchFamily="2" charset="0"/>
              <a:cs typeface="NikoshBAN" panose="02000000000000000000" pitchFamily="2" charset="0"/>
              <a:hlinkClick xmlns:r="http://schemas.openxmlformats.org/officeDocument/2006/relationships" r:id="" action="ppaction://hlinksldjump"/>
            </a:rPr>
            <a:t>ঘোষণা</a:t>
          </a:r>
          <a:endParaRPr lang="en-GB" sz="4400" b="0" u="none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0000" y="1578201"/>
        <a:ext cx="1941331" cy="1449175"/>
      </dsp:txXfrm>
    </dsp:sp>
    <dsp:sp modelId="{F4BA1A7F-1147-487E-823F-516E69ECA7A1}">
      <dsp:nvSpPr>
        <dsp:cNvPr id="0" name=""/>
        <dsp:cNvSpPr/>
      </dsp:nvSpPr>
      <dsp:spPr>
        <a:xfrm>
          <a:off x="254914" y="3309286"/>
          <a:ext cx="2031503" cy="1539347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215240"/>
            <a:satOff val="-18384"/>
            <a:lumOff val="16997"/>
            <a:alphaOff val="0"/>
          </a:schemeClr>
        </a:solidFill>
        <a:ln w="34925">
          <a:solidFill>
            <a:srgbClr val="FFFFFF"/>
          </a:solidFill>
        </a:ln>
        <a:effectLst>
          <a:outerShdw blurRad="317500" dir="2700000" algn="ctr" rotWithShape="0">
            <a:srgbClr val="000000">
              <a:alpha val="43000"/>
            </a:srgbClr>
          </a:outerShdw>
        </a:effectLst>
        <a:scene3d>
          <a:camera prst="isometricOffAxis2Left">
            <a:rot lat="21476200" lon="1277954" rev="21507332"/>
          </a:camera>
          <a:lightRig rig="threePt" dir="t">
            <a:rot lat="0" lon="0" rev="0"/>
          </a:lightRig>
          <a:backdrop>
            <a:anchor x="0" y="0" z="-210000"/>
            <a:norm dx="0" dy="0" dz="914400"/>
            <a:up dx="0" dy="914400" dz="0"/>
          </a:backdrop>
        </a:scene3d>
        <a:sp3d extrusionH="38100" prstMaterial="clear">
          <a:bevelT w="260350" h="50800" prst="softRound"/>
          <a:bevelB prst="softRound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760" tIns="83820" rIns="111760" bIns="83820" numCol="1" spcCol="1270" anchor="ctr" anchorCtr="0">
          <a:noAutofit/>
          <a:sp3d extrusionH="28000" prstMaterial="matte"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kern="1200" dirty="0" smtClean="0">
              <a:latin typeface="NikoshBAN" panose="02000000000000000000" pitchFamily="2" charset="0"/>
              <a:cs typeface="NikoshBAN" panose="02000000000000000000" pitchFamily="2" charset="0"/>
              <a:hlinkClick xmlns:r="http://schemas.openxmlformats.org/officeDocument/2006/relationships" r:id="" action="ppaction://hlinksldjump"/>
            </a:rPr>
            <a:t>জোড়ায় কাজ</a:t>
          </a:r>
          <a:endParaRPr lang="en-GB" sz="4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0000" y="3354372"/>
        <a:ext cx="1941331" cy="1449175"/>
      </dsp:txXfrm>
    </dsp:sp>
    <dsp:sp modelId="{23BF3732-3AE8-410B-9221-16045EA09646}">
      <dsp:nvSpPr>
        <dsp:cNvPr id="0" name=""/>
        <dsp:cNvSpPr/>
      </dsp:nvSpPr>
      <dsp:spPr>
        <a:xfrm>
          <a:off x="2772633" y="0"/>
          <a:ext cx="2539379" cy="5105400"/>
        </a:xfrm>
        <a:prstGeom prst="roundRect">
          <a:avLst>
            <a:gd name="adj" fmla="val 10000"/>
          </a:avLst>
        </a:prstGeom>
        <a:solidFill>
          <a:srgbClr val="00B0F0"/>
        </a:solidFill>
        <a:ln w="34925">
          <a:solidFill>
            <a:srgbClr val="FFFFFF"/>
          </a:solidFill>
        </a:ln>
        <a:effectLst>
          <a:outerShdw blurRad="317500" dir="2700000" algn="ctr" rotWithShape="0">
            <a:srgbClr val="000000">
              <a:alpha val="88000"/>
            </a:srgbClr>
          </a:outerShdw>
          <a:reflection stA="70000" endPos="65000" dist="50800" dir="5400000" sy="-100000" algn="bl" rotWithShape="0"/>
        </a:effectLst>
        <a:scene3d>
          <a:camera prst="isometricOffAxis2Left">
            <a:rot lat="21476200" lon="1277954" rev="21507332"/>
          </a:camera>
          <a:lightRig rig="threePt" dir="t">
            <a:rot lat="0" lon="0" rev="0"/>
          </a:lightRig>
          <a:backdrop>
            <a:anchor x="0" y="0" z="-210000"/>
            <a:norm dx="0" dy="0" dz="914400"/>
            <a:up dx="0" dy="914400" dz="0"/>
          </a:backdrop>
        </a:scene3d>
        <a:sp3d extrusionH="38100" prstMaterial="clear">
          <a:bevelT w="260350" h="50800" prst="softRound"/>
          <a:bevelB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  <a:sp3d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5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66700">
                  <a:schemeClr val="bg2">
                    <a:lumMod val="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endParaRPr lang="en-GB" sz="65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glow rad="266700">
                <a:schemeClr val="bg2">
                  <a:lumMod val="75000"/>
                  <a:alpha val="40000"/>
                </a:schemeClr>
              </a:glow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72633" y="0"/>
        <a:ext cx="2539379" cy="1531620"/>
      </dsp:txXfrm>
    </dsp:sp>
    <dsp:sp modelId="{69EFA66C-14E7-4CFA-9F48-BA0E006C1FB6}">
      <dsp:nvSpPr>
        <dsp:cNvPr id="0" name=""/>
        <dsp:cNvSpPr/>
      </dsp:nvSpPr>
      <dsp:spPr>
        <a:xfrm>
          <a:off x="2984748" y="1533115"/>
          <a:ext cx="2031503" cy="1539347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430479"/>
            <a:satOff val="-36769"/>
            <a:lumOff val="33994"/>
            <a:alphaOff val="0"/>
          </a:schemeClr>
        </a:solidFill>
        <a:ln w="34925">
          <a:solidFill>
            <a:srgbClr val="FFFFFF"/>
          </a:solidFill>
        </a:ln>
        <a:effectLst>
          <a:outerShdw blurRad="317500" dir="2700000" algn="ctr" rotWithShape="0">
            <a:srgbClr val="000000">
              <a:alpha val="43000"/>
            </a:srgbClr>
          </a:outerShdw>
        </a:effectLst>
        <a:scene3d>
          <a:camera prst="isometricOffAxis2Left">
            <a:rot lat="21476200" lon="1277954" rev="21507332"/>
          </a:camera>
          <a:lightRig rig="threePt" dir="t">
            <a:rot lat="0" lon="0" rev="0"/>
          </a:lightRig>
          <a:backdrop>
            <a:anchor x="0" y="0" z="-210000"/>
            <a:norm dx="0" dy="0" dz="914400"/>
            <a:up dx="0" dy="914400" dz="0"/>
          </a:backdrop>
        </a:scene3d>
        <a:sp3d extrusionH="38100" prstMaterial="clear">
          <a:bevelT w="260350" h="50800" prst="softRound"/>
          <a:bevelB prst="softRound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760" tIns="83820" rIns="111760" bIns="83820" numCol="1" spcCol="1270" anchor="ctr" anchorCtr="0">
          <a:noAutofit/>
          <a:sp3d extrusionH="28000" prstMaterial="matte"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kern="1200" dirty="0" smtClean="0">
              <a:latin typeface="NikoshBAN" panose="02000000000000000000" pitchFamily="2" charset="0"/>
              <a:cs typeface="NikoshBAN" panose="02000000000000000000" pitchFamily="2" charset="0"/>
              <a:hlinkClick xmlns:r="http://schemas.openxmlformats.org/officeDocument/2006/relationships" r:id="" action="ppaction://hlinksldjump"/>
            </a:rPr>
            <a:t>শিখনফল</a:t>
          </a:r>
          <a:endParaRPr lang="en-GB" sz="4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29834" y="1578201"/>
        <a:ext cx="1941331" cy="1449175"/>
      </dsp:txXfrm>
    </dsp:sp>
    <dsp:sp modelId="{7138DF7B-17E6-4234-ACA3-4D0791829486}">
      <dsp:nvSpPr>
        <dsp:cNvPr id="0" name=""/>
        <dsp:cNvSpPr/>
      </dsp:nvSpPr>
      <dsp:spPr>
        <a:xfrm>
          <a:off x="2984748" y="3309286"/>
          <a:ext cx="2031503" cy="1539347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645719"/>
            <a:satOff val="-55153"/>
            <a:lumOff val="50991"/>
            <a:alphaOff val="0"/>
          </a:schemeClr>
        </a:solidFill>
        <a:ln w="34925">
          <a:solidFill>
            <a:srgbClr val="FFFFFF"/>
          </a:solidFill>
        </a:ln>
        <a:effectLst>
          <a:outerShdw blurRad="317500" dir="2700000" algn="ctr" rotWithShape="0">
            <a:srgbClr val="000000">
              <a:alpha val="43000"/>
            </a:srgbClr>
          </a:outerShdw>
        </a:effectLst>
        <a:scene3d>
          <a:camera prst="isometricOffAxis2Left">
            <a:rot lat="21476200" lon="1277954" rev="21507332"/>
          </a:camera>
          <a:lightRig rig="threePt" dir="t">
            <a:rot lat="0" lon="0" rev="0"/>
          </a:lightRig>
          <a:backdrop>
            <a:anchor x="0" y="0" z="-210000"/>
            <a:norm dx="0" dy="0" dz="914400"/>
            <a:up dx="0" dy="914400" dz="0"/>
          </a:backdrop>
        </a:scene3d>
        <a:sp3d extrusionH="38100" prstMaterial="clear">
          <a:bevelT w="260350" h="50800" prst="softRound"/>
          <a:bevelB prst="softRound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760" tIns="83820" rIns="111760" bIns="83820" numCol="1" spcCol="1270" anchor="ctr" anchorCtr="0">
          <a:noAutofit/>
          <a:sp3d extrusionH="28000" prstMaterial="matte"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kern="1200" dirty="0" smtClean="0">
              <a:latin typeface="NikoshBAN" panose="02000000000000000000" pitchFamily="2" charset="0"/>
              <a:cs typeface="NikoshBAN" panose="02000000000000000000" pitchFamily="2" charset="0"/>
              <a:hlinkClick xmlns:r="http://schemas.openxmlformats.org/officeDocument/2006/relationships" r:id="" action="ppaction://hlinksldjump"/>
            </a:rPr>
            <a:t>দলের কাজ</a:t>
          </a:r>
          <a:endParaRPr lang="en-GB" sz="4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29834" y="3354372"/>
        <a:ext cx="1941331" cy="1449175"/>
      </dsp:txXfrm>
    </dsp:sp>
    <dsp:sp modelId="{7AE38FE9-4370-44C1-819C-F9562CAF1AA4}">
      <dsp:nvSpPr>
        <dsp:cNvPr id="0" name=""/>
        <dsp:cNvSpPr/>
      </dsp:nvSpPr>
      <dsp:spPr>
        <a:xfrm>
          <a:off x="5460643" y="0"/>
          <a:ext cx="2539379" cy="5105400"/>
        </a:xfrm>
        <a:prstGeom prst="roundRect">
          <a:avLst>
            <a:gd name="adj" fmla="val 10000"/>
          </a:avLst>
        </a:prstGeom>
        <a:solidFill>
          <a:srgbClr val="C00000"/>
        </a:solidFill>
        <a:ln w="34925">
          <a:solidFill>
            <a:srgbClr val="FFFFFF"/>
          </a:solidFill>
        </a:ln>
        <a:effectLst>
          <a:outerShdw blurRad="1270000" dist="2222500" dir="18360000" sx="29000" sy="29000" kx="1200000" algn="br" rotWithShape="0">
            <a:prstClr val="black">
              <a:alpha val="0"/>
            </a:prstClr>
          </a:outerShdw>
          <a:reflection blurRad="6350" stA="33000" endPos="37000" dist="101600" dir="5400000" sy="-100000" algn="bl" rotWithShape="0"/>
        </a:effectLst>
        <a:scene3d>
          <a:camera prst="isometricOffAxis2Left">
            <a:rot lat="21476200" lon="1277954" rev="21507332"/>
          </a:camera>
          <a:lightRig rig="threePt" dir="t">
            <a:rot lat="0" lon="0" rev="0"/>
          </a:lightRig>
          <a:backdrop>
            <a:anchor x="0" y="0" z="-210000"/>
            <a:norm dx="0" dy="0" dz="914400"/>
            <a:up dx="0" dy="914400" dz="0"/>
          </a:backdrop>
        </a:scene3d>
        <a:sp3d extrusionH="38100" prstMaterial="clear">
          <a:bevelT w="260350" h="50800" prst="softRound"/>
          <a:bevelB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500" kern="1200" dirty="0" smtClean="0"/>
            <a:t>.</a:t>
          </a:r>
          <a:endParaRPr lang="en-GB" sz="6500" kern="1200" dirty="0"/>
        </a:p>
      </dsp:txBody>
      <dsp:txXfrm>
        <a:off x="5460643" y="0"/>
        <a:ext cx="2539379" cy="1531620"/>
      </dsp:txXfrm>
    </dsp:sp>
    <dsp:sp modelId="{FBD6C6D2-EEF7-4432-8746-72214DD182FB}">
      <dsp:nvSpPr>
        <dsp:cNvPr id="0" name=""/>
        <dsp:cNvSpPr/>
      </dsp:nvSpPr>
      <dsp:spPr>
        <a:xfrm>
          <a:off x="5714581" y="1533115"/>
          <a:ext cx="2031503" cy="1539347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430479"/>
            <a:satOff val="-36769"/>
            <a:lumOff val="33994"/>
            <a:alphaOff val="0"/>
          </a:schemeClr>
        </a:solidFill>
        <a:ln w="34925">
          <a:solidFill>
            <a:srgbClr val="FFFFFF"/>
          </a:solidFill>
        </a:ln>
        <a:effectLst>
          <a:outerShdw blurRad="317500" dir="2700000" algn="ctr" rotWithShape="0">
            <a:srgbClr val="000000">
              <a:alpha val="43000"/>
            </a:srgbClr>
          </a:outerShdw>
        </a:effectLst>
        <a:scene3d>
          <a:camera prst="isometricOffAxis2Left">
            <a:rot lat="21476200" lon="1277954" rev="21507332"/>
          </a:camera>
          <a:lightRig rig="threePt" dir="t">
            <a:rot lat="0" lon="0" rev="0"/>
          </a:lightRig>
          <a:backdrop>
            <a:anchor x="0" y="0" z="-210000"/>
            <a:norm dx="0" dy="0" dz="914400"/>
            <a:up dx="0" dy="914400" dz="0"/>
          </a:backdrop>
        </a:scene3d>
        <a:sp3d extrusionH="38100" prstMaterial="clear">
          <a:bevelT w="260350" h="50800" prst="softRound"/>
          <a:bevelB prst="softRound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760" tIns="83820" rIns="111760" bIns="83820" numCol="1" spcCol="1270" anchor="ctr" anchorCtr="0">
          <a:noAutofit/>
          <a:sp3d extrusionH="28000" prstMaterial="matte"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kern="1200" dirty="0" smtClean="0">
              <a:latin typeface="NikoshGrameem" panose="02000000000000000000" pitchFamily="2" charset="0"/>
              <a:cs typeface="NikoshGrameem" panose="02000000000000000000" pitchFamily="2" charset="0"/>
              <a:hlinkClick xmlns:r="http://schemas.openxmlformats.org/officeDocument/2006/relationships" r:id="" action="ppaction://hlinksldjump"/>
            </a:rPr>
            <a:t>পূর্বজ্ঞান</a:t>
          </a:r>
          <a:endParaRPr lang="en-GB" sz="4400" kern="1200" dirty="0">
            <a:latin typeface="NikoshGrameem" panose="02000000000000000000" pitchFamily="2" charset="0"/>
            <a:cs typeface="NikoshGrameem" panose="02000000000000000000" pitchFamily="2" charset="0"/>
          </a:endParaRPr>
        </a:p>
      </dsp:txBody>
      <dsp:txXfrm>
        <a:off x="5759667" y="1578201"/>
        <a:ext cx="1941331" cy="1449175"/>
      </dsp:txXfrm>
    </dsp:sp>
    <dsp:sp modelId="{9F818A9A-E314-4F2E-825E-1B87F8F84F0B}">
      <dsp:nvSpPr>
        <dsp:cNvPr id="0" name=""/>
        <dsp:cNvSpPr/>
      </dsp:nvSpPr>
      <dsp:spPr>
        <a:xfrm>
          <a:off x="5714581" y="3309286"/>
          <a:ext cx="2031503" cy="1539347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215240"/>
            <a:satOff val="-18384"/>
            <a:lumOff val="16997"/>
            <a:alphaOff val="0"/>
          </a:schemeClr>
        </a:solidFill>
        <a:ln w="34925">
          <a:solidFill>
            <a:srgbClr val="FFFFFF"/>
          </a:solidFill>
        </a:ln>
        <a:effectLst>
          <a:outerShdw blurRad="317500" dir="2700000" algn="ctr" rotWithShape="0">
            <a:srgbClr val="000000">
              <a:alpha val="43000"/>
            </a:srgbClr>
          </a:outerShdw>
        </a:effectLst>
        <a:scene3d>
          <a:camera prst="isometricOffAxis2Left">
            <a:rot lat="21476200" lon="1277954" rev="21507332"/>
          </a:camera>
          <a:lightRig rig="threePt" dir="t">
            <a:rot lat="0" lon="0" rev="0"/>
          </a:lightRig>
          <a:backdrop>
            <a:anchor x="0" y="0" z="-210000"/>
            <a:norm dx="0" dy="0" dz="914400"/>
            <a:up dx="0" dy="914400" dz="0"/>
          </a:backdrop>
        </a:scene3d>
        <a:sp3d extrusionH="38100" prstMaterial="clear">
          <a:bevelT w="260350" h="50800" prst="softRound"/>
          <a:bevelB prst="softRound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760" tIns="83820" rIns="111760" bIns="83820" numCol="1" spcCol="1270" anchor="ctr" anchorCtr="0">
          <a:noAutofit/>
          <a:sp3d extrusionH="28000" prstMaterial="matte"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kern="1200" dirty="0" smtClean="0">
              <a:latin typeface="NikoshBAN" panose="02000000000000000000" pitchFamily="2" charset="0"/>
              <a:cs typeface="NikoshBAN" panose="02000000000000000000" pitchFamily="2" charset="0"/>
              <a:hlinkClick xmlns:r="http://schemas.openxmlformats.org/officeDocument/2006/relationships" r:id="" action="ppaction://hlinksldjump"/>
            </a:rPr>
            <a:t>মূল্যায়ণ</a:t>
          </a:r>
          <a:endParaRPr lang="en-GB" sz="4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759667" y="3354372"/>
        <a:ext cx="1941331" cy="14491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EA69D9-B338-443A-A105-0C8B389EF60E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5D7DE-BDFD-4A82-8293-C543C92E78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86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5D7DE-BDFD-4A82-8293-C543C92E781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5D7DE-BDFD-4A82-8293-C543C92E781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788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5D7DE-BDFD-4A82-8293-C543C92E781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পূর্বজ্ঞান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যাচাই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নেওয়া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5D7DE-BDFD-4A82-8293-C543C92E781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107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5D7DE-BDFD-4A82-8293-C543C92E781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৪টি </a:t>
            </a:r>
            <a:r>
              <a:rPr lang="en-US" sz="1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1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1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1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1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দলের</a:t>
            </a:r>
            <a:r>
              <a:rPr lang="en-US" sz="1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1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1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1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1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1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5D7DE-BDFD-4A82-8293-C543C92E781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39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1" r:id="rId1"/>
    <p:sldLayoutId id="2147484502" r:id="rId2"/>
    <p:sldLayoutId id="2147484503" r:id="rId3"/>
    <p:sldLayoutId id="2147484504" r:id="rId4"/>
    <p:sldLayoutId id="2147484505" r:id="rId5"/>
    <p:sldLayoutId id="2147484506" r:id="rId6"/>
    <p:sldLayoutId id="2147484507" r:id="rId7"/>
    <p:sldLayoutId id="2147484508" r:id="rId8"/>
    <p:sldLayoutId id="2147484509" r:id="rId9"/>
    <p:sldLayoutId id="2147484510" r:id="rId10"/>
    <p:sldLayoutId id="214748451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slide" Target="slide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-14514" y="0"/>
            <a:ext cx="8987971" cy="1371600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" y="1600200"/>
            <a:ext cx="91440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7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457200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99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0099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11143"/>
            <a:ext cx="8397766" cy="53373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8542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0" y="304800"/>
            <a:ext cx="6610350" cy="49210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itle 5"/>
          <p:cNvSpPr txBox="1">
            <a:spLocks/>
          </p:cNvSpPr>
          <p:nvPr/>
        </p:nvSpPr>
        <p:spPr>
          <a:xfrm>
            <a:off x="3962400" y="304800"/>
            <a:ext cx="1752600" cy="1267691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15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191000" y="938645"/>
            <a:ext cx="1905000" cy="96635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60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191000" y="938645"/>
            <a:ext cx="1905000" cy="96635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55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191000" y="938645"/>
            <a:ext cx="1905000" cy="96635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50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191000" y="938645"/>
            <a:ext cx="1905000" cy="96635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45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191000" y="938645"/>
            <a:ext cx="1905000" cy="96635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40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191000" y="938645"/>
            <a:ext cx="1905000" cy="96635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35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191000" y="938645"/>
            <a:ext cx="1905000" cy="96635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30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191000" y="938645"/>
            <a:ext cx="1905000" cy="96635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25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191000" y="938645"/>
            <a:ext cx="1905000" cy="96635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20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4191000" y="938645"/>
            <a:ext cx="1905000" cy="96635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15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191000" y="938645"/>
            <a:ext cx="1905000" cy="96635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10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191000" y="938645"/>
            <a:ext cx="1905000" cy="96635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24" name="Oval 23"/>
          <p:cNvSpPr/>
          <p:nvPr/>
        </p:nvSpPr>
        <p:spPr>
          <a:xfrm>
            <a:off x="4191000" y="938645"/>
            <a:ext cx="1905000" cy="96635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00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24200" y="3581400"/>
            <a:ext cx="3581400" cy="6415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NikoshLightBAN" pitchFamily="2" charset="0"/>
                <a:cs typeface="NikoshLightBAN" pitchFamily="2" charset="0"/>
              </a:rPr>
              <a:t>অ্যাথলেটিক্স</a:t>
            </a:r>
            <a:r>
              <a:rPr lang="en-US" sz="4000" dirty="0" smtClean="0">
                <a:solidFill>
                  <a:schemeClr val="bg1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LightBAN" pitchFamily="2" charset="0"/>
                <a:cs typeface="NikoshLightBAN" pitchFamily="2" charset="0"/>
              </a:rPr>
              <a:t>কী</a:t>
            </a:r>
            <a:r>
              <a:rPr lang="en-US" sz="4000" dirty="0" smtClean="0">
                <a:solidFill>
                  <a:schemeClr val="bg1"/>
                </a:solidFill>
                <a:latin typeface="NikoshLightBAN" pitchFamily="2" charset="0"/>
                <a:cs typeface="NikoshLightBAN" pitchFamily="2" charset="0"/>
              </a:rPr>
              <a:t>?</a:t>
            </a:r>
            <a:endParaRPr lang="en-GB" sz="4000" dirty="0">
              <a:solidFill>
                <a:schemeClr val="bg1"/>
              </a:solidFill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3" name="Action Button: Forward or Next 2">
            <a:hlinkClick r:id="rId4" action="ppaction://hlinksldjump" highlightClick="1"/>
          </p:cNvPr>
          <p:cNvSpPr/>
          <p:nvPr/>
        </p:nvSpPr>
        <p:spPr>
          <a:xfrm>
            <a:off x="7772400" y="5867400"/>
            <a:ext cx="1066800" cy="381000"/>
          </a:xfrm>
          <a:prstGeom prst="actionButtonForwardNext">
            <a:avLst/>
          </a:prstGeom>
          <a:solidFill>
            <a:srgbClr val="996633"/>
          </a:solidFill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33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7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25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3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175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825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6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475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3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3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125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3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-1190" r="3" b="1414"/>
          <a:stretch/>
        </p:blipFill>
        <p:spPr>
          <a:xfrm>
            <a:off x="2376398" y="1143000"/>
            <a:ext cx="5378373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TextBox 28"/>
          <p:cNvSpPr txBox="1"/>
          <p:nvPr/>
        </p:nvSpPr>
        <p:spPr>
          <a:xfrm>
            <a:off x="0" y="12954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76800" y="15240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39000" y="12954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724401" y="1447800"/>
            <a:ext cx="6857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b="1" dirty="0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3733800" cy="1197591"/>
          </a:xfrm>
          <a:prstGeom prst="rect">
            <a:avLst/>
          </a:prstGeom>
          <a:solidFill>
            <a:srgbClr val="00B0F0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1304" y="5675194"/>
            <a:ext cx="8229599" cy="457200"/>
          </a:xfrm>
          <a:prstGeom prst="rect">
            <a:avLst/>
          </a:prstGeom>
          <a:solidFill>
            <a:srgbClr val="CCCC00"/>
          </a:solidFill>
          <a:ln>
            <a:solidFill>
              <a:srgbClr val="66FF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অ্যাথলেটিক্স’র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ইভেন্টস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৪টি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ইভেন্টস’র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729205" y="2286000"/>
            <a:ext cx="2209800" cy="21336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</a:p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GB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29205" y="2286000"/>
            <a:ext cx="2209800" cy="21336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০৯</a:t>
            </a:r>
          </a:p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GB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40578" y="2286000"/>
            <a:ext cx="2209800" cy="21336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০৮</a:t>
            </a:r>
          </a:p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GB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29205" y="2286000"/>
            <a:ext cx="2209800" cy="21336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০৭</a:t>
            </a:r>
          </a:p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GB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40578" y="2286000"/>
            <a:ext cx="2209800" cy="21336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০৬</a:t>
            </a:r>
          </a:p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GB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40578" y="2265528"/>
            <a:ext cx="2209800" cy="21336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০৫</a:t>
            </a:r>
          </a:p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GB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762000" y="2265528"/>
            <a:ext cx="2209800" cy="21336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০৪</a:t>
            </a:r>
          </a:p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GB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56313" y="2265528"/>
            <a:ext cx="2209800" cy="21336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০৩</a:t>
            </a:r>
          </a:p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GB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40578" y="2265528"/>
            <a:ext cx="2209800" cy="21336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০২</a:t>
            </a:r>
          </a:p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GB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739441" y="2224585"/>
            <a:ext cx="2209800" cy="21336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</a:t>
            </a:r>
          </a:p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GB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767117" y="2224585"/>
            <a:ext cx="2209800" cy="21336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endParaRPr lang="bn-BD" sz="4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Action Button: Forward or Next 1">
            <a:hlinkClick r:id="rId4" action="ppaction://hlinksldjump" highlightClick="1"/>
          </p:cNvPr>
          <p:cNvSpPr/>
          <p:nvPr/>
        </p:nvSpPr>
        <p:spPr>
          <a:xfrm>
            <a:off x="7391400" y="6400800"/>
            <a:ext cx="914400" cy="304800"/>
          </a:xfrm>
          <a:prstGeom prst="actionButtonForwardNext">
            <a:avLst/>
          </a:prstGeom>
          <a:solidFill>
            <a:srgbClr val="996633"/>
          </a:solidFill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902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803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704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60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9506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407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1308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7209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311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>
            <a:off x="0" y="0"/>
            <a:ext cx="4038599" cy="1219200"/>
          </a:xfrm>
          <a:prstGeom prst="round1Rect">
            <a:avLst>
              <a:gd name="adj" fmla="val 50000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দলের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5638800"/>
            <a:ext cx="8153400" cy="609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৪টি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দৌড়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প্রতিযোগিতার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নিয়মাবলী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371600"/>
            <a:ext cx="6515100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Action Button: Forward or Next 5">
            <a:hlinkClick r:id="rId4" action="ppaction://hlinksldjump" highlightClick="1"/>
          </p:cNvPr>
          <p:cNvSpPr/>
          <p:nvPr/>
        </p:nvSpPr>
        <p:spPr>
          <a:xfrm>
            <a:off x="7467600" y="6400800"/>
            <a:ext cx="685800" cy="304800"/>
          </a:xfrm>
          <a:prstGeom prst="actionButtonForwardNext">
            <a:avLst/>
          </a:prstGeom>
          <a:solidFill>
            <a:srgbClr val="996633"/>
          </a:solidFill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69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3379527" cy="119743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32875" y="3463636"/>
            <a:ext cx="6798860" cy="568036"/>
          </a:xfrm>
          <a:prstGeom prst="rect">
            <a:avLst/>
          </a:prstGeom>
          <a:solidFill>
            <a:srgbClr val="00B050"/>
          </a:solidFill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স্প্রিন্ট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দৌড়ের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স্টার্ট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714829" y="4495800"/>
            <a:ext cx="7834952" cy="10668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দৌড়ের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লেন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1232875" y="2438400"/>
            <a:ext cx="6034584" cy="533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থ্রো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ইভেন্টস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" name="Action Button: Forward or Next 1">
            <a:hlinkClick r:id="rId2" action="ppaction://hlinksldjump" highlightClick="1"/>
          </p:cNvPr>
          <p:cNvSpPr/>
          <p:nvPr/>
        </p:nvSpPr>
        <p:spPr>
          <a:xfrm>
            <a:off x="7758752" y="6172200"/>
            <a:ext cx="762000" cy="457200"/>
          </a:xfrm>
          <a:prstGeom prst="actionButtonForwardNext">
            <a:avLst/>
          </a:prstGeom>
          <a:solidFill>
            <a:srgbClr val="996633"/>
          </a:solidFill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1066800"/>
            <a:ext cx="6889750" cy="4133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Flowchart: Multidocument 3"/>
          <p:cNvSpPr/>
          <p:nvPr/>
        </p:nvSpPr>
        <p:spPr>
          <a:xfrm>
            <a:off x="0" y="0"/>
            <a:ext cx="4038600" cy="914400"/>
          </a:xfrm>
          <a:prstGeom prst="flowChartMultidocument">
            <a:avLst/>
          </a:prstGeom>
          <a:solidFill>
            <a:srgbClr val="002060"/>
          </a:solidFill>
          <a:ln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Internal Storage 5"/>
          <p:cNvSpPr/>
          <p:nvPr/>
        </p:nvSpPr>
        <p:spPr>
          <a:xfrm>
            <a:off x="264614" y="5701352"/>
            <a:ext cx="8650785" cy="457200"/>
          </a:xfrm>
          <a:prstGeom prst="flowChartInternalStorag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s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অ্যাথলেটসদের সাধারণ যোগ্যতা ও গুণাবলি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as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as-IN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Action Button: Forward or Next 2">
            <a:hlinkClick r:id="rId3" action="ppaction://hlinksldjump" highlightClick="1"/>
          </p:cNvPr>
          <p:cNvSpPr/>
          <p:nvPr/>
        </p:nvSpPr>
        <p:spPr>
          <a:xfrm>
            <a:off x="7696200" y="6324600"/>
            <a:ext cx="990600" cy="381000"/>
          </a:xfrm>
          <a:prstGeom prst="actionButtonForwardNext">
            <a:avLst/>
          </a:prstGeom>
          <a:solidFill>
            <a:srgbClr val="996633"/>
          </a:solidFill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35041962"/>
              </p:ext>
            </p:extLst>
          </p:nvPr>
        </p:nvGraphicFramePr>
        <p:xfrm>
          <a:off x="304800" y="76200"/>
          <a:ext cx="57912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13913573"/>
              </p:ext>
            </p:extLst>
          </p:nvPr>
        </p:nvGraphicFramePr>
        <p:xfrm>
          <a:off x="533400" y="1143000"/>
          <a:ext cx="8001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86315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1483E1-D2AE-47AD-A538-D65195DDBE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graphicEl>
                                              <a:dgm id="{491483E1-D2AE-47AD-A538-D65195DDBE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graphicEl>
                                              <a:dgm id="{491483E1-D2AE-47AD-A538-D65195DDBE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graphicEl>
                                              <a:dgm id="{491483E1-D2AE-47AD-A538-D65195DDBE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B1B60A-941F-495E-BA72-19F13E2729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graphicEl>
                                              <a:dgm id="{E5B1B60A-941F-495E-BA72-19F13E2729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graphicEl>
                                              <a:dgm id="{E5B1B60A-941F-495E-BA72-19F13E2729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E5B1B60A-941F-495E-BA72-19F13E2729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BA1A7F-1147-487E-823F-516E69ECA7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F4BA1A7F-1147-487E-823F-516E69ECA7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graphicEl>
                                              <a:dgm id="{F4BA1A7F-1147-487E-823F-516E69ECA7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graphicEl>
                                              <a:dgm id="{F4BA1A7F-1147-487E-823F-516E69ECA7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BF3732-3AE8-410B-9221-16045EA096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23BF3732-3AE8-410B-9221-16045EA096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23BF3732-3AE8-410B-9221-16045EA096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23BF3732-3AE8-410B-9221-16045EA096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EFA66C-14E7-4CFA-9F48-BA0E006C1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graphicEl>
                                              <a:dgm id="{69EFA66C-14E7-4CFA-9F48-BA0E006C1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69EFA66C-14E7-4CFA-9F48-BA0E006C1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graphicEl>
                                              <a:dgm id="{69EFA66C-14E7-4CFA-9F48-BA0E006C1F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38DF7B-17E6-4234-ACA3-4D07918294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graphicEl>
                                              <a:dgm id="{7138DF7B-17E6-4234-ACA3-4D07918294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graphicEl>
                                              <a:dgm id="{7138DF7B-17E6-4234-ACA3-4D07918294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graphicEl>
                                              <a:dgm id="{7138DF7B-17E6-4234-ACA3-4D07918294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E38FE9-4370-44C1-819C-F9562CAF1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graphicEl>
                                              <a:dgm id="{7AE38FE9-4370-44C1-819C-F9562CAF1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graphicEl>
                                              <a:dgm id="{7AE38FE9-4370-44C1-819C-F9562CAF1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graphicEl>
                                              <a:dgm id="{7AE38FE9-4370-44C1-819C-F9562CAF1A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D6C6D2-EEF7-4432-8746-72214DD182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graphicEl>
                                              <a:dgm id="{FBD6C6D2-EEF7-4432-8746-72214DD182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graphicEl>
                                              <a:dgm id="{FBD6C6D2-EEF7-4432-8746-72214DD182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graphicEl>
                                              <a:dgm id="{FBD6C6D2-EEF7-4432-8746-72214DD182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818A9A-E314-4F2E-825E-1B87F8F84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graphicEl>
                                              <a:dgm id="{9F818A9A-E314-4F2E-825E-1B87F8F84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graphicEl>
                                              <a:dgm id="{9F818A9A-E314-4F2E-825E-1B87F8F84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graphicEl>
                                              <a:dgm id="{9F818A9A-E314-4F2E-825E-1B87F8F84F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4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6728" y="457200"/>
            <a:ext cx="7024744" cy="1143000"/>
          </a:xfrm>
        </p:spPr>
        <p:txBody>
          <a:bodyPr>
            <a:noAutofit/>
          </a:bodyPr>
          <a:lstStyle/>
          <a:p>
            <a:pPr algn="ctr"/>
            <a:r>
              <a:rPr lang="en-US" sz="4800" dirty="0" err="1" smtClean="0">
                <a:solidFill>
                  <a:srgbClr val="00206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খোদা</a:t>
            </a:r>
            <a:r>
              <a:rPr lang="en-US" sz="4800" dirty="0" smtClean="0">
                <a:solidFill>
                  <a:srgbClr val="00206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হাফিজ</a:t>
            </a:r>
            <a:r>
              <a:rPr lang="en-US" sz="4800" dirty="0" smtClean="0">
                <a:solidFill>
                  <a:srgbClr val="00206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/>
            </a:r>
            <a:br>
              <a:rPr lang="en-US" sz="4800" dirty="0" smtClean="0">
                <a:solidFill>
                  <a:srgbClr val="00206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</a:br>
            <a:r>
              <a:rPr lang="en-US" sz="4800" dirty="0" err="1" smtClean="0">
                <a:solidFill>
                  <a:srgbClr val="00206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তোমরা</a:t>
            </a:r>
            <a:r>
              <a:rPr lang="en-US" sz="4800" dirty="0" smtClean="0">
                <a:solidFill>
                  <a:srgbClr val="00206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সবাই</a:t>
            </a:r>
            <a:r>
              <a:rPr lang="en-US" sz="4800" dirty="0" smtClean="0">
                <a:solidFill>
                  <a:srgbClr val="00206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ভালো</a:t>
            </a:r>
            <a:r>
              <a:rPr lang="en-US" sz="4800" dirty="0" smtClean="0">
                <a:solidFill>
                  <a:srgbClr val="00206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থেকো</a:t>
            </a:r>
            <a:endParaRPr lang="en-US" sz="4800" dirty="0">
              <a:solidFill>
                <a:srgbClr val="002060"/>
              </a:solidFill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0"/>
            <a:ext cx="91440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84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52400" y="152400"/>
            <a:ext cx="5715000" cy="2057400"/>
          </a:xfrm>
          <a:prstGeom prst="horizontalScroll">
            <a:avLst>
              <a:gd name="adj" fmla="val 25000"/>
            </a:avLst>
          </a:prstGeom>
          <a:solidFill>
            <a:schemeClr val="bg2"/>
          </a:solidFill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as-IN" sz="4400" dirty="0" smtClean="0">
                <a:solidFill>
                  <a:schemeClr val="accent3"/>
                </a:solidFill>
                <a:latin typeface="NikoshGrameem" panose="02000000000000000000" pitchFamily="2" charset="0"/>
                <a:cs typeface="NikoshGrameem" panose="02000000000000000000" pitchFamily="2" charset="0"/>
              </a:rPr>
              <a:t>উপস্থাপনায়</a:t>
            </a:r>
            <a:endParaRPr lang="as-IN" sz="4400" dirty="0">
              <a:solidFill>
                <a:schemeClr val="accent3"/>
              </a:solidFill>
              <a:latin typeface="NikoshGrameem" panose="02000000000000000000" pitchFamily="2" charset="0"/>
              <a:cs typeface="NikoshGrameem" panose="02000000000000000000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886200" y="971550"/>
            <a:ext cx="2402917" cy="70485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447800" y="3124200"/>
            <a:ext cx="29546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</p:txBody>
      </p:sp>
      <p:sp>
        <p:nvSpPr>
          <p:cNvPr id="8" name="Rectangle 7"/>
          <p:cNvSpPr/>
          <p:nvPr/>
        </p:nvSpPr>
        <p:spPr>
          <a:xfrm>
            <a:off x="1072238" y="2514600"/>
            <a:ext cx="34612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400" b="1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4400" b="1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আবদুল</a:t>
            </a:r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জলিল</a:t>
            </a:r>
            <a:endParaRPr lang="bn-BD" sz="4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3756666"/>
            <a:ext cx="556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কুমিল্লা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হাউজিং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এস্টেট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স্কুল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এন্ড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কলেজ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,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কুমিল্লা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0" y="2514600"/>
            <a:ext cx="3429000" cy="36880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ingle Corner Rectangle 3"/>
          <p:cNvSpPr/>
          <p:nvPr/>
        </p:nvSpPr>
        <p:spPr>
          <a:xfrm>
            <a:off x="304800" y="457200"/>
            <a:ext cx="4724400" cy="1066800"/>
          </a:xfrm>
          <a:prstGeom prst="round1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জকে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30200"/>
            <a:ext cx="2772770" cy="4191000"/>
          </a:xfrm>
          <a:prstGeom prst="rect">
            <a:avLst/>
          </a:prstGeom>
          <a:ln w="28575" cap="flat" cmpd="tri">
            <a:noFill/>
            <a:prstDash val="lgDashDot"/>
            <a:rou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z="565150">
            <a:bevelT w="190500" h="38100"/>
          </a:sp3d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2590800"/>
            <a:ext cx="5943599" cy="9906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1480391" lon="20941544" rev="21375137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Grameem" panose="02000000000000000000" pitchFamily="2" charset="0"/>
                <a:cs typeface="NikoshGrameem" panose="02000000000000000000" pitchFamily="2" charset="0"/>
              </a:rPr>
              <a:t>শারীরিক</a:t>
            </a:r>
            <a:r>
              <a:rPr lang="en-US" sz="2800" dirty="0" smtClean="0">
                <a:solidFill>
                  <a:schemeClr val="tx1"/>
                </a:solidFill>
                <a:latin typeface="NikoshGrameem" panose="02000000000000000000" pitchFamily="2" charset="0"/>
                <a:cs typeface="NikoshGrameem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Grameem" panose="02000000000000000000" pitchFamily="2" charset="0"/>
                <a:cs typeface="NikoshGrameem" panose="02000000000000000000" pitchFamily="2" charset="0"/>
              </a:rPr>
              <a:t>শিক্ষা</a:t>
            </a:r>
            <a:r>
              <a:rPr lang="en-US" sz="2800" dirty="0" smtClean="0">
                <a:solidFill>
                  <a:schemeClr val="tx1"/>
                </a:solidFill>
                <a:latin typeface="NikoshGrameem" panose="02000000000000000000" pitchFamily="2" charset="0"/>
                <a:cs typeface="NikoshGrameem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Grameem" panose="02000000000000000000" pitchFamily="2" charset="0"/>
                <a:cs typeface="NikoshGrameem" panose="02000000000000000000" pitchFamily="2" charset="0"/>
              </a:rPr>
              <a:t>স্বাস্থ্যবিজ্ঞান</a:t>
            </a:r>
            <a:r>
              <a:rPr lang="en-US" sz="2800" dirty="0" smtClean="0">
                <a:solidFill>
                  <a:schemeClr val="tx1"/>
                </a:solidFill>
                <a:latin typeface="NikoshGrameem" panose="02000000000000000000" pitchFamily="2" charset="0"/>
                <a:cs typeface="NikoshGrameem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Grameem" panose="02000000000000000000" pitchFamily="2" charset="0"/>
                <a:cs typeface="NikoshGrameem" panose="02000000000000000000" pitchFamily="2" charset="0"/>
              </a:rPr>
              <a:t>খেলাধুলা</a:t>
            </a:r>
            <a:endParaRPr lang="en-US" sz="2800" dirty="0">
              <a:solidFill>
                <a:schemeClr val="tx1"/>
              </a:solidFill>
              <a:latin typeface="NikoshGrameem" panose="02000000000000000000" pitchFamily="2" charset="0"/>
              <a:cs typeface="NikoshGrameem" panose="02000000000000000000" pitchFamily="2" charset="0"/>
            </a:endParaRPr>
          </a:p>
        </p:txBody>
      </p:sp>
      <p:sp>
        <p:nvSpPr>
          <p:cNvPr id="8" name="Right Triangle 7"/>
          <p:cNvSpPr/>
          <p:nvPr/>
        </p:nvSpPr>
        <p:spPr>
          <a:xfrm>
            <a:off x="0" y="4572000"/>
            <a:ext cx="8231875" cy="1589965"/>
          </a:xfrm>
          <a:prstGeom prst="rt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accent3"/>
                </a:solidFill>
                <a:latin typeface="NikoshGrameem" panose="02000000000000000000" pitchFamily="2" charset="0"/>
                <a:cs typeface="NikoshGrameem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accent3"/>
                </a:solidFill>
                <a:latin typeface="NikoshGrameem" panose="02000000000000000000" pitchFamily="2" charset="0"/>
                <a:cs typeface="NikoshGrameem" panose="02000000000000000000" pitchFamily="2" charset="0"/>
              </a:rPr>
              <a:t>দশম</a:t>
            </a:r>
            <a:r>
              <a:rPr lang="en-US" sz="2000" dirty="0" smtClean="0">
                <a:solidFill>
                  <a:schemeClr val="accent3"/>
                </a:solidFill>
                <a:latin typeface="NikoshGrameem" panose="02000000000000000000" pitchFamily="2" charset="0"/>
                <a:cs typeface="NikoshGrameem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accent3"/>
                </a:solidFill>
                <a:latin typeface="NikoshGrameem" panose="02000000000000000000" pitchFamily="2" charset="0"/>
                <a:cs typeface="NikoshGrameem" panose="02000000000000000000" pitchFamily="2" charset="0"/>
              </a:rPr>
              <a:t>শ্রেণি,অধ্যায়</a:t>
            </a:r>
            <a:r>
              <a:rPr lang="en-US" sz="2000" dirty="0" smtClean="0">
                <a:solidFill>
                  <a:schemeClr val="accent3"/>
                </a:solidFill>
                <a:latin typeface="NikoshGrameem" panose="02000000000000000000" pitchFamily="2" charset="0"/>
                <a:cs typeface="NikoshGrameem" panose="02000000000000000000" pitchFamily="2" charset="0"/>
              </a:rPr>
              <a:t>: </a:t>
            </a:r>
            <a:r>
              <a:rPr lang="en-US" sz="2000" dirty="0" err="1" smtClean="0">
                <a:solidFill>
                  <a:schemeClr val="accent3"/>
                </a:solidFill>
                <a:latin typeface="NikoshGrameem" panose="02000000000000000000" pitchFamily="2" charset="0"/>
                <a:cs typeface="NikoshGrameem" panose="02000000000000000000" pitchFamily="2" charset="0"/>
              </a:rPr>
              <a:t>নবম</a:t>
            </a:r>
            <a:endParaRPr lang="en-US" sz="2000" dirty="0" smtClean="0">
              <a:solidFill>
                <a:schemeClr val="accent3"/>
              </a:solidFill>
              <a:latin typeface="NikoshGrameem" panose="02000000000000000000" pitchFamily="2" charset="0"/>
              <a:cs typeface="NikoshGrameem" panose="02000000000000000000" pitchFamily="2" charset="0"/>
            </a:endParaRPr>
          </a:p>
          <a:p>
            <a:r>
              <a:rPr lang="en-US" sz="2000" dirty="0" err="1" smtClean="0">
                <a:solidFill>
                  <a:schemeClr val="accent3"/>
                </a:solidFill>
                <a:latin typeface="NikoshGrameem" panose="02000000000000000000" pitchFamily="2" charset="0"/>
                <a:cs typeface="NikoshGrameem" panose="02000000000000000000" pitchFamily="2" charset="0"/>
              </a:rPr>
              <a:t>বিশেষ</a:t>
            </a:r>
            <a:r>
              <a:rPr lang="en-US" sz="2000" dirty="0" smtClean="0">
                <a:solidFill>
                  <a:schemeClr val="accent3"/>
                </a:solidFill>
                <a:latin typeface="NikoshGrameem" panose="02000000000000000000" pitchFamily="2" charset="0"/>
                <a:cs typeface="NikoshGrameem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accent3"/>
                </a:solidFill>
                <a:latin typeface="NikoshGrameem" panose="02000000000000000000" pitchFamily="2" charset="0"/>
                <a:cs typeface="NikoshGrameem" panose="02000000000000000000" pitchFamily="2" charset="0"/>
              </a:rPr>
              <a:t>পাঠ</a:t>
            </a:r>
            <a:r>
              <a:rPr lang="en-US" sz="2000" dirty="0" smtClean="0">
                <a:solidFill>
                  <a:schemeClr val="accent3"/>
                </a:solidFill>
                <a:latin typeface="NikoshGrameem" panose="02000000000000000000" pitchFamily="2" charset="0"/>
                <a:cs typeface="NikoshGrameem" panose="02000000000000000000" pitchFamily="2" charset="0"/>
              </a:rPr>
              <a:t>: </a:t>
            </a:r>
            <a:r>
              <a:rPr lang="en-US" sz="2000" dirty="0" err="1" smtClean="0">
                <a:solidFill>
                  <a:schemeClr val="accent3"/>
                </a:solidFill>
                <a:latin typeface="NikoshGrameem" panose="02000000000000000000" pitchFamily="2" charset="0"/>
                <a:cs typeface="NikoshGrameem" panose="02000000000000000000" pitchFamily="2" charset="0"/>
              </a:rPr>
              <a:t>অ্যাথলেটিক্স</a:t>
            </a:r>
            <a:r>
              <a:rPr lang="en-US" sz="2000" dirty="0" smtClean="0">
                <a:solidFill>
                  <a:schemeClr val="accent3"/>
                </a:solidFill>
                <a:latin typeface="NikoshGrameem" panose="02000000000000000000" pitchFamily="2" charset="0"/>
                <a:cs typeface="NikoshGrameem" panose="02000000000000000000" pitchFamily="2" charset="0"/>
              </a:rPr>
              <a:t> </a:t>
            </a:r>
            <a:endParaRPr lang="en-US" sz="2000" dirty="0">
              <a:solidFill>
                <a:schemeClr val="accent3"/>
              </a:solidFill>
              <a:latin typeface="NikoshGrameem" panose="02000000000000000000" pitchFamily="2" charset="0"/>
              <a:cs typeface="NikoshGrameem" panose="02000000000000000000" pitchFamily="2" charset="0"/>
            </a:endParaRPr>
          </a:p>
        </p:txBody>
      </p:sp>
      <p:sp>
        <p:nvSpPr>
          <p:cNvPr id="2" name="Round Single Corner Rectangle 1"/>
          <p:cNvSpPr/>
          <p:nvPr/>
        </p:nvSpPr>
        <p:spPr>
          <a:xfrm>
            <a:off x="6553200" y="5104263"/>
            <a:ext cx="2391770" cy="523164"/>
          </a:xfrm>
          <a:prstGeom prst="round1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৫০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91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1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1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457200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99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0099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8" t="9383" r="6054" b="17276"/>
          <a:stretch/>
        </p:blipFill>
        <p:spPr>
          <a:xfrm>
            <a:off x="914400" y="691583"/>
            <a:ext cx="7162800" cy="59247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49" y="3567784"/>
            <a:ext cx="4448019" cy="30806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91" y="709611"/>
            <a:ext cx="3891209" cy="24907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91" y="3567784"/>
            <a:ext cx="3891209" cy="30806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228610" y="152400"/>
            <a:ext cx="2590800" cy="419100"/>
          </a:xfrm>
          <a:prstGeom prst="rect">
            <a:avLst/>
          </a:prstGeom>
          <a:solidFill>
            <a:srgbClr val="CC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ঘোষণা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95600" y="152400"/>
            <a:ext cx="6096000" cy="419100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আলোচ্য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06" y="695324"/>
            <a:ext cx="4264893" cy="2581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02" y="695324"/>
            <a:ext cx="8792298" cy="6111533"/>
          </a:xfrm>
          <a:prstGeom prst="rect">
            <a:avLst/>
          </a:prstGeom>
        </p:spPr>
      </p:pic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1524010" y="2705100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অ্যাথলেটিক্স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Action Button: Forward or Next 5">
            <a:hlinkClick r:id="rId8" action="ppaction://hlinksldjump" highlightClick="1"/>
          </p:cNvPr>
          <p:cNvSpPr/>
          <p:nvPr/>
        </p:nvSpPr>
        <p:spPr>
          <a:xfrm>
            <a:off x="8077200" y="6324600"/>
            <a:ext cx="609600" cy="428623"/>
          </a:xfrm>
          <a:prstGeom prst="actionButtonForwardNext">
            <a:avLst/>
          </a:prstGeom>
          <a:solidFill>
            <a:srgbClr val="996633"/>
          </a:solidFill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7745" y="32657"/>
            <a:ext cx="2983173" cy="586854"/>
          </a:xfrm>
          <a:prstGeom prst="rect">
            <a:avLst/>
          </a:prstGeom>
          <a:solidFill>
            <a:srgbClr val="00990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2071914"/>
            <a:ext cx="6193240" cy="381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1.অ্যাথলেটিক্স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487" y="2895600"/>
            <a:ext cx="8118711" cy="457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2.অ্যাথলেটিক্স-এর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ইভেন্টস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1569" y="4267200"/>
            <a:ext cx="8763000" cy="457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3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দৌড়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প্রতিযোগিতার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নিয়মাবলী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0" y="5481311"/>
            <a:ext cx="7304396" cy="457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4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অ্যাথলেটসদের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যোগ্যতা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গুণাবলি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sp>
        <p:nvSpPr>
          <p:cNvPr id="2" name="Rectangle 1"/>
          <p:cNvSpPr/>
          <p:nvPr/>
        </p:nvSpPr>
        <p:spPr>
          <a:xfrm>
            <a:off x="-7745" y="956481"/>
            <a:ext cx="3581400" cy="533400"/>
          </a:xfrm>
          <a:prstGeom prst="rect">
            <a:avLst/>
          </a:prstGeom>
          <a:solidFill>
            <a:srgbClr val="FF5050"/>
          </a:solidFill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পাঠশেষে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25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  <p:bldP spid="8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457200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99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0099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7924800" cy="4953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457200" y="282714"/>
            <a:ext cx="8229600" cy="1088886"/>
          </a:xfrm>
          <a:prstGeom prst="rect">
            <a:avLst/>
          </a:prstGeom>
          <a:solidFill>
            <a:srgbClr val="FF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42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457200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99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0099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36" y="1165086"/>
            <a:ext cx="8282850" cy="4722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8542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38200"/>
            <a:ext cx="7924800" cy="55704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8542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solidFill>
          <a:srgbClr val="996633"/>
        </a:solidFill>
      </a:spPr>
      <a:bodyPr rtlCol="0" anchor="ctr"/>
      <a:lstStyle>
        <a:defPPr algn="ctr">
          <a:defRPr>
            <a:solidFill>
              <a:schemeClr val="accent3"/>
            </a:solidFill>
          </a:defRPr>
        </a:defPPr>
      </a:lstStyle>
      <a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2926</TotalTime>
  <Words>250</Words>
  <Application>Microsoft Office PowerPoint</Application>
  <PresentationFormat>On-screen Show (4:3)</PresentationFormat>
  <Paragraphs>91</Paragraphs>
  <Slides>17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Theme1</vt:lpstr>
      <vt:lpstr>  আজকের ক্লাসে সবাইকে স্বাগতম</vt:lpstr>
      <vt:lpstr>PowerPoint Presentation</vt:lpstr>
      <vt:lpstr>শারীরিক শিক্ষা, স্বাস্থ্যবিজ্ঞান ও খেলাধুলা</vt:lpstr>
      <vt:lpstr>PowerPoint Presentation</vt:lpstr>
      <vt:lpstr>অ্যাথলেটিক্স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খোদা হাফিজ তোমরা সবাই ভালো থেকো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mahfuz</dc:creator>
  <cp:lastModifiedBy>HP</cp:lastModifiedBy>
  <cp:revision>524</cp:revision>
  <dcterms:created xsi:type="dcterms:W3CDTF">2006-08-16T00:00:00Z</dcterms:created>
  <dcterms:modified xsi:type="dcterms:W3CDTF">2020-04-16T10:36:10Z</dcterms:modified>
</cp:coreProperties>
</file>