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68" r:id="rId3"/>
    <p:sldId id="277" r:id="rId4"/>
    <p:sldId id="258" r:id="rId5"/>
    <p:sldId id="269" r:id="rId6"/>
    <p:sldId id="270" r:id="rId7"/>
    <p:sldId id="259" r:id="rId8"/>
    <p:sldId id="260" r:id="rId9"/>
    <p:sldId id="271" r:id="rId10"/>
    <p:sldId id="278" r:id="rId11"/>
    <p:sldId id="285" r:id="rId12"/>
    <p:sldId id="279" r:id="rId13"/>
    <p:sldId id="272" r:id="rId14"/>
    <p:sldId id="281" r:id="rId15"/>
    <p:sldId id="282" r:id="rId16"/>
    <p:sldId id="283" r:id="rId17"/>
    <p:sldId id="284" r:id="rId18"/>
    <p:sldId id="286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AAC"/>
    <a:srgbClr val="97D00A"/>
    <a:srgbClr val="FDB3FD"/>
    <a:srgbClr val="81F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B8BB9-138C-4ACB-97A1-C5048F2D85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734B0-E0C7-4560-A9C2-7F80BC797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1FDA7"/>
            </a:gs>
            <a:gs pos="50000">
              <a:srgbClr val="E86AAC"/>
            </a:gs>
            <a:gs pos="100000">
              <a:srgbClr val="97D00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981200"/>
            <a:ext cx="6858000" cy="3581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7568" y="609600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4800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4419600"/>
            <a:ext cx="78486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উদ্যোক্তাগন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RJSC)-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নিয়ম-কানুন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জনসাধারনের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নিবন্ধিত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1950" y="931718"/>
            <a:ext cx="4152900" cy="3183082"/>
            <a:chOff x="361950" y="931718"/>
            <a:chExt cx="4152900" cy="3183082"/>
          </a:xfrm>
        </p:grpSpPr>
        <p:sp>
          <p:nvSpPr>
            <p:cNvPr id="3" name="Rounded Rectangle 2"/>
            <p:cNvSpPr/>
            <p:nvPr/>
          </p:nvSpPr>
          <p:spPr>
            <a:xfrm>
              <a:off x="361950" y="1295400"/>
              <a:ext cx="4152900" cy="28194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08759" y="931718"/>
              <a:ext cx="3449782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যৌথমূলধনী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নিবন্ধন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অফিস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38700" y="1143000"/>
            <a:ext cx="1981200" cy="2971800"/>
            <a:chOff x="4838700" y="1143000"/>
            <a:chExt cx="1981200" cy="2971800"/>
          </a:xfrm>
        </p:grpSpPr>
        <p:sp>
          <p:nvSpPr>
            <p:cNvPr id="8" name="Rounded Rectangle 7"/>
            <p:cNvSpPr/>
            <p:nvPr/>
          </p:nvSpPr>
          <p:spPr>
            <a:xfrm>
              <a:off x="4838700" y="1752600"/>
              <a:ext cx="1981200" cy="236220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05400" y="1143000"/>
              <a:ext cx="12954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অনলাইন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আবেদন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10400" y="1066800"/>
            <a:ext cx="1981200" cy="3048000"/>
            <a:chOff x="7010400" y="1066800"/>
            <a:chExt cx="1981200" cy="3048000"/>
          </a:xfrm>
        </p:grpSpPr>
        <p:sp>
          <p:nvSpPr>
            <p:cNvPr id="9" name="Rounded Rectangle 8"/>
            <p:cNvSpPr/>
            <p:nvPr/>
          </p:nvSpPr>
          <p:spPr>
            <a:xfrm>
              <a:off x="7010400" y="1752600"/>
              <a:ext cx="1981200" cy="23622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86600" y="1066800"/>
              <a:ext cx="18288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জমার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প্রাপ্ত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সার্টিফিকেট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85800" y="4419600"/>
            <a:ext cx="78486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শেযারহোল্ডারদের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 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(২)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5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5715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066800"/>
            <a:ext cx="1981200" cy="3429000"/>
            <a:chOff x="685800" y="1066800"/>
            <a:chExt cx="1981200" cy="3429000"/>
          </a:xfrm>
        </p:grpSpPr>
        <p:sp>
          <p:nvSpPr>
            <p:cNvPr id="3" name="Rounded Rectangle 2"/>
            <p:cNvSpPr/>
            <p:nvPr/>
          </p:nvSpPr>
          <p:spPr>
            <a:xfrm>
              <a:off x="685800" y="1524000"/>
              <a:ext cx="1981200" cy="29718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1066800"/>
              <a:ext cx="18288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সর্বনিম্ন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২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33400" y="4495800"/>
            <a:ext cx="76200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হস্তাস্তর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71801" y="1167245"/>
            <a:ext cx="3200400" cy="3363191"/>
            <a:chOff x="2971801" y="1167245"/>
            <a:chExt cx="3200400" cy="3363191"/>
          </a:xfrm>
        </p:grpSpPr>
        <p:sp>
          <p:nvSpPr>
            <p:cNvPr id="4" name="Rounded Rectangle 3"/>
            <p:cNvSpPr/>
            <p:nvPr/>
          </p:nvSpPr>
          <p:spPr>
            <a:xfrm>
              <a:off x="2971801" y="1558636"/>
              <a:ext cx="3200400" cy="29718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000" y="1167245"/>
              <a:ext cx="24384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সর্বোচ্চ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24600" y="1066800"/>
            <a:ext cx="2514599" cy="3415145"/>
            <a:chOff x="6324600" y="1066800"/>
            <a:chExt cx="2514599" cy="3415145"/>
          </a:xfrm>
        </p:grpSpPr>
        <p:sp>
          <p:nvSpPr>
            <p:cNvPr id="9" name="Rounded Rectangle 8"/>
            <p:cNvSpPr/>
            <p:nvPr/>
          </p:nvSpPr>
          <p:spPr>
            <a:xfrm>
              <a:off x="6324600" y="1510145"/>
              <a:ext cx="2514599" cy="29718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76999" y="1066800"/>
              <a:ext cx="2362199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শেয়ারের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হস্তান্তর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45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4800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4648200"/>
            <a:ext cx="78486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হস্তান্তর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33700" y="1052946"/>
            <a:ext cx="3352800" cy="3539836"/>
            <a:chOff x="2933700" y="1052946"/>
            <a:chExt cx="3352800" cy="3539836"/>
          </a:xfrm>
        </p:grpSpPr>
        <p:sp>
          <p:nvSpPr>
            <p:cNvPr id="4" name="Rounded Rectangle 3"/>
            <p:cNvSpPr/>
            <p:nvPr/>
          </p:nvSpPr>
          <p:spPr>
            <a:xfrm>
              <a:off x="2933700" y="1468582"/>
              <a:ext cx="3352800" cy="31242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1052946"/>
              <a:ext cx="24765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অসংখ্য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1066800"/>
            <a:ext cx="2556164" cy="3505200"/>
            <a:chOff x="304800" y="1066800"/>
            <a:chExt cx="2556164" cy="3505200"/>
          </a:xfrm>
        </p:grpSpPr>
        <p:sp>
          <p:nvSpPr>
            <p:cNvPr id="11" name="Rounded Rectangle 10"/>
            <p:cNvSpPr/>
            <p:nvPr/>
          </p:nvSpPr>
          <p:spPr>
            <a:xfrm>
              <a:off x="304800" y="1676400"/>
              <a:ext cx="2556164" cy="28956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" y="1066800"/>
              <a:ext cx="21336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সর্বনিম্ন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৭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7000" y="1125682"/>
            <a:ext cx="2209801" cy="3217718"/>
            <a:chOff x="6477000" y="1125682"/>
            <a:chExt cx="2209801" cy="3217718"/>
          </a:xfrm>
        </p:grpSpPr>
        <p:sp>
          <p:nvSpPr>
            <p:cNvPr id="8" name="Rounded Rectangle 7"/>
            <p:cNvSpPr/>
            <p:nvPr/>
          </p:nvSpPr>
          <p:spPr>
            <a:xfrm>
              <a:off x="6477000" y="1676400"/>
              <a:ext cx="2209800" cy="26670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77001" y="1125682"/>
              <a:ext cx="22098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শেয়ারের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হস্তান্তর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45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290885"/>
            <a:ext cx="69072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রিমিটেড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1169988" y="1447800"/>
            <a:ext cx="6477000" cy="35020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4800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4724400"/>
            <a:ext cx="78486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ক্রেতারাই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1066800"/>
            <a:ext cx="3352800" cy="3581400"/>
            <a:chOff x="838200" y="1066800"/>
            <a:chExt cx="3352800" cy="3581400"/>
          </a:xfrm>
        </p:grpSpPr>
        <p:sp>
          <p:nvSpPr>
            <p:cNvPr id="3" name="Rounded Rectangle 2"/>
            <p:cNvSpPr/>
            <p:nvPr/>
          </p:nvSpPr>
          <p:spPr>
            <a:xfrm>
              <a:off x="838200" y="1524000"/>
              <a:ext cx="3352800" cy="31242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7800" y="1066800"/>
              <a:ext cx="22860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শেয়ার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সার্টিফিকেট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1125682"/>
            <a:ext cx="3352800" cy="3522518"/>
            <a:chOff x="4572000" y="1125682"/>
            <a:chExt cx="3352800" cy="3522518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1524000"/>
              <a:ext cx="3352800" cy="31242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1125682"/>
              <a:ext cx="22860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নমুনা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সার্টিফিকেট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45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4419600"/>
            <a:ext cx="67818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অগ্রগণ্য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শেযারের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1066800"/>
            <a:ext cx="3352800" cy="3352800"/>
            <a:chOff x="838200" y="1066800"/>
            <a:chExt cx="3352800" cy="3352800"/>
          </a:xfrm>
        </p:grpSpPr>
        <p:sp>
          <p:nvSpPr>
            <p:cNvPr id="3" name="Rounded Rectangle 2"/>
            <p:cNvSpPr/>
            <p:nvPr/>
          </p:nvSpPr>
          <p:spPr>
            <a:xfrm>
              <a:off x="838200" y="1524000"/>
              <a:ext cx="3352800" cy="2895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7800" y="1066800"/>
              <a:ext cx="22860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শেয়ার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সার্টিফিকেট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1125682"/>
            <a:ext cx="3352800" cy="3293918"/>
            <a:chOff x="4572000" y="1125682"/>
            <a:chExt cx="3352800" cy="3293918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1524000"/>
              <a:ext cx="3352800" cy="28956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1125682"/>
              <a:ext cx="22860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নমুনা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সার্টিফিকেট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438400" y="228600"/>
            <a:ext cx="4800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85800" y="4343400"/>
            <a:ext cx="75438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শেযারহোল্ডারদের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শেযারের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অগ্রগণ্য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শেযারের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পূর্ববর্তি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লভ্যাংশসহ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445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700" y="4724400"/>
            <a:ext cx="78486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ঋণপত্রের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কোম্পানিকে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1066800"/>
            <a:ext cx="3352800" cy="3581400"/>
            <a:chOff x="838200" y="1066800"/>
            <a:chExt cx="3352800" cy="3581400"/>
          </a:xfrm>
        </p:grpSpPr>
        <p:sp>
          <p:nvSpPr>
            <p:cNvPr id="3" name="Rounded Rectangle 2"/>
            <p:cNvSpPr/>
            <p:nvPr/>
          </p:nvSpPr>
          <p:spPr>
            <a:xfrm>
              <a:off x="838200" y="1524000"/>
              <a:ext cx="3352800" cy="31242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7800" y="1066800"/>
              <a:ext cx="22860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ঋণপত্র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বন্ড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1125682"/>
            <a:ext cx="3352800" cy="3522518"/>
            <a:chOff x="4572000" y="1125682"/>
            <a:chExt cx="3352800" cy="3522518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1524000"/>
              <a:ext cx="3352800" cy="31242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38700" y="1125682"/>
              <a:ext cx="2552700" cy="6269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ঋণ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ট্রেজারি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438400" y="228600"/>
            <a:ext cx="4800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445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4648200"/>
            <a:ext cx="70866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অবন্টিত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শেযারের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পুরোটাই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শেয়ারহোলাডারদের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অবন্টিত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1066800"/>
            <a:ext cx="3352800" cy="3581400"/>
            <a:chOff x="838200" y="1066800"/>
            <a:chExt cx="3352800" cy="3581400"/>
          </a:xfrm>
        </p:grpSpPr>
        <p:sp>
          <p:nvSpPr>
            <p:cNvPr id="3" name="Rounded Rectangle 2"/>
            <p:cNvSpPr/>
            <p:nvPr/>
          </p:nvSpPr>
          <p:spPr>
            <a:xfrm>
              <a:off x="838200" y="1524000"/>
              <a:ext cx="3352800" cy="31242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7800" y="1066800"/>
              <a:ext cx="22860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অবন্টিত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438400" y="228600"/>
            <a:ext cx="4800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85800" y="4648200"/>
            <a:ext cx="73914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পরিচালকদের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অবন্টিত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02282" y="533400"/>
            <a:ext cx="4436918" cy="4055918"/>
            <a:chOff x="4402282" y="533400"/>
            <a:chExt cx="4436918" cy="4055918"/>
          </a:xfrm>
        </p:grpSpPr>
        <p:grpSp>
          <p:nvGrpSpPr>
            <p:cNvPr id="10" name="Group 9"/>
            <p:cNvGrpSpPr/>
            <p:nvPr/>
          </p:nvGrpSpPr>
          <p:grpSpPr>
            <a:xfrm>
              <a:off x="4402282" y="1066800"/>
              <a:ext cx="2989118" cy="3522518"/>
              <a:chOff x="4572000" y="1125682"/>
              <a:chExt cx="3352800" cy="3522518"/>
            </a:xfr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4" name="Rounded Rectangle 3"/>
              <p:cNvSpPr/>
              <p:nvPr/>
            </p:nvSpPr>
            <p:spPr>
              <a:xfrm>
                <a:off x="4572000" y="1524000"/>
                <a:ext cx="3352800" cy="31242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105400" y="1125682"/>
                <a:ext cx="2286000" cy="685800"/>
              </a:xfrm>
              <a:prstGeom prst="rect">
                <a:avLst/>
              </a:prstGeom>
              <a:grp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পরিচালকদের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সভা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ular Callout 10"/>
            <p:cNvSpPr/>
            <p:nvPr/>
          </p:nvSpPr>
          <p:spPr>
            <a:xfrm>
              <a:off x="7391400" y="533400"/>
              <a:ext cx="1447800" cy="2133600"/>
            </a:xfrm>
            <a:prstGeom prst="wedgeRoundRectCallout">
              <a:avLst>
                <a:gd name="adj1" fmla="val -76591"/>
                <a:gd name="adj2" fmla="val -4276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বাড়ানো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দরকার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450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782" y="4648200"/>
            <a:ext cx="78486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শর্তাধীনে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8200" y="1066800"/>
            <a:ext cx="3352800" cy="3581400"/>
            <a:chOff x="838200" y="1066800"/>
            <a:chExt cx="3352800" cy="3581400"/>
          </a:xfrm>
        </p:grpSpPr>
        <p:sp>
          <p:nvSpPr>
            <p:cNvPr id="3" name="Rounded Rectangle 2"/>
            <p:cNvSpPr/>
            <p:nvPr/>
          </p:nvSpPr>
          <p:spPr>
            <a:xfrm>
              <a:off x="838200" y="1524000"/>
              <a:ext cx="3352800" cy="31242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7800" y="1066800"/>
              <a:ext cx="22860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বিশ্ব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ভবন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438400" y="228600"/>
            <a:ext cx="4800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0" y="1125682"/>
            <a:ext cx="3352800" cy="3370118"/>
            <a:chOff x="4572000" y="1125682"/>
            <a:chExt cx="3352800" cy="3370118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1524000"/>
              <a:ext cx="3352800" cy="15621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1125682"/>
              <a:ext cx="22860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আন্তর্জাতিক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তহবিল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জাইকা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572000" y="3086100"/>
              <a:ext cx="3352800" cy="14097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6636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724400"/>
            <a:ext cx="761047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752600"/>
            <a:ext cx="5476875" cy="2438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2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20/03/2020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457200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134697"/>
            <a:ext cx="80010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(খ)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৫০ 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৩০।  	(ঘ)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62462" y="152400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2727" y="3429000"/>
            <a:ext cx="80010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(খ)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(ঘ)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24000" y="388620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114800"/>
            <a:ext cx="7010400" cy="167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5000" y="1371600"/>
            <a:ext cx="4991100" cy="2514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6764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1066800"/>
            <a:ext cx="597952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533400"/>
            <a:ext cx="4267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8439" y="563571"/>
            <a:ext cx="2989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যাচাই</a:t>
            </a:r>
            <a:endParaRPr lang="en-US" sz="48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369127"/>
            <a:ext cx="8153400" cy="7689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191000"/>
            <a:ext cx="81534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সেচ্ছায়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চুক্তিবদ্ধ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0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9600" y="1219200"/>
            <a:ext cx="3581400" cy="3619500"/>
            <a:chOff x="609600" y="1219200"/>
            <a:chExt cx="3581400" cy="3619500"/>
          </a:xfrm>
        </p:grpSpPr>
        <p:sp>
          <p:nvSpPr>
            <p:cNvPr id="2" name="Rounded Rectangle 1"/>
            <p:cNvSpPr/>
            <p:nvPr/>
          </p:nvSpPr>
          <p:spPr>
            <a:xfrm>
              <a:off x="609600" y="1409700"/>
              <a:ext cx="3581400" cy="3429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49036" y="1219200"/>
              <a:ext cx="30480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বেক্সিমকো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ফার্মা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লিমিটেড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865909" y="4953000"/>
            <a:ext cx="3068781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লিমিটেড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81000"/>
            <a:ext cx="8229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দুটোতে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59927" y="1524000"/>
            <a:ext cx="3456709" cy="3314700"/>
            <a:chOff x="4959927" y="1524000"/>
            <a:chExt cx="3456709" cy="3314700"/>
          </a:xfrm>
        </p:grpSpPr>
        <p:sp>
          <p:nvSpPr>
            <p:cNvPr id="8" name="Rounded Rectangle 7"/>
            <p:cNvSpPr/>
            <p:nvPr/>
          </p:nvSpPr>
          <p:spPr>
            <a:xfrm>
              <a:off x="4959927" y="1524000"/>
              <a:ext cx="3456709" cy="32004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64281" y="4038600"/>
              <a:ext cx="3048000" cy="8001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ফাস্ট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সিকিউরিটি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লিমিটেড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4800" y="5708072"/>
            <a:ext cx="8534400" cy="921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1" y="5029200"/>
            <a:ext cx="4343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Ltd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70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590800" y="457200"/>
            <a:ext cx="3657600" cy="1371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438400"/>
            <a:ext cx="7315200" cy="220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কারবার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joint stock company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8077200" cy="220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4800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4648200"/>
            <a:ext cx="7848600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স্বেচ্ছায়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1066800"/>
            <a:ext cx="3352800" cy="3581400"/>
            <a:chOff x="838200" y="1066800"/>
            <a:chExt cx="3352800" cy="3581400"/>
          </a:xfrm>
        </p:grpSpPr>
        <p:sp>
          <p:nvSpPr>
            <p:cNvPr id="3" name="Rounded Rectangle 2"/>
            <p:cNvSpPr/>
            <p:nvPr/>
          </p:nvSpPr>
          <p:spPr>
            <a:xfrm>
              <a:off x="838200" y="1524000"/>
              <a:ext cx="3352800" cy="31242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7800" y="1066800"/>
              <a:ext cx="2286000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কিছু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ব্যক্তি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স্বেচ্ছায়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একত্রিত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ব্যবসা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228600"/>
            <a:ext cx="4419600" cy="4419600"/>
            <a:chOff x="4572000" y="228600"/>
            <a:chExt cx="4419600" cy="4419600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1524000"/>
              <a:ext cx="3352800" cy="31242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18364" y="1125682"/>
              <a:ext cx="22860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প্রত্যেকে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সামর্থ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অনুযায়ী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দিবে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7467600" y="228600"/>
              <a:ext cx="1524000" cy="1620982"/>
            </a:xfrm>
            <a:prstGeom prst="wedgeRoundRectCallout">
              <a:avLst>
                <a:gd name="adj1" fmla="val -42301"/>
                <a:gd name="adj2" fmla="val 67922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২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বেশী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দিতে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পারবো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313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4800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52600" y="1371600"/>
            <a:ext cx="5943600" cy="2438400"/>
            <a:chOff x="1752600" y="1371600"/>
            <a:chExt cx="5943600" cy="2438400"/>
          </a:xfrm>
        </p:grpSpPr>
        <p:sp>
          <p:nvSpPr>
            <p:cNvPr id="3" name="Rounded Rectangle 2"/>
            <p:cNvSpPr/>
            <p:nvPr/>
          </p:nvSpPr>
          <p:spPr>
            <a:xfrm>
              <a:off x="1752600" y="1828800"/>
              <a:ext cx="5943600" cy="19812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352800" y="1371600"/>
              <a:ext cx="3200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ইউএস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এয়ার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লাইনস্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লিঃ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33400" y="3886200"/>
            <a:ext cx="8229600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বৃহদায়তন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সূত্রপাত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ঘটে।বর্তমানে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58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90800" y="304800"/>
            <a:ext cx="4038600" cy="10668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336473"/>
            <a:ext cx="8153400" cy="6165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13716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86600" y="1066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29200"/>
            <a:ext cx="81534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বহুসংখ্যক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753</Words>
  <Application>Microsoft Office PowerPoint</Application>
  <PresentationFormat>On-screen Show (4:3)</PresentationFormat>
  <Paragraphs>101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41</cp:revision>
  <dcterms:created xsi:type="dcterms:W3CDTF">2006-08-16T00:00:00Z</dcterms:created>
  <dcterms:modified xsi:type="dcterms:W3CDTF">2020-04-17T12:50:53Z</dcterms:modified>
</cp:coreProperties>
</file>