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9" r:id="rId5"/>
    <p:sldId id="260" r:id="rId6"/>
    <p:sldId id="263" r:id="rId7"/>
    <p:sldId id="261" r:id="rId8"/>
    <p:sldId id="262" r:id="rId9"/>
    <p:sldId id="264" r:id="rId10"/>
    <p:sldId id="280" r:id="rId11"/>
    <p:sldId id="277" r:id="rId12"/>
    <p:sldId id="281" r:id="rId13"/>
    <p:sldId id="274" r:id="rId14"/>
    <p:sldId id="265" r:id="rId15"/>
    <p:sldId id="266" r:id="rId16"/>
    <p:sldId id="268" r:id="rId17"/>
    <p:sldId id="282" r:id="rId18"/>
    <p:sldId id="270" r:id="rId19"/>
    <p:sldId id="267" r:id="rId20"/>
    <p:sldId id="283" r:id="rId21"/>
    <p:sldId id="269" r:id="rId22"/>
    <p:sldId id="271" r:id="rId23"/>
    <p:sldId id="278" r:id="rId24"/>
    <p:sldId id="272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8600" y="0"/>
            <a:ext cx="8610600" cy="1524000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শুভ</a:t>
            </a:r>
            <a:r>
              <a:rPr lang="en-US" sz="4800" dirty="0" smtClean="0"/>
              <a:t> </a:t>
            </a:r>
            <a:r>
              <a:rPr lang="en-US" sz="4800" dirty="0" err="1" smtClean="0"/>
              <a:t>সকাল</a:t>
            </a:r>
            <a:r>
              <a:rPr lang="en-US" sz="4800" dirty="0" smtClean="0"/>
              <a:t> </a:t>
            </a:r>
            <a:r>
              <a:rPr lang="en-US" sz="4800" dirty="0" err="1" smtClean="0"/>
              <a:t>বন্ধুরা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8214610" y="1273447"/>
            <a:ext cx="74950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FARUK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5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8624" y="1729569"/>
            <a:ext cx="5471410" cy="4238094"/>
          </a:xfrm>
          <a:prstGeom prst="rect">
            <a:avLst/>
          </a:prstGeom>
        </p:spPr>
      </p:pic>
    </p:spTree>
  </p:cSld>
  <p:clrMapOvr>
    <a:masterClrMapping/>
  </p:clrMapOvr>
  <p:transition spd="slow" advTm="13000">
    <p:wedge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</a:gsLst>
          <a:lin ang="21594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4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711" y="0"/>
            <a:ext cx="5936105" cy="2216666"/>
          </a:xfrm>
          <a:prstGeom prst="rect">
            <a:avLst/>
          </a:prstGeom>
        </p:spPr>
      </p:pic>
      <p:pic>
        <p:nvPicPr>
          <p:cNvPr id="5" name="Picture 4" descr="p3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753" y="2231208"/>
            <a:ext cx="7659844" cy="42895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486353" y="0"/>
            <a:ext cx="65764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FARUK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72" y="213843"/>
            <a:ext cx="7944787" cy="63480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97240" y="1377379"/>
            <a:ext cx="74676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FARUK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 advTm="76000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409" y="0"/>
            <a:ext cx="6588472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456892" y="958653"/>
            <a:ext cx="46225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FARUK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29849"/>
            <a:ext cx="8839200" cy="632460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বাল্য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বিবাহ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নিরোধ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আইন২০১৭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অনুযায়ী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–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বাল্যবিবাহ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একটি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অপরাধ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কোন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প্রাপ্ত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বয়স্ক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ব্যাক্তি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এ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অপরাধ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করলে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০২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বছর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কারাদন্ড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১লক্ষ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টাকা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জরিমানা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অথবা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উভয়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দন্ডে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দন্ডিত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হবেন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।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অপ্রাপ্ত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বয়স্ক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কোন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লোক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অপরাধ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করলে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এক্মাস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কারাদন্ড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অথবা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৫০হাজার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টাকা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জরিমানা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হইবে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।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8546315" y="1258457"/>
            <a:ext cx="59768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FARUK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381000"/>
            <a:ext cx="6858000" cy="16764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Rounded Rectangle 2"/>
          <p:cNvSpPr/>
          <p:nvPr/>
        </p:nvSpPr>
        <p:spPr>
          <a:xfrm>
            <a:off x="1447800" y="2667000"/>
            <a:ext cx="5943600" cy="350520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যৌতুক</a:t>
            </a:r>
            <a:r>
              <a:rPr lang="en-US" sz="5400" dirty="0" smtClean="0"/>
              <a:t> </a:t>
            </a:r>
            <a:r>
              <a:rPr lang="en-US" sz="5400" dirty="0" err="1" smtClean="0"/>
              <a:t>কিভাবে</a:t>
            </a:r>
            <a:r>
              <a:rPr lang="en-US" sz="5400" dirty="0" smtClean="0"/>
              <a:t>  </a:t>
            </a:r>
            <a:r>
              <a:rPr lang="en-US" sz="5400" dirty="0" err="1" smtClean="0"/>
              <a:t>প্রতিরোধ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করা</a:t>
            </a:r>
            <a:r>
              <a:rPr lang="en-US" sz="5400" dirty="0" smtClean="0"/>
              <a:t> </a:t>
            </a:r>
            <a:r>
              <a:rPr lang="en-US" sz="5400" dirty="0" err="1" smtClean="0"/>
              <a:t>যায়</a:t>
            </a:r>
            <a:r>
              <a:rPr lang="en-US" sz="5400" dirty="0" smtClean="0"/>
              <a:t>  </a:t>
            </a:r>
            <a:r>
              <a:rPr lang="en-US" sz="5400" dirty="0" err="1" smtClean="0"/>
              <a:t>লিখ</a:t>
            </a:r>
            <a:r>
              <a:rPr lang="en-US" sz="5400" dirty="0" smtClean="0"/>
              <a:t> ।  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8019737" y="1303427"/>
            <a:ext cx="88442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FARUK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8000">
    <p:wheel spokes="8"/>
    <p:sndAc>
      <p:endSnd/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959370" y="809468"/>
            <a:ext cx="6790545" cy="1424065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খোলামেলা</a:t>
            </a:r>
            <a:r>
              <a:rPr lang="en-US" sz="4000" dirty="0" smtClean="0"/>
              <a:t> </a:t>
            </a:r>
            <a:r>
              <a:rPr lang="en-US" sz="4000" dirty="0" err="1" smtClean="0"/>
              <a:t>আলোচনার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মাধ্যমে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Right Arrow 4"/>
          <p:cNvSpPr/>
          <p:nvPr/>
        </p:nvSpPr>
        <p:spPr>
          <a:xfrm>
            <a:off x="976859" y="2236033"/>
            <a:ext cx="6790545" cy="1424065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শিক্ষার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মাধ্যমে</a:t>
            </a:r>
            <a:endParaRPr lang="en-US" sz="4400" dirty="0"/>
          </a:p>
        </p:txBody>
      </p:sp>
      <p:sp>
        <p:nvSpPr>
          <p:cNvPr id="6" name="Right Arrow 5"/>
          <p:cNvSpPr/>
          <p:nvPr/>
        </p:nvSpPr>
        <p:spPr>
          <a:xfrm>
            <a:off x="961868" y="3989881"/>
            <a:ext cx="6790545" cy="1424065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জনসচেতনতার</a:t>
            </a:r>
            <a:r>
              <a:rPr lang="en-US" sz="4400" dirty="0" smtClean="0"/>
              <a:t>  </a:t>
            </a:r>
            <a:r>
              <a:rPr lang="en-US" sz="4400" dirty="0" err="1" smtClean="0"/>
              <a:t>মাধ্যমে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8201541" y="1408357"/>
            <a:ext cx="56770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FARUK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Tm="29000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" y="434714"/>
            <a:ext cx="8495655" cy="536648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3" name="Rectangle 2"/>
          <p:cNvSpPr/>
          <p:nvPr/>
        </p:nvSpPr>
        <p:spPr>
          <a:xfrm>
            <a:off x="8769246" y="1183506"/>
            <a:ext cx="37475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FARUK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2000">
    <p:plus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17" y="563770"/>
            <a:ext cx="8163287" cy="54322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19540" y="637081"/>
            <a:ext cx="82445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832547" y="0"/>
            <a:ext cx="5638800" cy="1371600"/>
          </a:xfrm>
          <a:prstGeom prst="wedgeRoundRectCallou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Oval 2"/>
          <p:cNvSpPr/>
          <p:nvPr/>
        </p:nvSpPr>
        <p:spPr>
          <a:xfrm>
            <a:off x="1499016" y="1622686"/>
            <a:ext cx="6400800" cy="2590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যৌতুকের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শাস্তি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?  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1531495" y="4267200"/>
            <a:ext cx="6400800" cy="2590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যৌতুক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দেয়</a:t>
            </a:r>
            <a:r>
              <a:rPr lang="en-US" sz="4400" dirty="0" smtClean="0"/>
              <a:t> ?    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8094689" y="823742"/>
            <a:ext cx="86942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FARUK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19541" y="928672"/>
            <a:ext cx="82445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FARUK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Picture 6" descr="p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5441"/>
            <a:ext cx="8288093" cy="6395181"/>
          </a:xfrm>
          <a:prstGeom prst="rect">
            <a:avLst/>
          </a:prstGeom>
        </p:spPr>
      </p:pic>
    </p:spTree>
  </p:cSld>
  <p:clrMapOvr>
    <a:masterClrMapping/>
  </p:clrMapOvr>
  <p:transition spd="slow" advTm="30000">
    <p:diamond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1143000"/>
            <a:ext cx="3429000" cy="5410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শিক্ষক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পরিচিতি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2800" dirty="0" err="1" smtClean="0"/>
              <a:t>নাম</a:t>
            </a:r>
            <a:r>
              <a:rPr lang="en-US" sz="2800" dirty="0" smtClean="0"/>
              <a:t>- </a:t>
            </a:r>
            <a:r>
              <a:rPr lang="en-US" sz="2800" dirty="0" err="1" smtClean="0"/>
              <a:t>গোলাম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ফারুক</a:t>
            </a:r>
            <a:endParaRPr lang="en-US" sz="2800" dirty="0" smtClean="0"/>
          </a:p>
          <a:p>
            <a:pPr algn="ctr"/>
            <a:r>
              <a:rPr lang="en-US" sz="2800" dirty="0" err="1" smtClean="0"/>
              <a:t>সহকারী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শিক্ষক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দত্তেরচর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পুরান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বাট্টাজোড়</a:t>
            </a:r>
            <a:r>
              <a:rPr lang="en-US" sz="2800" dirty="0" smtClean="0"/>
              <a:t> </a:t>
            </a:r>
            <a:r>
              <a:rPr lang="en-US" sz="2800" dirty="0" err="1" smtClean="0"/>
              <a:t>মীর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কামাল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হোসেন</a:t>
            </a:r>
            <a:r>
              <a:rPr lang="en-US" sz="2800" dirty="0" smtClean="0"/>
              <a:t> </a:t>
            </a:r>
            <a:r>
              <a:rPr lang="en-US" sz="2800" dirty="0" err="1" smtClean="0"/>
              <a:t>দাখিল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মাদ্রাসা</a:t>
            </a:r>
            <a:r>
              <a:rPr lang="en-US" sz="2800" dirty="0" smtClean="0"/>
              <a:t>।</a:t>
            </a:r>
          </a:p>
          <a:p>
            <a:pPr algn="ctr"/>
            <a:r>
              <a:rPr lang="en-US" sz="2800" dirty="0" err="1" smtClean="0"/>
              <a:t>মোবাইল</a:t>
            </a:r>
            <a:r>
              <a:rPr lang="en-US" sz="2800" dirty="0" smtClean="0"/>
              <a:t>- 01918564472</a:t>
            </a:r>
          </a:p>
          <a:p>
            <a:pPr algn="ctr"/>
            <a:r>
              <a:rPr lang="en-US" sz="2800" dirty="0" err="1" smtClean="0"/>
              <a:t>মেইল</a:t>
            </a:r>
            <a:r>
              <a:rPr lang="en-US" sz="2800" dirty="0" smtClean="0"/>
              <a:t>-glm.farukict@gmail.com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638800" y="1143000"/>
            <a:ext cx="3505200" cy="5410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পাঠ</a:t>
            </a:r>
            <a:r>
              <a:rPr lang="en-US" sz="4800" dirty="0" smtClean="0"/>
              <a:t> </a:t>
            </a:r>
            <a:r>
              <a:rPr lang="en-US" sz="4800" dirty="0" err="1" smtClean="0"/>
              <a:t>পরিচিতি</a:t>
            </a:r>
            <a:r>
              <a:rPr lang="en-US" sz="4800" dirty="0" smtClean="0"/>
              <a:t> </a:t>
            </a:r>
          </a:p>
          <a:p>
            <a:pPr algn="ctr"/>
            <a:r>
              <a:rPr lang="en-US" sz="3200" dirty="0" err="1" smtClean="0"/>
              <a:t>শ্রেনি</a:t>
            </a:r>
            <a:r>
              <a:rPr lang="en-US" sz="3200" dirty="0" smtClean="0"/>
              <a:t> – </a:t>
            </a:r>
            <a:r>
              <a:rPr lang="en-US" sz="3200" dirty="0" err="1" smtClean="0"/>
              <a:t>সপ্তম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err="1" smtClean="0"/>
              <a:t>অধ্যায়</a:t>
            </a:r>
            <a:r>
              <a:rPr lang="en-US" sz="3200" dirty="0" smtClean="0"/>
              <a:t> – </a:t>
            </a:r>
            <a:r>
              <a:rPr lang="en-US" sz="3200" dirty="0" err="1" smtClean="0"/>
              <a:t>পঞ্চম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err="1" smtClean="0"/>
              <a:t>পাঠ</a:t>
            </a:r>
            <a:r>
              <a:rPr lang="en-US" sz="3200" dirty="0" smtClean="0"/>
              <a:t>- </a:t>
            </a:r>
            <a:r>
              <a:rPr lang="en-US" sz="3200" dirty="0" err="1" smtClean="0"/>
              <a:t>প্রথম</a:t>
            </a:r>
            <a:r>
              <a:rPr lang="en-US" sz="3200" dirty="0" smtClean="0"/>
              <a:t>    </a:t>
            </a:r>
          </a:p>
          <a:p>
            <a:pPr algn="ctr"/>
            <a:r>
              <a:rPr lang="en-US" sz="3200" dirty="0" err="1" smtClean="0"/>
              <a:t>সময়</a:t>
            </a:r>
            <a:r>
              <a:rPr lang="en-US" sz="3200" dirty="0" smtClean="0"/>
              <a:t>- ৪০ </a:t>
            </a:r>
            <a:r>
              <a:rPr lang="en-US" sz="3200" dirty="0" err="1" smtClean="0"/>
              <a:t>মিনিট</a:t>
            </a:r>
            <a:r>
              <a:rPr lang="en-US" sz="3200" dirty="0" smtClean="0"/>
              <a:t> </a:t>
            </a:r>
            <a:r>
              <a:rPr lang="en-US" sz="2800" dirty="0" err="1" smtClean="0"/>
              <a:t>তারিখ</a:t>
            </a:r>
            <a:r>
              <a:rPr lang="en-US" sz="2800" dirty="0" smtClean="0"/>
              <a:t>- ১৭ -০৪ -২০২০ </a:t>
            </a:r>
            <a:endParaRPr lang="en-US" sz="2800" dirty="0"/>
          </a:p>
        </p:txBody>
      </p:sp>
      <p:pic>
        <p:nvPicPr>
          <p:cNvPr id="6" name="Picture 5" descr="5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295400"/>
            <a:ext cx="2057400" cy="26060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36695" y="2412701"/>
            <a:ext cx="64457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4000">
    <p:wheel spokes="8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1289154" y="584616"/>
            <a:ext cx="6970426" cy="5531371"/>
          </a:xfrm>
          <a:prstGeom prst="snip2Same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সাধারনত</a:t>
            </a:r>
            <a:r>
              <a:rPr lang="en-US" sz="5400" dirty="0" smtClean="0"/>
              <a:t> </a:t>
            </a:r>
            <a:r>
              <a:rPr lang="en-US" sz="5400" dirty="0" err="1" smtClean="0"/>
              <a:t>কনেপক্ষ</a:t>
            </a:r>
            <a:r>
              <a:rPr lang="en-US" sz="5400" dirty="0" smtClean="0"/>
              <a:t> </a:t>
            </a:r>
            <a:r>
              <a:rPr lang="en-US" sz="5400" dirty="0" err="1" smtClean="0"/>
              <a:t>বরপক্ষকে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যা</a:t>
            </a:r>
            <a:r>
              <a:rPr lang="en-US" sz="5400" dirty="0" smtClean="0"/>
              <a:t> </a:t>
            </a:r>
            <a:r>
              <a:rPr lang="en-US" sz="5400" dirty="0" err="1" smtClean="0"/>
              <a:t>দেয়</a:t>
            </a:r>
            <a:r>
              <a:rPr lang="en-US" sz="5400" dirty="0" smtClean="0"/>
              <a:t>  </a:t>
            </a:r>
            <a:r>
              <a:rPr lang="en-US" sz="5400" dirty="0" err="1" smtClean="0"/>
              <a:t>তাকেই</a:t>
            </a:r>
            <a:r>
              <a:rPr lang="en-US" sz="5400" dirty="0" smtClean="0"/>
              <a:t> </a:t>
            </a:r>
            <a:r>
              <a:rPr lang="en-US" sz="5400" dirty="0" err="1" smtClean="0"/>
              <a:t>যৌতুক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বলে</a:t>
            </a:r>
            <a:r>
              <a:rPr lang="en-US" sz="5400" dirty="0" smtClean="0"/>
              <a:t> । 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8321461" y="1798102"/>
            <a:ext cx="82253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FARUK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447800" y="609600"/>
            <a:ext cx="7010400" cy="1981200"/>
          </a:xfrm>
          <a:prstGeom prst="wedgeRoundRectCallou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জোড়ায়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Hexagon 2"/>
          <p:cNvSpPr/>
          <p:nvPr/>
        </p:nvSpPr>
        <p:spPr>
          <a:xfrm>
            <a:off x="1371600" y="2819400"/>
            <a:ext cx="6934200" cy="1828800"/>
          </a:xfrm>
          <a:prstGeom prst="hexagon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যৌতুক</a:t>
            </a:r>
            <a:r>
              <a:rPr lang="en-US" sz="4400" dirty="0" smtClean="0"/>
              <a:t> </a:t>
            </a:r>
            <a:r>
              <a:rPr lang="en-US" sz="4400" dirty="0" err="1" smtClean="0"/>
              <a:t>বন্ধের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 </a:t>
            </a:r>
            <a:r>
              <a:rPr lang="en-US" sz="4400" dirty="0" err="1" smtClean="0"/>
              <a:t>লিফলেট</a:t>
            </a:r>
            <a:r>
              <a:rPr lang="en-US" sz="4400" dirty="0" smtClean="0"/>
              <a:t> </a:t>
            </a:r>
            <a:r>
              <a:rPr lang="en-US" sz="4400" dirty="0" err="1" smtClean="0"/>
              <a:t>বানাও</a:t>
            </a:r>
            <a:r>
              <a:rPr lang="en-US" sz="4400" dirty="0" smtClean="0"/>
              <a:t>    </a:t>
            </a:r>
            <a:r>
              <a:rPr lang="en-US" sz="5400" dirty="0" smtClean="0"/>
              <a:t>? </a:t>
            </a:r>
            <a:endParaRPr lang="en-US" sz="5400" dirty="0"/>
          </a:p>
        </p:txBody>
      </p:sp>
      <p:sp>
        <p:nvSpPr>
          <p:cNvPr id="4" name="Hexagon 3"/>
          <p:cNvSpPr/>
          <p:nvPr/>
        </p:nvSpPr>
        <p:spPr>
          <a:xfrm>
            <a:off x="1371600" y="4800600"/>
            <a:ext cx="6934200" cy="1828800"/>
          </a:xfrm>
          <a:prstGeom prst="hexagon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 </a:t>
            </a:r>
            <a:r>
              <a:rPr lang="en-US" sz="5400" dirty="0" err="1" smtClean="0"/>
              <a:t>যৌতুক</a:t>
            </a:r>
            <a:r>
              <a:rPr lang="en-US" sz="5400" dirty="0" smtClean="0"/>
              <a:t> </a:t>
            </a:r>
            <a:r>
              <a:rPr lang="en-US" sz="5400" dirty="0" err="1" smtClean="0"/>
              <a:t>আসলে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 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8546314" y="1738143"/>
            <a:ext cx="59768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24000">
    <p:wheel spokes="8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297" y="194872"/>
            <a:ext cx="8297129" cy="644577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829207" y="1228475"/>
            <a:ext cx="31479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FARUk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76000">
    <p:plus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762000" y="914400"/>
            <a:ext cx="7924800" cy="5029200"/>
          </a:xfrm>
          <a:prstGeom prst="snip2Same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বিবাহের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সময়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কনে</a:t>
            </a:r>
            <a:r>
              <a:rPr lang="en-US" sz="6000" dirty="0" smtClean="0"/>
              <a:t> </a:t>
            </a:r>
            <a:r>
              <a:rPr lang="en-US" sz="6000" dirty="0" err="1" smtClean="0"/>
              <a:t>পক্ষ</a:t>
            </a:r>
            <a:r>
              <a:rPr lang="en-US" sz="6000" dirty="0" smtClean="0"/>
              <a:t> </a:t>
            </a:r>
            <a:r>
              <a:rPr lang="en-US" sz="6000" dirty="0" err="1" smtClean="0"/>
              <a:t>বরপক্ষকে</a:t>
            </a:r>
            <a:r>
              <a:rPr lang="en-US" sz="6000" dirty="0" smtClean="0"/>
              <a:t> </a:t>
            </a:r>
            <a:r>
              <a:rPr lang="en-US" sz="6000" dirty="0" err="1" smtClean="0"/>
              <a:t>যা</a:t>
            </a:r>
            <a:r>
              <a:rPr lang="en-US" sz="6000" dirty="0" smtClean="0"/>
              <a:t> </a:t>
            </a:r>
            <a:r>
              <a:rPr lang="en-US" sz="6000" dirty="0" err="1" smtClean="0"/>
              <a:t>কিছু</a:t>
            </a:r>
            <a:r>
              <a:rPr lang="en-US" sz="6000" dirty="0" smtClean="0"/>
              <a:t> </a:t>
            </a:r>
            <a:r>
              <a:rPr lang="en-US" sz="6000" dirty="0" err="1" smtClean="0"/>
              <a:t>দেয়</a:t>
            </a:r>
            <a:r>
              <a:rPr lang="en-US" sz="6000" dirty="0" smtClean="0"/>
              <a:t> </a:t>
            </a:r>
            <a:r>
              <a:rPr lang="en-US" sz="6000" dirty="0" err="1" smtClean="0"/>
              <a:t>তাকে</a:t>
            </a:r>
            <a:r>
              <a:rPr lang="en-US" sz="6000" dirty="0" smtClean="0"/>
              <a:t> </a:t>
            </a:r>
            <a:r>
              <a:rPr lang="en-US" sz="6000" dirty="0" err="1" smtClean="0"/>
              <a:t>যৌতুক</a:t>
            </a:r>
            <a:r>
              <a:rPr lang="en-US" sz="6000" dirty="0" smtClean="0"/>
              <a:t> </a:t>
            </a:r>
            <a:r>
              <a:rPr lang="en-US" sz="6000" dirty="0" err="1" smtClean="0"/>
              <a:t>বলে</a:t>
            </a:r>
            <a:r>
              <a:rPr lang="en-US" sz="6000" dirty="0" smtClean="0"/>
              <a:t> 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8606361" y="1971989"/>
            <a:ext cx="53763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FARUK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304800"/>
            <a:ext cx="6248400" cy="16764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বাড়ীর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4" name="Flowchart: Terminator 3"/>
          <p:cNvSpPr/>
          <p:nvPr/>
        </p:nvSpPr>
        <p:spPr>
          <a:xfrm>
            <a:off x="304800" y="5410200"/>
            <a:ext cx="8610600" cy="1219200"/>
          </a:xfrm>
          <a:prstGeom prst="flowChartTerminator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3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তোমার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বাড়ির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আশে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পাশে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যৌতুক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নিয়েছে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এমন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পরিবারের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তালিকা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করে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আনবে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। 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4032" y="2055370"/>
            <a:ext cx="4186551" cy="31358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19738" y="868713"/>
            <a:ext cx="86942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FARUK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26000">
    <p:wedg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7200" y="4800600"/>
            <a:ext cx="8305800" cy="1676400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সবাইকে</a:t>
            </a:r>
            <a:r>
              <a:rPr lang="en-US" sz="7200" dirty="0" smtClean="0"/>
              <a:t> </a:t>
            </a:r>
            <a:r>
              <a:rPr lang="en-US" sz="7200" dirty="0" err="1" smtClean="0"/>
              <a:t>ধন্যবাদ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8049718" y="404734"/>
            <a:ext cx="80946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 descr="p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894" y="743496"/>
            <a:ext cx="6648178" cy="3408779"/>
          </a:xfrm>
          <a:prstGeom prst="rect">
            <a:avLst/>
          </a:prstGeom>
        </p:spPr>
      </p:pic>
    </p:spTree>
  </p:cSld>
  <p:clrMapOvr>
    <a:masterClrMapping/>
  </p:clrMapOvr>
  <p:transition spd="slow" advTm="38000">
    <p:plus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1371600" y="152400"/>
            <a:ext cx="6705600" cy="762000"/>
          </a:xfrm>
          <a:prstGeom prst="flowChartTerminator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বলতো</a:t>
            </a:r>
            <a:r>
              <a:rPr lang="en-US" sz="4400" dirty="0" smtClean="0"/>
              <a:t> </a:t>
            </a:r>
            <a:r>
              <a:rPr lang="en-US" sz="4400" dirty="0" err="1" smtClean="0"/>
              <a:t>ছবিগুলো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কিসের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6" name="Picture 5" descr="p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71803"/>
            <a:ext cx="4901784" cy="1986197"/>
          </a:xfrm>
          <a:prstGeom prst="rect">
            <a:avLst/>
          </a:prstGeom>
        </p:spPr>
      </p:pic>
      <p:pic>
        <p:nvPicPr>
          <p:cNvPr id="7" name="Picture 6" descr="p3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1765" y="4871803"/>
            <a:ext cx="4212236" cy="1986197"/>
          </a:xfrm>
          <a:prstGeom prst="rect">
            <a:avLst/>
          </a:prstGeom>
        </p:spPr>
      </p:pic>
      <p:pic>
        <p:nvPicPr>
          <p:cNvPr id="8" name="Picture 7" descr="p3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4126" y="1019331"/>
            <a:ext cx="6913382" cy="382296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98498" y="0"/>
            <a:ext cx="53214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FARUK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1000">
    <p:randomBar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381000" y="533400"/>
            <a:ext cx="8763000" cy="2743200"/>
          </a:xfrm>
          <a:prstGeom prst="pentagon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বর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পক্ষ</a:t>
            </a:r>
            <a:r>
              <a:rPr lang="en-US" sz="5400" dirty="0" smtClean="0"/>
              <a:t> </a:t>
            </a:r>
            <a:r>
              <a:rPr lang="en-US" sz="5400" dirty="0" err="1" smtClean="0"/>
              <a:t>কনে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পক্ষকে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কিছু</a:t>
            </a:r>
            <a:r>
              <a:rPr lang="en-US" sz="5400" dirty="0" smtClean="0"/>
              <a:t> </a:t>
            </a:r>
            <a:r>
              <a:rPr lang="en-US" sz="5400" dirty="0" err="1" smtClean="0"/>
              <a:t>দেয়াকে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বলে</a:t>
            </a:r>
            <a:r>
              <a:rPr lang="en-US" sz="5400" dirty="0" smtClean="0"/>
              <a:t>  </a:t>
            </a:r>
            <a:endParaRPr lang="en-US" sz="5400" dirty="0"/>
          </a:p>
        </p:txBody>
      </p:sp>
      <p:sp>
        <p:nvSpPr>
          <p:cNvPr id="3" name="Regular Pentagon 2"/>
          <p:cNvSpPr/>
          <p:nvPr/>
        </p:nvSpPr>
        <p:spPr>
          <a:xfrm>
            <a:off x="381000" y="3733800"/>
            <a:ext cx="8763000" cy="2743200"/>
          </a:xfrm>
          <a:prstGeom prst="pentagon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বিবাহের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সময়</a:t>
            </a:r>
            <a:r>
              <a:rPr lang="en-US" sz="5400" dirty="0" smtClean="0"/>
              <a:t> </a:t>
            </a:r>
            <a:r>
              <a:rPr lang="en-US" sz="5400" dirty="0" err="1" smtClean="0"/>
              <a:t>বরকে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কিছু</a:t>
            </a:r>
            <a:r>
              <a:rPr lang="en-US" sz="5400" dirty="0" smtClean="0"/>
              <a:t>  </a:t>
            </a:r>
            <a:r>
              <a:rPr lang="en-US" sz="5400" dirty="0" err="1" smtClean="0"/>
              <a:t>দেয়াকে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বলে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8559384" y="613879"/>
            <a:ext cx="58461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381000" y="457200"/>
            <a:ext cx="8610600" cy="5410200"/>
          </a:xfrm>
          <a:prstGeom prst="irregularSeal2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92D050"/>
                </a:solidFill>
              </a:rPr>
              <a:t>যৌতুক</a:t>
            </a:r>
            <a:r>
              <a:rPr lang="en-US" sz="9600" dirty="0" smtClean="0">
                <a:solidFill>
                  <a:srgbClr val="92D050"/>
                </a:solidFill>
              </a:rPr>
              <a:t> </a:t>
            </a:r>
            <a:r>
              <a:rPr lang="en-US" sz="6600" dirty="0" smtClean="0">
                <a:solidFill>
                  <a:srgbClr val="92D050"/>
                </a:solidFill>
              </a:rPr>
              <a:t>   </a:t>
            </a:r>
            <a:endParaRPr lang="en-US" sz="66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31000">
    <p:wheel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191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………………  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609600" y="1981200"/>
            <a:ext cx="8077200" cy="4419600"/>
          </a:xfrm>
          <a:prstGeom prst="flowChartAlternateProcess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92D050"/>
                </a:solidFill>
              </a:rPr>
              <a:t>যৌতুক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কি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তা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বলতে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পারবে</a:t>
            </a:r>
            <a:r>
              <a:rPr lang="en-US" sz="4400" dirty="0" smtClean="0">
                <a:solidFill>
                  <a:srgbClr val="92D050"/>
                </a:solidFill>
              </a:rPr>
              <a:t>   </a:t>
            </a:r>
          </a:p>
          <a:p>
            <a:pPr algn="ctr"/>
            <a:r>
              <a:rPr lang="en-US" sz="4400" dirty="0" err="1" smtClean="0">
                <a:solidFill>
                  <a:srgbClr val="92D050"/>
                </a:solidFill>
              </a:rPr>
              <a:t>যৌতুকের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প্রভাব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সম্পর্কে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জানতে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পারবে</a:t>
            </a:r>
            <a:r>
              <a:rPr lang="en-US" sz="4400" dirty="0" smtClean="0">
                <a:solidFill>
                  <a:srgbClr val="92D050"/>
                </a:solidFill>
              </a:rPr>
              <a:t>  </a:t>
            </a:r>
          </a:p>
          <a:p>
            <a:pPr algn="ctr"/>
            <a:r>
              <a:rPr lang="en-US" sz="4400" dirty="0" err="1" smtClean="0">
                <a:solidFill>
                  <a:srgbClr val="92D050"/>
                </a:solidFill>
              </a:rPr>
              <a:t>যৌতুক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প্রতিরোধ</a:t>
            </a:r>
            <a:r>
              <a:rPr lang="en-US" sz="4400" dirty="0" smtClean="0">
                <a:solidFill>
                  <a:srgbClr val="92D050"/>
                </a:solidFill>
              </a:rPr>
              <a:t> ও </a:t>
            </a:r>
            <a:r>
              <a:rPr lang="en-US" sz="4400" dirty="0" err="1" smtClean="0">
                <a:solidFill>
                  <a:srgbClr val="92D050"/>
                </a:solidFill>
              </a:rPr>
              <a:t>আইন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সম্পর্কে</a:t>
            </a:r>
            <a:r>
              <a:rPr lang="en-US" sz="4400" dirty="0" smtClean="0">
                <a:solidFill>
                  <a:srgbClr val="92D050"/>
                </a:solidFill>
              </a:rPr>
              <a:t>  </a:t>
            </a:r>
            <a:r>
              <a:rPr lang="en-US" sz="4400" dirty="0" err="1" smtClean="0">
                <a:solidFill>
                  <a:srgbClr val="92D050"/>
                </a:solidFill>
              </a:rPr>
              <a:t>বলতে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পারবে</a:t>
            </a:r>
            <a:r>
              <a:rPr lang="en-US" sz="4400" dirty="0" smtClean="0">
                <a:solidFill>
                  <a:srgbClr val="92D050"/>
                </a:solidFill>
              </a:rPr>
              <a:t>  </a:t>
            </a:r>
            <a:endParaRPr lang="en-US" sz="4400" dirty="0">
              <a:solidFill>
                <a:srgbClr val="92D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39265" y="838732"/>
            <a:ext cx="40473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66000">
    <p:plus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533400"/>
            <a:ext cx="8458200" cy="632460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বিয়ের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বিপরীত</a:t>
            </a:r>
            <a:r>
              <a:rPr lang="en-US" sz="2800" dirty="0" smtClean="0"/>
              <a:t> </a:t>
            </a:r>
            <a:r>
              <a:rPr lang="en-US" sz="2800" dirty="0" err="1" smtClean="0"/>
              <a:t>পক্ষের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কাছ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সম্পত্তি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দাবি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ও </a:t>
            </a:r>
            <a:r>
              <a:rPr lang="en-US" sz="2800" dirty="0" err="1" smtClean="0"/>
              <a:t>গ্রহন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যৌতুক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 ।</a:t>
            </a:r>
          </a:p>
          <a:p>
            <a:pPr algn="ctr"/>
            <a:r>
              <a:rPr lang="en-US" sz="2800" dirty="0" smtClean="0"/>
              <a:t> </a:t>
            </a:r>
          </a:p>
          <a:p>
            <a:pPr algn="ctr"/>
            <a:r>
              <a:rPr lang="en-US" sz="4800" dirty="0" err="1" smtClean="0"/>
              <a:t>যৌতুক</a:t>
            </a:r>
            <a:r>
              <a:rPr lang="en-US" sz="4800" dirty="0" smtClean="0"/>
              <a:t> </a:t>
            </a:r>
            <a:r>
              <a:rPr lang="en-US" sz="4800" dirty="0" err="1" smtClean="0"/>
              <a:t>নিরোধ</a:t>
            </a:r>
            <a:r>
              <a:rPr lang="en-US" sz="4800" dirty="0" smtClean="0"/>
              <a:t> </a:t>
            </a:r>
            <a:r>
              <a:rPr lang="en-US" sz="4800" dirty="0" err="1" smtClean="0"/>
              <a:t>আইন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err="1" smtClean="0"/>
              <a:t>বাল্যবিবাহ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নিরোধ</a:t>
            </a:r>
            <a:r>
              <a:rPr lang="en-US" sz="3200" dirty="0" smtClean="0"/>
              <a:t> </a:t>
            </a:r>
            <a:r>
              <a:rPr lang="en-US" sz="3200" dirty="0" err="1" smtClean="0"/>
              <a:t>আইন</a:t>
            </a:r>
            <a:r>
              <a:rPr lang="en-US" sz="3200" dirty="0" smtClean="0"/>
              <a:t>) </a:t>
            </a:r>
            <a:r>
              <a:rPr lang="en-US" sz="3200" dirty="0" err="1" smtClean="0"/>
              <a:t>যৌতুক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বন্ধ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বাংলাদেশে</a:t>
            </a:r>
            <a:r>
              <a:rPr lang="en-US" sz="3200" dirty="0" smtClean="0"/>
              <a:t> ১৯৮০ </a:t>
            </a:r>
            <a:r>
              <a:rPr lang="en-US" sz="3200" dirty="0" err="1" smtClean="0"/>
              <a:t>সালে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যৌতুক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নিরোধ</a:t>
            </a:r>
            <a:r>
              <a:rPr lang="en-US" sz="3200" dirty="0" smtClean="0"/>
              <a:t> </a:t>
            </a:r>
            <a:r>
              <a:rPr lang="en-US" sz="3200" dirty="0" err="1" smtClean="0"/>
              <a:t>আইন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প্রনয়ন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করেছে</a:t>
            </a:r>
            <a:r>
              <a:rPr lang="en-US" sz="3200" dirty="0" smtClean="0"/>
              <a:t>। </a:t>
            </a:r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আইন</a:t>
            </a:r>
            <a:r>
              <a:rPr lang="en-US" sz="3200" dirty="0" smtClean="0"/>
              <a:t> </a:t>
            </a:r>
            <a:r>
              <a:rPr lang="en-US" sz="3200" dirty="0" err="1" smtClean="0"/>
              <a:t>অনুযায়ী</a:t>
            </a:r>
            <a:r>
              <a:rPr lang="en-US" sz="3200" dirty="0" smtClean="0"/>
              <a:t> </a:t>
            </a:r>
            <a:r>
              <a:rPr lang="en-US" sz="3200" dirty="0" err="1" smtClean="0"/>
              <a:t>যৌতুক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প্রদান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গ্রহন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সর্বোচ্চ</a:t>
            </a:r>
            <a:r>
              <a:rPr lang="en-US" sz="3200" dirty="0" smtClean="0"/>
              <a:t> ১ </a:t>
            </a:r>
            <a:r>
              <a:rPr lang="en-US" sz="3200" dirty="0" err="1" smtClean="0"/>
              <a:t>বছরের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কারাদন্ড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৫ </a:t>
            </a:r>
            <a:r>
              <a:rPr lang="en-US" sz="3200" dirty="0" err="1" smtClean="0"/>
              <a:t>হাজার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টাকা</a:t>
            </a:r>
            <a:r>
              <a:rPr lang="en-US" sz="3200" dirty="0" smtClean="0"/>
              <a:t> </a:t>
            </a:r>
            <a:r>
              <a:rPr lang="en-US" sz="3200" dirty="0" err="1" smtClean="0"/>
              <a:t>জরিমানা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পারে</a:t>
            </a:r>
            <a:r>
              <a:rPr lang="en-US" sz="3200" dirty="0" smtClean="0"/>
              <a:t> ।</a:t>
            </a:r>
            <a:r>
              <a:rPr lang="en-US" sz="3200" dirty="0" err="1" smtClean="0"/>
              <a:t>অথবা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উভয়</a:t>
            </a:r>
            <a:r>
              <a:rPr lang="en-US" sz="3200" dirty="0" smtClean="0"/>
              <a:t> </a:t>
            </a:r>
            <a:r>
              <a:rPr lang="en-US" sz="3200" dirty="0" err="1" smtClean="0"/>
              <a:t>দন্ডে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দন্ডিত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পারে</a:t>
            </a:r>
            <a:r>
              <a:rPr lang="en-US" sz="3200" dirty="0" smtClean="0"/>
              <a:t> । ১৯৮৬ </a:t>
            </a:r>
            <a:r>
              <a:rPr lang="en-US" sz="3200" dirty="0" err="1" smtClean="0"/>
              <a:t>সালে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যৌতুক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নিরোধ</a:t>
            </a:r>
            <a:r>
              <a:rPr lang="en-US" sz="3200" dirty="0" smtClean="0"/>
              <a:t> </a:t>
            </a:r>
            <a:r>
              <a:rPr lang="en-US" sz="3200" dirty="0" err="1" smtClean="0"/>
              <a:t>আইন</a:t>
            </a:r>
            <a:r>
              <a:rPr lang="en-US" sz="3200" dirty="0" smtClean="0"/>
              <a:t> </a:t>
            </a:r>
            <a:r>
              <a:rPr lang="en-US" sz="3200" dirty="0" err="1" smtClean="0"/>
              <a:t>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সংশোধন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। এ </a:t>
            </a:r>
            <a:r>
              <a:rPr lang="en-US" sz="3200" dirty="0" err="1" smtClean="0"/>
              <a:t>আইন</a:t>
            </a:r>
            <a:r>
              <a:rPr lang="en-US" sz="3200" dirty="0" smtClean="0"/>
              <a:t> </a:t>
            </a:r>
            <a:r>
              <a:rPr lang="en-US" sz="3200" dirty="0" err="1" smtClean="0"/>
              <a:t>অনুযায়ী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সর্বনিম্ন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সাজা</a:t>
            </a:r>
            <a:r>
              <a:rPr lang="en-US" sz="3200" dirty="0" smtClean="0"/>
              <a:t> ০১ </a:t>
            </a:r>
            <a:r>
              <a:rPr lang="en-US" sz="3200" dirty="0" err="1" smtClean="0"/>
              <a:t>বছর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সর্ব্বোচ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সাজা</a:t>
            </a:r>
            <a:r>
              <a:rPr lang="en-US" sz="3200" dirty="0" smtClean="0"/>
              <a:t> ০৫ </a:t>
            </a:r>
            <a:r>
              <a:rPr lang="en-US" sz="3200" dirty="0" err="1" smtClean="0"/>
              <a:t>বছর</a:t>
            </a:r>
            <a:r>
              <a:rPr lang="en-US" sz="3200" dirty="0" smtClean="0"/>
              <a:t>। 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2819400"/>
            <a:ext cx="533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426393" y="1183755"/>
            <a:ext cx="71760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5000">
    <p:wedge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457200"/>
            <a:ext cx="8458200" cy="640080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যৌতুকের</a:t>
            </a:r>
            <a:r>
              <a:rPr lang="en-US" sz="6600" dirty="0" smtClean="0"/>
              <a:t> </a:t>
            </a:r>
            <a:r>
              <a:rPr lang="en-US" sz="6600" dirty="0" err="1" smtClean="0"/>
              <a:t>প্রভাব</a:t>
            </a:r>
            <a:r>
              <a:rPr lang="en-US" sz="6600" dirty="0" smtClean="0"/>
              <a:t> </a:t>
            </a:r>
          </a:p>
          <a:p>
            <a:pPr algn="ctr"/>
            <a:endParaRPr lang="en-US" sz="6600" dirty="0" smtClean="0"/>
          </a:p>
          <a:p>
            <a:pPr algn="ctr"/>
            <a:r>
              <a:rPr lang="en-US" sz="4000" dirty="0" smtClean="0"/>
              <a:t> </a:t>
            </a:r>
            <a:r>
              <a:rPr lang="en-US" sz="4000" dirty="0" err="1" smtClean="0"/>
              <a:t>যৌতুক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সামাজিক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ব্যাধি</a:t>
            </a:r>
            <a:r>
              <a:rPr lang="en-US" sz="4000" dirty="0" smtClean="0"/>
              <a:t> । </a:t>
            </a:r>
            <a:r>
              <a:rPr lang="en-US" sz="4000" dirty="0" err="1" smtClean="0"/>
              <a:t>যৌতুকের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ফলে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সমাজে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নারী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নির্যাতন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। </a:t>
            </a:r>
            <a:r>
              <a:rPr lang="en-US" sz="4000" dirty="0" err="1" smtClean="0"/>
              <a:t>মহিলারা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সমাজে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মাথা</a:t>
            </a:r>
            <a:r>
              <a:rPr lang="en-US" sz="4000" dirty="0" smtClean="0"/>
              <a:t> </a:t>
            </a:r>
            <a:r>
              <a:rPr lang="en-US" sz="4000" dirty="0" err="1" smtClean="0"/>
              <a:t>উচু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দাড়াতে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পারেনা।বাংলাদেশের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সকল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সমাজেই</a:t>
            </a:r>
            <a:r>
              <a:rPr lang="en-US" sz="4000" dirty="0" smtClean="0"/>
              <a:t> </a:t>
            </a:r>
            <a:r>
              <a:rPr lang="en-US" sz="4000" dirty="0" err="1" smtClean="0"/>
              <a:t>কম</a:t>
            </a:r>
            <a:r>
              <a:rPr lang="en-US" sz="4000" dirty="0" smtClean="0"/>
              <a:t> </a:t>
            </a:r>
            <a:r>
              <a:rPr lang="en-US" sz="4000" dirty="0" err="1" smtClean="0"/>
              <a:t>বেশি</a:t>
            </a:r>
            <a:r>
              <a:rPr lang="en-US" sz="4000" dirty="0" smtClean="0"/>
              <a:t> </a:t>
            </a:r>
            <a:r>
              <a:rPr lang="en-US" sz="4000" dirty="0" err="1" smtClean="0"/>
              <a:t>যৌতুকের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প্রভাব</a:t>
            </a:r>
            <a:r>
              <a:rPr lang="en-US" sz="4000" dirty="0" smtClean="0"/>
              <a:t> </a:t>
            </a:r>
            <a:r>
              <a:rPr lang="en-US" sz="4000" dirty="0" err="1" smtClean="0"/>
              <a:t>রয়েছে</a:t>
            </a:r>
            <a:r>
              <a:rPr lang="en-US" sz="4000" dirty="0" smtClean="0"/>
              <a:t> ।  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8499422" y="928673"/>
            <a:ext cx="64457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FARUK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Tm="56000">
    <p:plus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8626" y="227350"/>
            <a:ext cx="8305800" cy="6324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/>
          </a:p>
          <a:p>
            <a:pPr algn="ctr"/>
            <a:r>
              <a:rPr lang="en-US" sz="4800" dirty="0" err="1" smtClean="0"/>
              <a:t>যৌতুক</a:t>
            </a:r>
            <a:r>
              <a:rPr lang="en-US" sz="4800" dirty="0" smtClean="0"/>
              <a:t> </a:t>
            </a:r>
            <a:r>
              <a:rPr lang="en-US" sz="4800" dirty="0" err="1" smtClean="0"/>
              <a:t>প্রতিরোধ</a:t>
            </a:r>
            <a:r>
              <a:rPr lang="en-US" sz="4800" dirty="0" smtClean="0"/>
              <a:t> </a:t>
            </a:r>
          </a:p>
          <a:p>
            <a:pPr algn="ctr"/>
            <a:endParaRPr lang="en-US" sz="4800" dirty="0" smtClean="0"/>
          </a:p>
          <a:p>
            <a:pPr algn="ctr"/>
            <a:r>
              <a:rPr lang="en-US" sz="3600" dirty="0" err="1" smtClean="0"/>
              <a:t>সমাজের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সকল</a:t>
            </a:r>
            <a:r>
              <a:rPr lang="en-US" sz="3600" dirty="0" smtClean="0"/>
              <a:t> </a:t>
            </a:r>
            <a:r>
              <a:rPr lang="en-US" sz="3600" dirty="0" err="1" smtClean="0"/>
              <a:t>কে</a:t>
            </a:r>
            <a:r>
              <a:rPr lang="en-US" sz="3600" dirty="0" smtClean="0"/>
              <a:t>  </a:t>
            </a:r>
            <a:r>
              <a:rPr lang="en-US" sz="3600" dirty="0" err="1" smtClean="0"/>
              <a:t>উপযুক্ত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গড়ে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তুলতে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r>
              <a:rPr lang="en-US" sz="3600" dirty="0" smtClean="0"/>
              <a:t>, </a:t>
            </a:r>
            <a:r>
              <a:rPr lang="en-US" sz="3600" dirty="0" err="1" smtClean="0"/>
              <a:t>মা-বাবা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সহ</a:t>
            </a:r>
            <a:r>
              <a:rPr lang="en-US" sz="3600" dirty="0" smtClean="0"/>
              <a:t> </a:t>
            </a:r>
            <a:r>
              <a:rPr lang="en-US" sz="3600" dirty="0" err="1" smtClean="0"/>
              <a:t>অভিভাবকদের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সাথে</a:t>
            </a:r>
            <a:r>
              <a:rPr lang="en-US" sz="3600" dirty="0" smtClean="0"/>
              <a:t> </a:t>
            </a:r>
            <a:r>
              <a:rPr lang="en-US" sz="3600" dirty="0" err="1" smtClean="0"/>
              <a:t>খোলামেলা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আলোচনা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r>
              <a:rPr lang="en-US" sz="3600" dirty="0" smtClean="0"/>
              <a:t> ,</a:t>
            </a:r>
            <a:r>
              <a:rPr lang="en-US" sz="3600" dirty="0" err="1" smtClean="0"/>
              <a:t>সবাইকে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নিজ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দাড়ানোর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কথা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r>
              <a:rPr lang="en-US" sz="3600" dirty="0" smtClean="0"/>
              <a:t> ।  </a:t>
            </a:r>
            <a:r>
              <a:rPr lang="en-US" sz="3600" dirty="0" err="1" smtClean="0"/>
              <a:t>যৌতুকের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বিরুদ্ধে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সকল</a:t>
            </a:r>
            <a:r>
              <a:rPr lang="en-US" sz="3600" dirty="0" smtClean="0"/>
              <a:t> </a:t>
            </a:r>
            <a:r>
              <a:rPr lang="en-US" sz="3600" dirty="0" err="1" smtClean="0"/>
              <a:t>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সচেতন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r>
              <a:rPr lang="en-US" sz="3600" dirty="0" smtClean="0"/>
              <a:t>। </a:t>
            </a:r>
            <a:r>
              <a:rPr lang="en-US" sz="3600" dirty="0" err="1" smtClean="0"/>
              <a:t>আইনের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প্রয়োগ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তাহলেই</a:t>
            </a:r>
            <a:r>
              <a:rPr lang="en-US" sz="3600" dirty="0" smtClean="0"/>
              <a:t> </a:t>
            </a:r>
            <a:r>
              <a:rPr lang="en-US" sz="3600" dirty="0" err="1" smtClean="0"/>
              <a:t>যৌতুক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বন্ধ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যাবে</a:t>
            </a:r>
            <a:r>
              <a:rPr lang="en-US" sz="3600" dirty="0" smtClean="0"/>
              <a:t> । </a:t>
            </a:r>
            <a:endParaRPr lang="en-US" sz="3600" dirty="0"/>
          </a:p>
        </p:txBody>
      </p:sp>
      <p:sp>
        <p:nvSpPr>
          <p:cNvPr id="3" name="Up Ribbon 2"/>
          <p:cNvSpPr/>
          <p:nvPr/>
        </p:nvSpPr>
        <p:spPr>
          <a:xfrm>
            <a:off x="262327" y="467194"/>
            <a:ext cx="8305800" cy="1600200"/>
          </a:xfrm>
          <a:prstGeom prst="ribbon2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531324" y="1663190"/>
            <a:ext cx="38782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59000">
    <p:wedg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402</Words>
  <Application>Microsoft Office PowerPoint</Application>
  <PresentationFormat>On-screen Show (4:3)</PresentationFormat>
  <Paragraphs>73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</dc:creator>
  <cp:lastModifiedBy>HC</cp:lastModifiedBy>
  <cp:revision>133</cp:revision>
  <dcterms:created xsi:type="dcterms:W3CDTF">2006-08-16T00:00:00Z</dcterms:created>
  <dcterms:modified xsi:type="dcterms:W3CDTF">2020-04-17T01:49:02Z</dcterms:modified>
</cp:coreProperties>
</file>