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57" r:id="rId4"/>
    <p:sldId id="262" r:id="rId5"/>
    <p:sldId id="284" r:id="rId6"/>
    <p:sldId id="263" r:id="rId7"/>
    <p:sldId id="268" r:id="rId8"/>
    <p:sldId id="285" r:id="rId9"/>
    <p:sldId id="266" r:id="rId10"/>
    <p:sldId id="267" r:id="rId11"/>
    <p:sldId id="271" r:id="rId12"/>
    <p:sldId id="259" r:id="rId13"/>
    <p:sldId id="260" r:id="rId14"/>
    <p:sldId id="278" r:id="rId15"/>
    <p:sldId id="258" r:id="rId16"/>
    <p:sldId id="261" r:id="rId17"/>
    <p:sldId id="270" r:id="rId18"/>
    <p:sldId id="273" r:id="rId19"/>
    <p:sldId id="281" r:id="rId20"/>
    <p:sldId id="272" r:id="rId21"/>
    <p:sldId id="265" r:id="rId22"/>
    <p:sldId id="275" r:id="rId23"/>
    <p:sldId id="276" r:id="rId24"/>
    <p:sldId id="274" r:id="rId25"/>
    <p:sldId id="277" r:id="rId26"/>
    <p:sldId id="279" r:id="rId27"/>
    <p:sldId id="280" r:id="rId28"/>
  </p:sldIdLst>
  <p:sldSz cx="114300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4" autoAdjust="0"/>
    <p:restoredTop sz="94659" autoAdjust="0"/>
  </p:normalViewPr>
  <p:slideViewPr>
    <p:cSldViewPr>
      <p:cViewPr varScale="1">
        <p:scale>
          <a:sx n="74" d="100"/>
          <a:sy n="74" d="100"/>
        </p:scale>
        <p:origin x="-732" y="-108"/>
      </p:cViewPr>
      <p:guideLst>
        <p:guide orient="horz" pos="201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153D-5F6F-4BF0-B4BE-F6303F6EA09D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15945-670F-4CC0-95C3-22E575250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D5BC3-2689-435A-A447-0A92F95F576E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1D86-BD47-40B1-BDC6-D243D0369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629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1D86-BD47-40B1-BDC6-D243D03699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6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1D86-BD47-40B1-BDC6-D243D03699D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253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47800" y="60006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 ),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baseline="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b="1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eceived_1999026557027317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" y="1"/>
            <a:ext cx="857336" cy="838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received_1999026557027317.jpe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515600" y="5506810"/>
            <a:ext cx="914400" cy="893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received_1999026557027317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5562600"/>
            <a:ext cx="857337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received_1999026557027317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572662" y="0"/>
            <a:ext cx="857337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1" y="1728202"/>
            <a:ext cx="6261288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1200000" lon="1200000" rev="0"/>
              </a:camera>
              <a:lightRig rig="glow" dir="t">
                <a:rot lat="0" lon="0" rev="1200000"/>
              </a:lightRig>
            </a:scene3d>
            <a:sp3d extrusionH="254000" contourW="69850" prstMaterial="powder">
              <a:bevelT w="254000" h="254000" prst="convex"/>
              <a:bevelB w="254000" h="254000" prst="angle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r>
              <a:rPr lang="en-US" sz="199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>
                  <a:alpha val="3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7346"/>
            <a:ext cx="9315450" cy="6303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580925"/>
            <a:ext cx="9296400" cy="5819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1630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05556E-6 0 L 0.28524 0.32222 " pathEditMode="relative" rAng="0" ptsTypes="AA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6111"/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310574" y="3324995"/>
            <a:ext cx="0" cy="21226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3670051" y="5570528"/>
            <a:ext cx="2857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310574" y="5001568"/>
            <a:ext cx="61219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55551" y="4218319"/>
            <a:ext cx="0" cy="1229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18051" y="5194188"/>
            <a:ext cx="33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2045" y="3816180"/>
            <a:ext cx="295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</a:p>
        </p:txBody>
      </p:sp>
      <p:sp>
        <p:nvSpPr>
          <p:cNvPr id="14" name="Freeform 13"/>
          <p:cNvSpPr/>
          <p:nvPr/>
        </p:nvSpPr>
        <p:spPr>
          <a:xfrm>
            <a:off x="2345210" y="4387350"/>
            <a:ext cx="5334000" cy="995680"/>
          </a:xfrm>
          <a:custGeom>
            <a:avLst/>
            <a:gdLst>
              <a:gd name="connsiteX0" fmla="*/ 0 w 4267200"/>
              <a:gd name="connsiteY0" fmla="*/ 665018 h 1066800"/>
              <a:gd name="connsiteX1" fmla="*/ 27709 w 4267200"/>
              <a:gd name="connsiteY1" fmla="*/ 595746 h 1066800"/>
              <a:gd name="connsiteX2" fmla="*/ 55418 w 4267200"/>
              <a:gd name="connsiteY2" fmla="*/ 568036 h 1066800"/>
              <a:gd name="connsiteX3" fmla="*/ 69273 w 4267200"/>
              <a:gd name="connsiteY3" fmla="*/ 526473 h 1066800"/>
              <a:gd name="connsiteX4" fmla="*/ 138546 w 4267200"/>
              <a:gd name="connsiteY4" fmla="*/ 429491 h 1066800"/>
              <a:gd name="connsiteX5" fmla="*/ 166255 w 4267200"/>
              <a:gd name="connsiteY5" fmla="*/ 387927 h 1066800"/>
              <a:gd name="connsiteX6" fmla="*/ 207818 w 4267200"/>
              <a:gd name="connsiteY6" fmla="*/ 346364 h 1066800"/>
              <a:gd name="connsiteX7" fmla="*/ 235528 w 4267200"/>
              <a:gd name="connsiteY7" fmla="*/ 304800 h 1066800"/>
              <a:gd name="connsiteX8" fmla="*/ 332509 w 4267200"/>
              <a:gd name="connsiteY8" fmla="*/ 263236 h 1066800"/>
              <a:gd name="connsiteX9" fmla="*/ 471055 w 4267200"/>
              <a:gd name="connsiteY9" fmla="*/ 290946 h 1066800"/>
              <a:gd name="connsiteX10" fmla="*/ 540328 w 4267200"/>
              <a:gd name="connsiteY10" fmla="*/ 346364 h 1066800"/>
              <a:gd name="connsiteX11" fmla="*/ 623455 w 4267200"/>
              <a:gd name="connsiteY11" fmla="*/ 415636 h 1066800"/>
              <a:gd name="connsiteX12" fmla="*/ 678873 w 4267200"/>
              <a:gd name="connsiteY12" fmla="*/ 498764 h 1066800"/>
              <a:gd name="connsiteX13" fmla="*/ 692728 w 4267200"/>
              <a:gd name="connsiteY13" fmla="*/ 540327 h 1066800"/>
              <a:gd name="connsiteX14" fmla="*/ 748146 w 4267200"/>
              <a:gd name="connsiteY14" fmla="*/ 623455 h 1066800"/>
              <a:gd name="connsiteX15" fmla="*/ 775855 w 4267200"/>
              <a:gd name="connsiteY15" fmla="*/ 706582 h 1066800"/>
              <a:gd name="connsiteX16" fmla="*/ 789709 w 4267200"/>
              <a:gd name="connsiteY16" fmla="*/ 748146 h 1066800"/>
              <a:gd name="connsiteX17" fmla="*/ 845128 w 4267200"/>
              <a:gd name="connsiteY17" fmla="*/ 831273 h 1066800"/>
              <a:gd name="connsiteX18" fmla="*/ 858982 w 4267200"/>
              <a:gd name="connsiteY18" fmla="*/ 872836 h 1066800"/>
              <a:gd name="connsiteX19" fmla="*/ 928255 w 4267200"/>
              <a:gd name="connsiteY19" fmla="*/ 942109 h 1066800"/>
              <a:gd name="connsiteX20" fmla="*/ 1066800 w 4267200"/>
              <a:gd name="connsiteY20" fmla="*/ 983673 h 1066800"/>
              <a:gd name="connsiteX21" fmla="*/ 1343891 w 4267200"/>
              <a:gd name="connsiteY21" fmla="*/ 969818 h 1066800"/>
              <a:gd name="connsiteX22" fmla="*/ 1440873 w 4267200"/>
              <a:gd name="connsiteY22" fmla="*/ 914400 h 1066800"/>
              <a:gd name="connsiteX23" fmla="*/ 1482437 w 4267200"/>
              <a:gd name="connsiteY23" fmla="*/ 872836 h 1066800"/>
              <a:gd name="connsiteX24" fmla="*/ 1537855 w 4267200"/>
              <a:gd name="connsiteY24" fmla="*/ 845127 h 1066800"/>
              <a:gd name="connsiteX25" fmla="*/ 1579418 w 4267200"/>
              <a:gd name="connsiteY25" fmla="*/ 762000 h 1066800"/>
              <a:gd name="connsiteX26" fmla="*/ 1607128 w 4267200"/>
              <a:gd name="connsiteY26" fmla="*/ 720436 h 1066800"/>
              <a:gd name="connsiteX27" fmla="*/ 1634837 w 4267200"/>
              <a:gd name="connsiteY27" fmla="*/ 637309 h 1066800"/>
              <a:gd name="connsiteX28" fmla="*/ 1648691 w 4267200"/>
              <a:gd name="connsiteY28" fmla="*/ 595746 h 1066800"/>
              <a:gd name="connsiteX29" fmla="*/ 1690255 w 4267200"/>
              <a:gd name="connsiteY29" fmla="*/ 429491 h 1066800"/>
              <a:gd name="connsiteX30" fmla="*/ 1717964 w 4267200"/>
              <a:gd name="connsiteY30" fmla="*/ 346364 h 1066800"/>
              <a:gd name="connsiteX31" fmla="*/ 1731818 w 4267200"/>
              <a:gd name="connsiteY31" fmla="*/ 304800 h 1066800"/>
              <a:gd name="connsiteX32" fmla="*/ 1787237 w 4267200"/>
              <a:gd name="connsiteY32" fmla="*/ 207818 h 1066800"/>
              <a:gd name="connsiteX33" fmla="*/ 1814946 w 4267200"/>
              <a:gd name="connsiteY33" fmla="*/ 124691 h 1066800"/>
              <a:gd name="connsiteX34" fmla="*/ 1842655 w 4267200"/>
              <a:gd name="connsiteY34" fmla="*/ 83127 h 1066800"/>
              <a:gd name="connsiteX35" fmla="*/ 1925782 w 4267200"/>
              <a:gd name="connsiteY35" fmla="*/ 0 h 1066800"/>
              <a:gd name="connsiteX36" fmla="*/ 2008909 w 4267200"/>
              <a:gd name="connsiteY36" fmla="*/ 13855 h 1066800"/>
              <a:gd name="connsiteX37" fmla="*/ 2105891 w 4267200"/>
              <a:gd name="connsiteY37" fmla="*/ 83127 h 1066800"/>
              <a:gd name="connsiteX38" fmla="*/ 2147455 w 4267200"/>
              <a:gd name="connsiteY38" fmla="*/ 110836 h 1066800"/>
              <a:gd name="connsiteX39" fmla="*/ 2202873 w 4267200"/>
              <a:gd name="connsiteY39" fmla="*/ 193964 h 1066800"/>
              <a:gd name="connsiteX40" fmla="*/ 2230582 w 4267200"/>
              <a:gd name="connsiteY40" fmla="*/ 235527 h 1066800"/>
              <a:gd name="connsiteX41" fmla="*/ 2299855 w 4267200"/>
              <a:gd name="connsiteY41" fmla="*/ 318655 h 1066800"/>
              <a:gd name="connsiteX42" fmla="*/ 2313709 w 4267200"/>
              <a:gd name="connsiteY42" fmla="*/ 360218 h 1066800"/>
              <a:gd name="connsiteX43" fmla="*/ 2369128 w 4267200"/>
              <a:gd name="connsiteY43" fmla="*/ 443346 h 1066800"/>
              <a:gd name="connsiteX44" fmla="*/ 2382982 w 4267200"/>
              <a:gd name="connsiteY44" fmla="*/ 484909 h 1066800"/>
              <a:gd name="connsiteX45" fmla="*/ 2424546 w 4267200"/>
              <a:gd name="connsiteY45" fmla="*/ 526473 h 1066800"/>
              <a:gd name="connsiteX46" fmla="*/ 2452255 w 4267200"/>
              <a:gd name="connsiteY46" fmla="*/ 568036 h 1066800"/>
              <a:gd name="connsiteX47" fmla="*/ 2466109 w 4267200"/>
              <a:gd name="connsiteY47" fmla="*/ 623455 h 1066800"/>
              <a:gd name="connsiteX48" fmla="*/ 2521528 w 4267200"/>
              <a:gd name="connsiteY48" fmla="*/ 692727 h 1066800"/>
              <a:gd name="connsiteX49" fmla="*/ 2563091 w 4267200"/>
              <a:gd name="connsiteY49" fmla="*/ 775855 h 1066800"/>
              <a:gd name="connsiteX50" fmla="*/ 2646218 w 4267200"/>
              <a:gd name="connsiteY50" fmla="*/ 858982 h 1066800"/>
              <a:gd name="connsiteX51" fmla="*/ 2660073 w 4267200"/>
              <a:gd name="connsiteY51" fmla="*/ 900546 h 1066800"/>
              <a:gd name="connsiteX52" fmla="*/ 2729346 w 4267200"/>
              <a:gd name="connsiteY52" fmla="*/ 983673 h 1066800"/>
              <a:gd name="connsiteX53" fmla="*/ 2840182 w 4267200"/>
              <a:gd name="connsiteY53" fmla="*/ 1052946 h 1066800"/>
              <a:gd name="connsiteX54" fmla="*/ 2881746 w 4267200"/>
              <a:gd name="connsiteY54" fmla="*/ 1066800 h 1066800"/>
              <a:gd name="connsiteX55" fmla="*/ 3034146 w 4267200"/>
              <a:gd name="connsiteY55" fmla="*/ 1052946 h 1066800"/>
              <a:gd name="connsiteX56" fmla="*/ 3075709 w 4267200"/>
              <a:gd name="connsiteY56" fmla="*/ 1039091 h 1066800"/>
              <a:gd name="connsiteX57" fmla="*/ 3117273 w 4267200"/>
              <a:gd name="connsiteY57" fmla="*/ 997527 h 1066800"/>
              <a:gd name="connsiteX58" fmla="*/ 3158837 w 4267200"/>
              <a:gd name="connsiteY58" fmla="*/ 969818 h 1066800"/>
              <a:gd name="connsiteX59" fmla="*/ 3228109 w 4267200"/>
              <a:gd name="connsiteY59" fmla="*/ 886691 h 1066800"/>
              <a:gd name="connsiteX60" fmla="*/ 3255818 w 4267200"/>
              <a:gd name="connsiteY60" fmla="*/ 845127 h 1066800"/>
              <a:gd name="connsiteX61" fmla="*/ 3338946 w 4267200"/>
              <a:gd name="connsiteY61" fmla="*/ 762000 h 1066800"/>
              <a:gd name="connsiteX62" fmla="*/ 3394364 w 4267200"/>
              <a:gd name="connsiteY62" fmla="*/ 665018 h 1066800"/>
              <a:gd name="connsiteX63" fmla="*/ 3408218 w 4267200"/>
              <a:gd name="connsiteY63" fmla="*/ 623455 h 1066800"/>
              <a:gd name="connsiteX64" fmla="*/ 3435928 w 4267200"/>
              <a:gd name="connsiteY64" fmla="*/ 568036 h 1066800"/>
              <a:gd name="connsiteX65" fmla="*/ 3505200 w 4267200"/>
              <a:gd name="connsiteY65" fmla="*/ 471055 h 1066800"/>
              <a:gd name="connsiteX66" fmla="*/ 3532909 w 4267200"/>
              <a:gd name="connsiteY66" fmla="*/ 415636 h 1066800"/>
              <a:gd name="connsiteX67" fmla="*/ 3588328 w 4267200"/>
              <a:gd name="connsiteY67" fmla="*/ 332509 h 1066800"/>
              <a:gd name="connsiteX68" fmla="*/ 3629891 w 4267200"/>
              <a:gd name="connsiteY68" fmla="*/ 249382 h 1066800"/>
              <a:gd name="connsiteX69" fmla="*/ 3657600 w 4267200"/>
              <a:gd name="connsiteY69" fmla="*/ 193964 h 1066800"/>
              <a:gd name="connsiteX70" fmla="*/ 3726873 w 4267200"/>
              <a:gd name="connsiteY70" fmla="*/ 110836 h 1066800"/>
              <a:gd name="connsiteX71" fmla="*/ 3768437 w 4267200"/>
              <a:gd name="connsiteY71" fmla="*/ 83127 h 1066800"/>
              <a:gd name="connsiteX72" fmla="*/ 3810000 w 4267200"/>
              <a:gd name="connsiteY72" fmla="*/ 69273 h 1066800"/>
              <a:gd name="connsiteX73" fmla="*/ 3976255 w 4267200"/>
              <a:gd name="connsiteY73" fmla="*/ 83127 h 1066800"/>
              <a:gd name="connsiteX74" fmla="*/ 4059382 w 4267200"/>
              <a:gd name="connsiteY74" fmla="*/ 110836 h 1066800"/>
              <a:gd name="connsiteX75" fmla="*/ 4100946 w 4267200"/>
              <a:gd name="connsiteY75" fmla="*/ 124691 h 1066800"/>
              <a:gd name="connsiteX76" fmla="*/ 4156364 w 4267200"/>
              <a:gd name="connsiteY76" fmla="*/ 207818 h 1066800"/>
              <a:gd name="connsiteX77" fmla="*/ 4184073 w 4267200"/>
              <a:gd name="connsiteY77" fmla="*/ 249382 h 1066800"/>
              <a:gd name="connsiteX78" fmla="*/ 4197928 w 4267200"/>
              <a:gd name="connsiteY78" fmla="*/ 304800 h 1066800"/>
              <a:gd name="connsiteX79" fmla="*/ 4211782 w 4267200"/>
              <a:gd name="connsiteY79" fmla="*/ 374073 h 1066800"/>
              <a:gd name="connsiteX80" fmla="*/ 4239491 w 4267200"/>
              <a:gd name="connsiteY80" fmla="*/ 471055 h 1066800"/>
              <a:gd name="connsiteX81" fmla="*/ 4253346 w 4267200"/>
              <a:gd name="connsiteY81" fmla="*/ 568036 h 1066800"/>
              <a:gd name="connsiteX82" fmla="*/ 4267200 w 4267200"/>
              <a:gd name="connsiteY82" fmla="*/ 62345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267200" h="1066800">
                <a:moveTo>
                  <a:pt x="0" y="665018"/>
                </a:moveTo>
                <a:cubicBezTo>
                  <a:pt x="9236" y="641927"/>
                  <a:pt x="15370" y="617339"/>
                  <a:pt x="27709" y="595746"/>
                </a:cubicBezTo>
                <a:cubicBezTo>
                  <a:pt x="34190" y="584405"/>
                  <a:pt x="48697" y="579237"/>
                  <a:pt x="55418" y="568036"/>
                </a:cubicBezTo>
                <a:cubicBezTo>
                  <a:pt x="62932" y="555513"/>
                  <a:pt x="62742" y="539535"/>
                  <a:pt x="69273" y="526473"/>
                </a:cubicBezTo>
                <a:cubicBezTo>
                  <a:pt x="80159" y="504701"/>
                  <a:pt x="128082" y="444140"/>
                  <a:pt x="138546" y="429491"/>
                </a:cubicBezTo>
                <a:cubicBezTo>
                  <a:pt x="148224" y="415941"/>
                  <a:pt x="155595" y="400719"/>
                  <a:pt x="166255" y="387927"/>
                </a:cubicBezTo>
                <a:cubicBezTo>
                  <a:pt x="178798" y="372875"/>
                  <a:pt x="195275" y="361416"/>
                  <a:pt x="207818" y="346364"/>
                </a:cubicBezTo>
                <a:cubicBezTo>
                  <a:pt x="218478" y="333572"/>
                  <a:pt x="222736" y="315460"/>
                  <a:pt x="235528" y="304800"/>
                </a:cubicBezTo>
                <a:cubicBezTo>
                  <a:pt x="258353" y="285779"/>
                  <a:pt x="303635" y="272861"/>
                  <a:pt x="332509" y="263236"/>
                </a:cubicBezTo>
                <a:cubicBezTo>
                  <a:pt x="351263" y="266362"/>
                  <a:pt x="444749" y="279672"/>
                  <a:pt x="471055" y="290946"/>
                </a:cubicBezTo>
                <a:cubicBezTo>
                  <a:pt x="516974" y="310626"/>
                  <a:pt x="505953" y="318864"/>
                  <a:pt x="540328" y="346364"/>
                </a:cubicBezTo>
                <a:cubicBezTo>
                  <a:pt x="636770" y="423517"/>
                  <a:pt x="524724" y="316907"/>
                  <a:pt x="623455" y="415636"/>
                </a:cubicBezTo>
                <a:cubicBezTo>
                  <a:pt x="656395" y="514460"/>
                  <a:pt x="609688" y="394989"/>
                  <a:pt x="678873" y="498764"/>
                </a:cubicBezTo>
                <a:cubicBezTo>
                  <a:pt x="686974" y="510915"/>
                  <a:pt x="685636" y="527561"/>
                  <a:pt x="692728" y="540327"/>
                </a:cubicBezTo>
                <a:cubicBezTo>
                  <a:pt x="708901" y="569438"/>
                  <a:pt x="748146" y="623455"/>
                  <a:pt x="748146" y="623455"/>
                </a:cubicBezTo>
                <a:lnTo>
                  <a:pt x="775855" y="706582"/>
                </a:lnTo>
                <a:cubicBezTo>
                  <a:pt x="780473" y="720437"/>
                  <a:pt x="781608" y="735995"/>
                  <a:pt x="789709" y="748146"/>
                </a:cubicBezTo>
                <a:lnTo>
                  <a:pt x="845128" y="831273"/>
                </a:lnTo>
                <a:cubicBezTo>
                  <a:pt x="849746" y="845127"/>
                  <a:pt x="850220" y="861153"/>
                  <a:pt x="858982" y="872836"/>
                </a:cubicBezTo>
                <a:cubicBezTo>
                  <a:pt x="878575" y="898960"/>
                  <a:pt x="897275" y="931782"/>
                  <a:pt x="928255" y="942109"/>
                </a:cubicBezTo>
                <a:cubicBezTo>
                  <a:pt x="1029446" y="975839"/>
                  <a:pt x="983046" y="962734"/>
                  <a:pt x="1066800" y="983673"/>
                </a:cubicBezTo>
                <a:cubicBezTo>
                  <a:pt x="1159164" y="979055"/>
                  <a:pt x="1252126" y="981289"/>
                  <a:pt x="1343891" y="969818"/>
                </a:cubicBezTo>
                <a:cubicBezTo>
                  <a:pt x="1359833" y="967825"/>
                  <a:pt x="1425959" y="926828"/>
                  <a:pt x="1440873" y="914400"/>
                </a:cubicBezTo>
                <a:cubicBezTo>
                  <a:pt x="1455925" y="901857"/>
                  <a:pt x="1466493" y="884224"/>
                  <a:pt x="1482437" y="872836"/>
                </a:cubicBezTo>
                <a:cubicBezTo>
                  <a:pt x="1499243" y="860832"/>
                  <a:pt x="1519382" y="854363"/>
                  <a:pt x="1537855" y="845127"/>
                </a:cubicBezTo>
                <a:cubicBezTo>
                  <a:pt x="1617268" y="726010"/>
                  <a:pt x="1522056" y="876724"/>
                  <a:pt x="1579418" y="762000"/>
                </a:cubicBezTo>
                <a:cubicBezTo>
                  <a:pt x="1586865" y="747107"/>
                  <a:pt x="1597891" y="734291"/>
                  <a:pt x="1607128" y="720436"/>
                </a:cubicBezTo>
                <a:lnTo>
                  <a:pt x="1634837" y="637309"/>
                </a:lnTo>
                <a:lnTo>
                  <a:pt x="1648691" y="595746"/>
                </a:lnTo>
                <a:cubicBezTo>
                  <a:pt x="1672378" y="406253"/>
                  <a:pt x="1641862" y="550474"/>
                  <a:pt x="1690255" y="429491"/>
                </a:cubicBezTo>
                <a:cubicBezTo>
                  <a:pt x="1701103" y="402372"/>
                  <a:pt x="1708728" y="374073"/>
                  <a:pt x="1717964" y="346364"/>
                </a:cubicBezTo>
                <a:cubicBezTo>
                  <a:pt x="1722582" y="332509"/>
                  <a:pt x="1723717" y="316951"/>
                  <a:pt x="1731818" y="304800"/>
                </a:cubicBezTo>
                <a:cubicBezTo>
                  <a:pt x="1756813" y="267308"/>
                  <a:pt x="1769659" y="251764"/>
                  <a:pt x="1787237" y="207818"/>
                </a:cubicBezTo>
                <a:cubicBezTo>
                  <a:pt x="1798085" y="180699"/>
                  <a:pt x="1798745" y="148993"/>
                  <a:pt x="1814946" y="124691"/>
                </a:cubicBezTo>
                <a:cubicBezTo>
                  <a:pt x="1824182" y="110836"/>
                  <a:pt x="1831593" y="95572"/>
                  <a:pt x="1842655" y="83127"/>
                </a:cubicBezTo>
                <a:cubicBezTo>
                  <a:pt x="1868689" y="53839"/>
                  <a:pt x="1925782" y="0"/>
                  <a:pt x="1925782" y="0"/>
                </a:cubicBezTo>
                <a:cubicBezTo>
                  <a:pt x="1953491" y="4618"/>
                  <a:pt x="1982002" y="5783"/>
                  <a:pt x="2008909" y="13855"/>
                </a:cubicBezTo>
                <a:cubicBezTo>
                  <a:pt x="2073003" y="33083"/>
                  <a:pt x="2058119" y="43317"/>
                  <a:pt x="2105891" y="83127"/>
                </a:cubicBezTo>
                <a:cubicBezTo>
                  <a:pt x="2118683" y="93787"/>
                  <a:pt x="2133600" y="101600"/>
                  <a:pt x="2147455" y="110836"/>
                </a:cubicBezTo>
                <a:lnTo>
                  <a:pt x="2202873" y="193964"/>
                </a:lnTo>
                <a:cubicBezTo>
                  <a:pt x="2212109" y="207818"/>
                  <a:pt x="2218808" y="223753"/>
                  <a:pt x="2230582" y="235527"/>
                </a:cubicBezTo>
                <a:cubicBezTo>
                  <a:pt x="2283920" y="288865"/>
                  <a:pt x="2261278" y="260788"/>
                  <a:pt x="2299855" y="318655"/>
                </a:cubicBezTo>
                <a:cubicBezTo>
                  <a:pt x="2304473" y="332509"/>
                  <a:pt x="2306617" y="347452"/>
                  <a:pt x="2313709" y="360218"/>
                </a:cubicBezTo>
                <a:cubicBezTo>
                  <a:pt x="2329882" y="389330"/>
                  <a:pt x="2369128" y="443346"/>
                  <a:pt x="2369128" y="443346"/>
                </a:cubicBezTo>
                <a:cubicBezTo>
                  <a:pt x="2373746" y="457200"/>
                  <a:pt x="2374881" y="472758"/>
                  <a:pt x="2382982" y="484909"/>
                </a:cubicBezTo>
                <a:cubicBezTo>
                  <a:pt x="2393850" y="501212"/>
                  <a:pt x="2412003" y="511421"/>
                  <a:pt x="2424546" y="526473"/>
                </a:cubicBezTo>
                <a:cubicBezTo>
                  <a:pt x="2435206" y="539265"/>
                  <a:pt x="2443019" y="554182"/>
                  <a:pt x="2452255" y="568036"/>
                </a:cubicBezTo>
                <a:cubicBezTo>
                  <a:pt x="2456873" y="586509"/>
                  <a:pt x="2458608" y="605953"/>
                  <a:pt x="2466109" y="623455"/>
                </a:cubicBezTo>
                <a:cubicBezTo>
                  <a:pt x="2479217" y="654040"/>
                  <a:pt x="2499182" y="670382"/>
                  <a:pt x="2521528" y="692727"/>
                </a:cubicBezTo>
                <a:cubicBezTo>
                  <a:pt x="2534366" y="731243"/>
                  <a:pt x="2534443" y="743626"/>
                  <a:pt x="2563091" y="775855"/>
                </a:cubicBezTo>
                <a:cubicBezTo>
                  <a:pt x="2589125" y="805143"/>
                  <a:pt x="2646218" y="858982"/>
                  <a:pt x="2646218" y="858982"/>
                </a:cubicBezTo>
                <a:cubicBezTo>
                  <a:pt x="2650836" y="872837"/>
                  <a:pt x="2653542" y="887484"/>
                  <a:pt x="2660073" y="900546"/>
                </a:cubicBezTo>
                <a:cubicBezTo>
                  <a:pt x="2676107" y="932613"/>
                  <a:pt x="2702536" y="960693"/>
                  <a:pt x="2729346" y="983673"/>
                </a:cubicBezTo>
                <a:cubicBezTo>
                  <a:pt x="2769122" y="1017767"/>
                  <a:pt x="2792880" y="1032674"/>
                  <a:pt x="2840182" y="1052946"/>
                </a:cubicBezTo>
                <a:cubicBezTo>
                  <a:pt x="2853605" y="1058699"/>
                  <a:pt x="2867891" y="1062182"/>
                  <a:pt x="2881746" y="1066800"/>
                </a:cubicBezTo>
                <a:cubicBezTo>
                  <a:pt x="2932546" y="1062182"/>
                  <a:pt x="2983649" y="1060160"/>
                  <a:pt x="3034146" y="1052946"/>
                </a:cubicBezTo>
                <a:cubicBezTo>
                  <a:pt x="3048603" y="1050881"/>
                  <a:pt x="3063558" y="1047192"/>
                  <a:pt x="3075709" y="1039091"/>
                </a:cubicBezTo>
                <a:cubicBezTo>
                  <a:pt x="3092012" y="1028222"/>
                  <a:pt x="3102221" y="1010070"/>
                  <a:pt x="3117273" y="997527"/>
                </a:cubicBezTo>
                <a:cubicBezTo>
                  <a:pt x="3130065" y="986867"/>
                  <a:pt x="3144982" y="979054"/>
                  <a:pt x="3158837" y="969818"/>
                </a:cubicBezTo>
                <a:cubicBezTo>
                  <a:pt x="3227637" y="866620"/>
                  <a:pt x="3139210" y="993372"/>
                  <a:pt x="3228109" y="886691"/>
                </a:cubicBezTo>
                <a:cubicBezTo>
                  <a:pt x="3238769" y="873899"/>
                  <a:pt x="3244756" y="857572"/>
                  <a:pt x="3255818" y="845127"/>
                </a:cubicBezTo>
                <a:cubicBezTo>
                  <a:pt x="3281852" y="815839"/>
                  <a:pt x="3338946" y="762000"/>
                  <a:pt x="3338946" y="762000"/>
                </a:cubicBezTo>
                <a:cubicBezTo>
                  <a:pt x="3370710" y="666702"/>
                  <a:pt x="3327264" y="782443"/>
                  <a:pt x="3394364" y="665018"/>
                </a:cubicBezTo>
                <a:cubicBezTo>
                  <a:pt x="3401609" y="652338"/>
                  <a:pt x="3402465" y="636878"/>
                  <a:pt x="3408218" y="623455"/>
                </a:cubicBezTo>
                <a:cubicBezTo>
                  <a:pt x="3416354" y="604471"/>
                  <a:pt x="3424982" y="585550"/>
                  <a:pt x="3435928" y="568036"/>
                </a:cubicBezTo>
                <a:cubicBezTo>
                  <a:pt x="3485471" y="488767"/>
                  <a:pt x="3466132" y="539424"/>
                  <a:pt x="3505200" y="471055"/>
                </a:cubicBezTo>
                <a:cubicBezTo>
                  <a:pt x="3515447" y="453123"/>
                  <a:pt x="3522283" y="433346"/>
                  <a:pt x="3532909" y="415636"/>
                </a:cubicBezTo>
                <a:cubicBezTo>
                  <a:pt x="3550043" y="387080"/>
                  <a:pt x="3588328" y="332509"/>
                  <a:pt x="3588328" y="332509"/>
                </a:cubicBezTo>
                <a:cubicBezTo>
                  <a:pt x="3613728" y="256307"/>
                  <a:pt x="3586920" y="324581"/>
                  <a:pt x="3629891" y="249382"/>
                </a:cubicBezTo>
                <a:cubicBezTo>
                  <a:pt x="3640138" y="231450"/>
                  <a:pt x="3647353" y="211896"/>
                  <a:pt x="3657600" y="193964"/>
                </a:cubicBezTo>
                <a:cubicBezTo>
                  <a:pt x="3677415" y="159287"/>
                  <a:pt x="3695612" y="136886"/>
                  <a:pt x="3726873" y="110836"/>
                </a:cubicBezTo>
                <a:cubicBezTo>
                  <a:pt x="3739665" y="100176"/>
                  <a:pt x="3753544" y="90574"/>
                  <a:pt x="3768437" y="83127"/>
                </a:cubicBezTo>
                <a:cubicBezTo>
                  <a:pt x="3781499" y="76596"/>
                  <a:pt x="3796146" y="73891"/>
                  <a:pt x="3810000" y="69273"/>
                </a:cubicBezTo>
                <a:cubicBezTo>
                  <a:pt x="3865418" y="73891"/>
                  <a:pt x="3921401" y="73985"/>
                  <a:pt x="3976255" y="83127"/>
                </a:cubicBezTo>
                <a:cubicBezTo>
                  <a:pt x="4005065" y="87929"/>
                  <a:pt x="4031673" y="101600"/>
                  <a:pt x="4059382" y="110836"/>
                </a:cubicBezTo>
                <a:lnTo>
                  <a:pt x="4100946" y="124691"/>
                </a:lnTo>
                <a:lnTo>
                  <a:pt x="4156364" y="207818"/>
                </a:lnTo>
                <a:lnTo>
                  <a:pt x="4184073" y="249382"/>
                </a:lnTo>
                <a:cubicBezTo>
                  <a:pt x="4188691" y="267855"/>
                  <a:pt x="4193797" y="286212"/>
                  <a:pt x="4197928" y="304800"/>
                </a:cubicBezTo>
                <a:cubicBezTo>
                  <a:pt x="4203036" y="327788"/>
                  <a:pt x="4206071" y="351228"/>
                  <a:pt x="4211782" y="374073"/>
                </a:cubicBezTo>
                <a:cubicBezTo>
                  <a:pt x="4231572" y="453232"/>
                  <a:pt x="4222208" y="376001"/>
                  <a:pt x="4239491" y="471055"/>
                </a:cubicBezTo>
                <a:cubicBezTo>
                  <a:pt x="4245333" y="503183"/>
                  <a:pt x="4247504" y="535908"/>
                  <a:pt x="4253346" y="568036"/>
                </a:cubicBezTo>
                <a:cubicBezTo>
                  <a:pt x="4256752" y="586770"/>
                  <a:pt x="4267200" y="623455"/>
                  <a:pt x="4267200" y="62345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39000" y="5181600"/>
            <a:ext cx="2740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28600"/>
            <a:ext cx="77054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প্রবাহঃ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তুলনামূলকভাবে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সাশ্রয়ী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পর্যাবৃত্ত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ডায়নামো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10" t="11834" r="3727" b="14204"/>
          <a:stretch/>
        </p:blipFill>
        <p:spPr>
          <a:xfrm>
            <a:off x="7810500" y="1707841"/>
            <a:ext cx="3368125" cy="1943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32552" y="3685208"/>
            <a:ext cx="1759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ডায়নামো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446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581400"/>
            <a:ext cx="5048250" cy="22098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9677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রোধঃ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স্রোত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অভ্যন্তরস্থ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অণু-পরমাণুর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সংঘর্ষে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বাধাপ্রাপ্ত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বিঘ্নিত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বাধাদানের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বাধাগ্রস্ত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267200"/>
            <a:ext cx="987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852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সম্পর্কঃ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ও’মের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 descr="oh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0" y="1219200"/>
            <a:ext cx="3740112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96200" y="4876800"/>
            <a:ext cx="2869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সাইমম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ও’ম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(১৭৮৩ - ১৮৫৪)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609600"/>
            <a:ext cx="51120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819400"/>
            <a:ext cx="4808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 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 = 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A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8693" y="4602227"/>
                <a:ext cx="1614545" cy="1563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 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I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 V</a:t>
                </a:r>
              </a:p>
              <a:p>
                <a:r>
                  <a:rPr lang="en-US" sz="2800" dirty="0" err="1" smtClean="0">
                    <a:latin typeface="Arial" pitchFamily="34" charset="0"/>
                    <a:cs typeface="Arial" pitchFamily="34" charset="0"/>
                    <a:sym typeface="Symbol"/>
                  </a:rPr>
                  <a:t>বা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, I =GV</a:t>
                </a:r>
              </a:p>
              <a:p>
                <a:r>
                  <a:rPr lang="en-US" sz="2800" dirty="0" smtClean="0">
                    <a:latin typeface="Arial" pitchFamily="34" charset="0"/>
                    <a:cs typeface="Arial" pitchFamily="34" charset="0"/>
                    <a:sym typeface="Symbol"/>
                  </a:rPr>
                  <a:t> I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itchFamily="34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Arial" pitchFamily="34" charset="0"/>
                            <a:sym typeface="Symbol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7" y="4295413"/>
                <a:ext cx="2018182" cy="14593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057400" y="4114800"/>
            <a:ext cx="455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 G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ebdings"/>
              </a:rPr>
              <a:t>পরিবাহিতা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Webdings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Webdings"/>
              </a:rPr>
              <a:t>।)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5181600"/>
            <a:ext cx="6670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ধ্রুব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R-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90600" y="1981200"/>
            <a:ext cx="5321819" cy="1021060"/>
            <a:chOff x="258693" y="2260148"/>
            <a:chExt cx="4257455" cy="1093993"/>
          </a:xfrm>
        </p:grpSpPr>
        <p:sp>
          <p:nvSpPr>
            <p:cNvPr id="8" name="TextBox 7"/>
            <p:cNvSpPr txBox="1"/>
            <p:nvPr/>
          </p:nvSpPr>
          <p:spPr>
            <a:xfrm>
              <a:off x="384620" y="2793547"/>
              <a:ext cx="349991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0934" y="2793548"/>
              <a:ext cx="349991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8693" y="2260148"/>
              <a:ext cx="460420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sz="28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32334" y="2260148"/>
              <a:ext cx="482463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sz="2800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62545" y="2793344"/>
              <a:ext cx="2053603" cy="3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4620" y="2796644"/>
              <a:ext cx="220077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4982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 Sheet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9" y="1016294"/>
            <a:ext cx="6164233" cy="459213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268579" y="4787499"/>
            <a:ext cx="4286250" cy="148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16200000">
            <a:off x="1669372" y="3205023"/>
            <a:ext cx="3200400" cy="198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3600" y="0"/>
            <a:ext cx="6011248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B050">
                <a:alpha val="40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250" y="2915922"/>
            <a:ext cx="32323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2501" y="4907282"/>
            <a:ext cx="508693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68578" y="1800459"/>
            <a:ext cx="4130844" cy="2987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4829" y="4490757"/>
            <a:ext cx="512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969776" y="1016295"/>
            <a:ext cx="60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Y</a:t>
            </a:r>
            <a:endParaRPr 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3027565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52400"/>
            <a:ext cx="304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28999" y="2062480"/>
            <a:ext cx="5715001" cy="0"/>
            <a:chOff x="3428999" y="2062480"/>
            <a:chExt cx="5715001" cy="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81600" y="2261286"/>
              <a:ext cx="1752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971800" y="2261286"/>
              <a:ext cx="22860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131076" y="1983672"/>
            <a:ext cx="54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5184" y="1986398"/>
            <a:ext cx="516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</a:t>
            </a:r>
            <a:endParaRPr lang="en-US" sz="44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504861" y="1663696"/>
                <a:ext cx="11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400" b="1" dirty="0" smtClean="0"/>
                  <a:t>= 9V</a:t>
                </a:r>
                <a:endParaRPr lang="en-US" sz="2400" b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077" y="1552785"/>
                <a:ext cx="1384915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1648" t="-10526" r="-131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29400" y="1666617"/>
                <a:ext cx="11207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 b="1" dirty="0" smtClean="0"/>
                  <a:t>= 3V</a:t>
                </a:r>
                <a:endParaRPr lang="en-US" sz="24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0" y="1555511"/>
                <a:ext cx="1400945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39" t="-10526" r="-136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62000" y="2748917"/>
            <a:ext cx="9467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পরিবাহীটির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cs typeface="NikoshBAN" pitchFamily="2" charset="0"/>
              </a:rPr>
              <a:t>5</a:t>
            </a:r>
            <a:r>
              <a:rPr lang="en-US" sz="2800" b="1" dirty="0" smtClean="0">
                <a:latin typeface="NikoshBAN"/>
                <a:cs typeface="NikoshBAN"/>
              </a:rPr>
              <a:t>™ </a:t>
            </a:r>
            <a:r>
              <a:rPr lang="en-US" sz="2800" b="1" dirty="0" err="1" smtClean="0">
                <a:latin typeface="NikoshBAN"/>
                <a:cs typeface="NikoshBAN"/>
              </a:rPr>
              <a:t>হলে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এর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মধ্য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দিয়ে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কী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পরিমান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তড়ি</a:t>
            </a:r>
            <a:r>
              <a:rPr lang="en-US" sz="2800" b="1" dirty="0" smtClean="0">
                <a:latin typeface="NikoshBAN"/>
                <a:cs typeface="NikoshBAN"/>
              </a:rPr>
              <a:t>ৎ </a:t>
            </a:r>
            <a:r>
              <a:rPr lang="en-US" sz="2800" b="1" dirty="0" err="1" smtClean="0">
                <a:latin typeface="NikoshBAN"/>
                <a:cs typeface="NikoshBAN"/>
              </a:rPr>
              <a:t>প্রবাহ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পাওয়া</a:t>
            </a:r>
            <a:r>
              <a:rPr lang="en-US" sz="2800" b="1" dirty="0" smtClean="0"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latin typeface="NikoshBAN"/>
                <a:cs typeface="NikoshBAN"/>
              </a:rPr>
              <a:t>যাবে</a:t>
            </a:r>
            <a:r>
              <a:rPr lang="en-US" sz="2800" b="1" dirty="0" smtClean="0">
                <a:latin typeface="NikoshBAN"/>
                <a:cs typeface="NikoshBAN"/>
              </a:rPr>
              <a:t>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250" y="3164154"/>
            <a:ext cx="150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87551" y="3674134"/>
            <a:ext cx="7894449" cy="2098242"/>
            <a:chOff x="390041" y="3936572"/>
            <a:chExt cx="6572902" cy="2248116"/>
          </a:xfrm>
        </p:grpSpPr>
        <p:grpSp>
          <p:nvGrpSpPr>
            <p:cNvPr id="25" name="Group 24"/>
            <p:cNvGrpSpPr/>
            <p:nvPr/>
          </p:nvGrpSpPr>
          <p:grpSpPr>
            <a:xfrm>
              <a:off x="390041" y="3936572"/>
              <a:ext cx="6066084" cy="2248116"/>
              <a:chOff x="390041" y="3936572"/>
              <a:chExt cx="6066084" cy="224811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90041" y="3936572"/>
                <a:ext cx="6066084" cy="2248116"/>
                <a:chOff x="781228" y="3831646"/>
                <a:chExt cx="6066084" cy="2248116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781228" y="3831646"/>
                  <a:ext cx="6066084" cy="2248116"/>
                  <a:chOff x="781228" y="3831646"/>
                  <a:chExt cx="6066084" cy="2248116"/>
                </a:xfrm>
              </p:grpSpPr>
              <mc:AlternateContent xmlns:mc="http://schemas.openxmlformats.org/markup-compatibility/2006">
                <mc:Choice xmlns="" xmlns:a14="http://schemas.microsoft.com/office/drawing/2010/main" Requires="a14"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781228" y="3831646"/>
                        <a:ext cx="6066084" cy="22481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দেওয়া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আছে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, </a:t>
                        </a:r>
                        <a:r>
                          <a:rPr lang="en-US" sz="2000" b="1" dirty="0" smtClean="0">
                            <a:latin typeface="+mj-lt"/>
                            <a:cs typeface="NikoshBAN" pitchFamily="2" charset="0"/>
                          </a:rPr>
                          <a:t>A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= 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9V                      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আমরা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জানি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,</a:t>
                        </a:r>
                        <a:endParaRPr lang="en-US" sz="2000" b="1" dirty="0" smtClean="0">
                          <a:cs typeface="NikoshBAN" pitchFamily="2" charset="0"/>
                        </a:endParaRPr>
                      </a:p>
                      <a:p>
                        <a:r>
                          <a:rPr lang="en-US" sz="2000" b="1" dirty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         B </a:t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= 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3V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                                   I=</a:t>
                        </a:r>
                      </a:p>
                      <a:p>
                        <a14:m>
                          <m:oMath xmlns:m="http://schemas.openxmlformats.org/officeDocument/2006/math"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∴</m:t>
                            </m:r>
                          </m:oMath>
                        </a14:m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বিন্দুদ্বয়ের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মধ্যে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বিভব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পার্থক্য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> V=     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∑</a:t>
                        </a:r>
                      </a:p>
                      <a:p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                       = (</a:t>
                        </a:r>
                        <a:r>
                          <a:rPr lang="en-US" sz="2000" b="1" dirty="0" smtClean="0">
                            <a:cs typeface="NikoshBAN"/>
                          </a:rPr>
                          <a:t>9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∑</a:t>
                        </a:r>
                        <a:r>
                          <a:rPr lang="en-US" sz="2000" b="1" dirty="0" smtClean="0">
                            <a:cs typeface="NikoshBAN"/>
                          </a:rPr>
                          <a:t>3)V</a:t>
                        </a:r>
                      </a:p>
                      <a:p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/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                                          = </a:t>
                        </a:r>
                        <a:r>
                          <a:rPr lang="en-US" sz="2000" b="1" dirty="0" smtClean="0">
                            <a:cs typeface="NikoshBAN"/>
                          </a:rPr>
                          <a:t>6V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/>
                        </a:r>
                        <a:endParaRPr lang="en-US" sz="2000" b="1" dirty="0" smtClean="0">
                          <a:latin typeface="NikoshBAN" pitchFamily="2" charset="0"/>
                          <a:cs typeface="NikoshBAN" pitchFamily="2" charset="0"/>
                        </a:endParaRPr>
                      </a:p>
                      <a:p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পরিবাহকের</a:t>
                        </a:r>
                        <a:r>
                          <a:rPr lang="en-US" sz="2000" b="1" dirty="0" smtClean="0">
                            <a:latin typeface="NikoshBAN" pitchFamily="2" charset="0"/>
                            <a:cs typeface="NikoshBAN" pitchFamily="2" charset="0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 pitchFamily="2" charset="0"/>
                            <a:cs typeface="NikoshBAN" pitchFamily="2" charset="0"/>
                          </a:rPr>
                          <a:t>রোধ,</a:t>
                        </a:r>
                        <a:r>
                          <a:rPr lang="en-US" sz="2000" b="1" dirty="0" err="1" smtClean="0">
                            <a:cs typeface="NikoshBAN" pitchFamily="2" charset="0"/>
                          </a:rPr>
                          <a:t>R</a:t>
                        </a:r>
                        <a:r>
                          <a:rPr lang="en-US" sz="2000" b="1" dirty="0" smtClean="0">
                            <a:cs typeface="NikoshBAN" pitchFamily="2" charset="0"/>
                          </a:rPr>
                          <a:t> = 5</a:t>
                        </a:r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/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™</a:t>
                        </a:r>
                      </a:p>
                      <a:p>
                        <a:r>
                          <a:rPr lang="en-US" sz="2000" b="1" dirty="0">
                            <a:latin typeface="NikoshBAN"/>
                            <a:cs typeface="NikoshBAN"/>
                          </a:rPr>
                          <a:t/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/>
                        </a:r>
                        <a:r>
                          <a:rPr lang="en-US" sz="2000" b="1" dirty="0" err="1" smtClean="0">
                            <a:latin typeface="NikoshBAN"/>
                            <a:cs typeface="NikoshBAN"/>
                          </a:rPr>
                          <a:t>তড়িৎপ্রবাহ</a:t>
                        </a:r>
                        <a:r>
                          <a:rPr lang="en-US" sz="2000" b="1" dirty="0" smtClean="0">
                            <a:latin typeface="NikoshBAN"/>
                            <a:cs typeface="NikoshBAN"/>
                          </a:rPr>
                          <a:t> , I = ?</a:t>
                        </a:r>
                        <a:endParaRPr lang="en-US" sz="2000" b="1" dirty="0">
                          <a:latin typeface="NikoshBAN" pitchFamily="2" charset="0"/>
                          <a:cs typeface="NikoshBAN" pitchFamily="2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8" name="TextBox 1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81228" y="3831646"/>
                        <a:ext cx="6066084" cy="2248116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 l="-1106" t="-1897" r="-1206" b="-379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="" xmlns:a14="http://schemas.microsoft.com/office/drawing/2010/main" Requires="a14"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3134387" y="3871555"/>
                        <a:ext cx="508409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9" name="Rectangle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4387" y="3871555"/>
                        <a:ext cx="508409" cy="369332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t="-8197" r="-15663" b="-245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="" xmlns:a14="http://schemas.microsoft.com/office/drawing/2010/main" Requires="a14"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3134387" y="4174880"/>
                      <a:ext cx="51802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21" name="Rectangl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34387" y="4174880"/>
                      <a:ext cx="518026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8197" r="-15294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3273983" y="4583221"/>
                    <a:ext cx="47211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3983" y="4583221"/>
                    <a:ext cx="472116" cy="338554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5455" r="-10256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3825988" y="4570517"/>
                    <a:ext cx="48173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1600" b="1" i="1" smtClean="0"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5988" y="4570517"/>
                    <a:ext cx="481734" cy="338554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5455" r="-10127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Connector 26"/>
            <p:cNvCxnSpPr/>
            <p:nvPr/>
          </p:nvCxnSpPr>
          <p:spPr>
            <a:xfrm>
              <a:off x="6304084" y="4464472"/>
              <a:ext cx="63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456125" y="4095320"/>
              <a:ext cx="278457" cy="42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V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4932" y="4464472"/>
              <a:ext cx="271832" cy="42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7735" y="4909071"/>
              <a:ext cx="279781" cy="494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</a:t>
              </a:r>
              <a:endParaRPr lang="en-US" sz="2400" b="1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304084" y="5109085"/>
              <a:ext cx="6301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456125" y="4739933"/>
              <a:ext cx="259911" cy="42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64932" y="5109085"/>
              <a:ext cx="259911" cy="42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65530" y="5381174"/>
              <a:ext cx="279781" cy="494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14890" y="5411951"/>
              <a:ext cx="648053" cy="428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1.2 A </a:t>
              </a:r>
              <a:endParaRPr lang="en-US" sz="2000" b="1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8763000" y="609600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26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3" y="1493520"/>
            <a:ext cx="5321945" cy="3443890"/>
          </a:xfrm>
          <a:prstGeom prst="rect">
            <a:avLst/>
          </a:prstGeom>
        </p:spPr>
      </p:pic>
      <p:pic>
        <p:nvPicPr>
          <p:cNvPr id="3" name="Picture 2" descr="Tabl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792" y="1493522"/>
            <a:ext cx="5361366" cy="2825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28600"/>
            <a:ext cx="683754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বর্তনীতে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ব্যবহৃত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উপকরণের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ebdings"/>
              </a:rPr>
              <a:t>প্রতীক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210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495" y="1983604"/>
            <a:ext cx="952500" cy="7056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15547" y="1983605"/>
            <a:ext cx="952500" cy="703793"/>
            <a:chOff x="4191000" y="3051968"/>
            <a:chExt cx="762000" cy="754064"/>
          </a:xfrm>
        </p:grpSpPr>
        <p:pic>
          <p:nvPicPr>
            <p:cNvPr id="8" name="Picture 7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840265"/>
            <a:ext cx="1485900" cy="174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821507"/>
            <a:ext cx="2667000" cy="172065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295400" y="1066800"/>
            <a:ext cx="8077201" cy="3200401"/>
            <a:chOff x="304800" y="789178"/>
            <a:chExt cx="6909954" cy="385902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828800" y="4648200"/>
              <a:ext cx="538595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304800" y="789178"/>
              <a:ext cx="609600" cy="917383"/>
              <a:chOff x="304800" y="789178"/>
              <a:chExt cx="609600" cy="917383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04800" y="789178"/>
                <a:ext cx="609600" cy="91738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86295" y="1155889"/>
                <a:ext cx="274320" cy="2743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609600" y="1293049"/>
              <a:ext cx="1219200" cy="33551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23455" y="1268652"/>
              <a:ext cx="928255" cy="9167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551710" y="2191073"/>
              <a:ext cx="1572490" cy="193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14600" y="1962033"/>
              <a:ext cx="5682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1430209"/>
              <a:ext cx="0" cy="5318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14600" y="1421801"/>
              <a:ext cx="1676400" cy="8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0" y="1449444"/>
              <a:ext cx="0" cy="7802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4191000" y="2200758"/>
              <a:ext cx="1295400" cy="28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943600" y="2212807"/>
              <a:ext cx="1271154" cy="24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14754" y="2210444"/>
              <a:ext cx="0" cy="24377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3276600" y="152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378" y="3081571"/>
            <a:ext cx="5888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পথকে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495800"/>
            <a:ext cx="8221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তড়িৎযন্ত্র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12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10" repeatCount="indefinite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19400" y="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বর্তনীঃ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762000"/>
            <a:ext cx="9303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তড়িৎযন্ত্র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উপকরণসমূহ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দ্বিতীয়টির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তৃতীয়টির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এরূপে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82954" y="3935199"/>
            <a:ext cx="241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30248" y="1755506"/>
            <a:ext cx="4114800" cy="2325744"/>
            <a:chOff x="1137098" y="1891349"/>
            <a:chExt cx="3474720" cy="249186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253494" y="3292221"/>
              <a:ext cx="0" cy="6426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1137098" y="3035173"/>
              <a:ext cx="271998" cy="2570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</a:t>
              </a:r>
              <a:endParaRPr lang="en-US" b="1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253494" y="3934841"/>
              <a:ext cx="122766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617162" y="3677793"/>
              <a:ext cx="0" cy="4284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17162" y="3934841"/>
              <a:ext cx="815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81163" y="3763475"/>
              <a:ext cx="0" cy="257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95823" y="3930209"/>
              <a:ext cx="8159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433158" y="3763475"/>
              <a:ext cx="362665" cy="17136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273097" y="2580128"/>
              <a:ext cx="0" cy="4550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0" idx="45"/>
            </p:cNvCxnSpPr>
            <p:nvPr/>
          </p:nvCxnSpPr>
          <p:spPr>
            <a:xfrm flipV="1">
              <a:off x="4611818" y="2593006"/>
              <a:ext cx="0" cy="134183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1281674" y="2398483"/>
              <a:ext cx="3330144" cy="209434"/>
            </a:xfrm>
            <a:custGeom>
              <a:avLst/>
              <a:gdLst>
                <a:gd name="connsiteX0" fmla="*/ 0 w 5202195"/>
                <a:gd name="connsiteY0" fmla="*/ 345990 h 372511"/>
                <a:gd name="connsiteX1" fmla="*/ 321276 w 5202195"/>
                <a:gd name="connsiteY1" fmla="*/ 321276 h 372511"/>
                <a:gd name="connsiteX2" fmla="*/ 370703 w 5202195"/>
                <a:gd name="connsiteY2" fmla="*/ 308919 h 372511"/>
                <a:gd name="connsiteX3" fmla="*/ 1013254 w 5202195"/>
                <a:gd name="connsiteY3" fmla="*/ 296563 h 372511"/>
                <a:gd name="connsiteX4" fmla="*/ 1371600 w 5202195"/>
                <a:gd name="connsiteY4" fmla="*/ 284206 h 372511"/>
                <a:gd name="connsiteX5" fmla="*/ 1396313 w 5202195"/>
                <a:gd name="connsiteY5" fmla="*/ 160638 h 372511"/>
                <a:gd name="connsiteX6" fmla="*/ 1421027 w 5202195"/>
                <a:gd name="connsiteY6" fmla="*/ 123568 h 372511"/>
                <a:gd name="connsiteX7" fmla="*/ 1433384 w 5202195"/>
                <a:gd name="connsiteY7" fmla="*/ 86498 h 372511"/>
                <a:gd name="connsiteX8" fmla="*/ 1470454 w 5202195"/>
                <a:gd name="connsiteY8" fmla="*/ 12357 h 372511"/>
                <a:gd name="connsiteX9" fmla="*/ 1519881 w 5202195"/>
                <a:gd name="connsiteY9" fmla="*/ 86498 h 372511"/>
                <a:gd name="connsiteX10" fmla="*/ 1556951 w 5202195"/>
                <a:gd name="connsiteY10" fmla="*/ 160638 h 372511"/>
                <a:gd name="connsiteX11" fmla="*/ 1532238 w 5202195"/>
                <a:gd name="connsiteY11" fmla="*/ 296563 h 372511"/>
                <a:gd name="connsiteX12" fmla="*/ 1482811 w 5202195"/>
                <a:gd name="connsiteY12" fmla="*/ 284206 h 372511"/>
                <a:gd name="connsiteX13" fmla="*/ 1519881 w 5202195"/>
                <a:gd name="connsiteY13" fmla="*/ 49427 h 372511"/>
                <a:gd name="connsiteX14" fmla="*/ 1556951 w 5202195"/>
                <a:gd name="connsiteY14" fmla="*/ 24714 h 372511"/>
                <a:gd name="connsiteX15" fmla="*/ 1594022 w 5202195"/>
                <a:gd name="connsiteY15" fmla="*/ 49427 h 372511"/>
                <a:gd name="connsiteX16" fmla="*/ 1655805 w 5202195"/>
                <a:gd name="connsiteY16" fmla="*/ 135925 h 372511"/>
                <a:gd name="connsiteX17" fmla="*/ 1668162 w 5202195"/>
                <a:gd name="connsiteY17" fmla="*/ 172995 h 372511"/>
                <a:gd name="connsiteX18" fmla="*/ 1692876 w 5202195"/>
                <a:gd name="connsiteY18" fmla="*/ 222422 h 372511"/>
                <a:gd name="connsiteX19" fmla="*/ 1742303 w 5202195"/>
                <a:gd name="connsiteY19" fmla="*/ 333633 h 372511"/>
                <a:gd name="connsiteX20" fmla="*/ 1779373 w 5202195"/>
                <a:gd name="connsiteY20" fmla="*/ 345990 h 372511"/>
                <a:gd name="connsiteX21" fmla="*/ 3274541 w 5202195"/>
                <a:gd name="connsiteY21" fmla="*/ 358346 h 372511"/>
                <a:gd name="connsiteX22" fmla="*/ 3447535 w 5202195"/>
                <a:gd name="connsiteY22" fmla="*/ 370703 h 372511"/>
                <a:gd name="connsiteX23" fmla="*/ 3496962 w 5202195"/>
                <a:gd name="connsiteY23" fmla="*/ 358346 h 372511"/>
                <a:gd name="connsiteX24" fmla="*/ 3509319 w 5202195"/>
                <a:gd name="connsiteY24" fmla="*/ 308919 h 372511"/>
                <a:gd name="connsiteX25" fmla="*/ 3534032 w 5202195"/>
                <a:gd name="connsiteY25" fmla="*/ 234779 h 372511"/>
                <a:gd name="connsiteX26" fmla="*/ 3583459 w 5202195"/>
                <a:gd name="connsiteY26" fmla="*/ 148282 h 372511"/>
                <a:gd name="connsiteX27" fmla="*/ 3620530 w 5202195"/>
                <a:gd name="connsiteY27" fmla="*/ 111211 h 372511"/>
                <a:gd name="connsiteX28" fmla="*/ 3645243 w 5202195"/>
                <a:gd name="connsiteY28" fmla="*/ 74141 h 372511"/>
                <a:gd name="connsiteX29" fmla="*/ 3744097 w 5202195"/>
                <a:gd name="connsiteY29" fmla="*/ 24714 h 372511"/>
                <a:gd name="connsiteX30" fmla="*/ 3818238 w 5202195"/>
                <a:gd name="connsiteY30" fmla="*/ 0 h 372511"/>
                <a:gd name="connsiteX31" fmla="*/ 3842951 w 5202195"/>
                <a:gd name="connsiteY31" fmla="*/ 37071 h 372511"/>
                <a:gd name="connsiteX32" fmla="*/ 3855308 w 5202195"/>
                <a:gd name="connsiteY32" fmla="*/ 74141 h 372511"/>
                <a:gd name="connsiteX33" fmla="*/ 3818238 w 5202195"/>
                <a:gd name="connsiteY33" fmla="*/ 271849 h 372511"/>
                <a:gd name="connsiteX34" fmla="*/ 3744097 w 5202195"/>
                <a:gd name="connsiteY34" fmla="*/ 308919 h 372511"/>
                <a:gd name="connsiteX35" fmla="*/ 3731741 w 5202195"/>
                <a:gd name="connsiteY35" fmla="*/ 86498 h 372511"/>
                <a:gd name="connsiteX36" fmla="*/ 3818238 w 5202195"/>
                <a:gd name="connsiteY36" fmla="*/ 24714 h 372511"/>
                <a:gd name="connsiteX37" fmla="*/ 3904735 w 5202195"/>
                <a:gd name="connsiteY37" fmla="*/ 37071 h 372511"/>
                <a:gd name="connsiteX38" fmla="*/ 3929449 w 5202195"/>
                <a:gd name="connsiteY38" fmla="*/ 86498 h 372511"/>
                <a:gd name="connsiteX39" fmla="*/ 3954162 w 5202195"/>
                <a:gd name="connsiteY39" fmla="*/ 123568 h 372511"/>
                <a:gd name="connsiteX40" fmla="*/ 3978876 w 5202195"/>
                <a:gd name="connsiteY40" fmla="*/ 197709 h 372511"/>
                <a:gd name="connsiteX41" fmla="*/ 3991232 w 5202195"/>
                <a:gd name="connsiteY41" fmla="*/ 234779 h 372511"/>
                <a:gd name="connsiteX42" fmla="*/ 4003589 w 5202195"/>
                <a:gd name="connsiteY42" fmla="*/ 358346 h 372511"/>
                <a:gd name="connsiteX43" fmla="*/ 4077730 w 5202195"/>
                <a:gd name="connsiteY43" fmla="*/ 370703 h 372511"/>
                <a:gd name="connsiteX44" fmla="*/ 4497859 w 5202195"/>
                <a:gd name="connsiteY44" fmla="*/ 358346 h 372511"/>
                <a:gd name="connsiteX45" fmla="*/ 5202195 w 5202195"/>
                <a:gd name="connsiteY45" fmla="*/ 345990 h 3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202195" h="372511">
                  <a:moveTo>
                    <a:pt x="0" y="345990"/>
                  </a:moveTo>
                  <a:cubicBezTo>
                    <a:pt x="188569" y="314561"/>
                    <a:pt x="-59747" y="353029"/>
                    <a:pt x="321276" y="321276"/>
                  </a:cubicBezTo>
                  <a:cubicBezTo>
                    <a:pt x="338200" y="319866"/>
                    <a:pt x="353731" y="309525"/>
                    <a:pt x="370703" y="308919"/>
                  </a:cubicBezTo>
                  <a:cubicBezTo>
                    <a:pt x="584790" y="301273"/>
                    <a:pt x="799096" y="301851"/>
                    <a:pt x="1013254" y="296563"/>
                  </a:cubicBezTo>
                  <a:lnTo>
                    <a:pt x="1371600" y="284206"/>
                  </a:lnTo>
                  <a:cubicBezTo>
                    <a:pt x="1374386" y="267488"/>
                    <a:pt x="1386260" y="184094"/>
                    <a:pt x="1396313" y="160638"/>
                  </a:cubicBezTo>
                  <a:cubicBezTo>
                    <a:pt x="1402163" y="146988"/>
                    <a:pt x="1414385" y="136851"/>
                    <a:pt x="1421027" y="123568"/>
                  </a:cubicBezTo>
                  <a:cubicBezTo>
                    <a:pt x="1426852" y="111918"/>
                    <a:pt x="1427559" y="98148"/>
                    <a:pt x="1433384" y="86498"/>
                  </a:cubicBezTo>
                  <a:cubicBezTo>
                    <a:pt x="1481291" y="-9318"/>
                    <a:pt x="1439394" y="105533"/>
                    <a:pt x="1470454" y="12357"/>
                  </a:cubicBezTo>
                  <a:cubicBezTo>
                    <a:pt x="1486930" y="37071"/>
                    <a:pt x="1510488" y="58320"/>
                    <a:pt x="1519881" y="86498"/>
                  </a:cubicBezTo>
                  <a:cubicBezTo>
                    <a:pt x="1536934" y="137657"/>
                    <a:pt x="1525013" y="112730"/>
                    <a:pt x="1556951" y="160638"/>
                  </a:cubicBezTo>
                  <a:cubicBezTo>
                    <a:pt x="1548713" y="205946"/>
                    <a:pt x="1555931" y="257074"/>
                    <a:pt x="1532238" y="296563"/>
                  </a:cubicBezTo>
                  <a:cubicBezTo>
                    <a:pt x="1523501" y="311126"/>
                    <a:pt x="1485762" y="300930"/>
                    <a:pt x="1482811" y="284206"/>
                  </a:cubicBezTo>
                  <a:cubicBezTo>
                    <a:pt x="1473381" y="230767"/>
                    <a:pt x="1463650" y="105659"/>
                    <a:pt x="1519881" y="49427"/>
                  </a:cubicBezTo>
                  <a:cubicBezTo>
                    <a:pt x="1530382" y="38926"/>
                    <a:pt x="1544594" y="32952"/>
                    <a:pt x="1556951" y="24714"/>
                  </a:cubicBezTo>
                  <a:cubicBezTo>
                    <a:pt x="1569308" y="32952"/>
                    <a:pt x="1583521" y="38926"/>
                    <a:pt x="1594022" y="49427"/>
                  </a:cubicBezTo>
                  <a:cubicBezTo>
                    <a:pt x="1599618" y="55023"/>
                    <a:pt x="1648789" y="121893"/>
                    <a:pt x="1655805" y="135925"/>
                  </a:cubicBezTo>
                  <a:cubicBezTo>
                    <a:pt x="1661630" y="147575"/>
                    <a:pt x="1663031" y="161023"/>
                    <a:pt x="1668162" y="172995"/>
                  </a:cubicBezTo>
                  <a:cubicBezTo>
                    <a:pt x="1675418" y="189926"/>
                    <a:pt x="1686035" y="205319"/>
                    <a:pt x="1692876" y="222422"/>
                  </a:cubicBezTo>
                  <a:cubicBezTo>
                    <a:pt x="1702650" y="246857"/>
                    <a:pt x="1714332" y="311257"/>
                    <a:pt x="1742303" y="333633"/>
                  </a:cubicBezTo>
                  <a:cubicBezTo>
                    <a:pt x="1752474" y="341770"/>
                    <a:pt x="1766350" y="345780"/>
                    <a:pt x="1779373" y="345990"/>
                  </a:cubicBezTo>
                  <a:lnTo>
                    <a:pt x="3274541" y="358346"/>
                  </a:lnTo>
                  <a:cubicBezTo>
                    <a:pt x="3332206" y="362465"/>
                    <a:pt x="3389723" y="370703"/>
                    <a:pt x="3447535" y="370703"/>
                  </a:cubicBezTo>
                  <a:cubicBezTo>
                    <a:pt x="3464518" y="370703"/>
                    <a:pt x="3484953" y="370355"/>
                    <a:pt x="3496962" y="358346"/>
                  </a:cubicBezTo>
                  <a:cubicBezTo>
                    <a:pt x="3508971" y="346337"/>
                    <a:pt x="3504439" y="325186"/>
                    <a:pt x="3509319" y="308919"/>
                  </a:cubicBezTo>
                  <a:cubicBezTo>
                    <a:pt x="3516804" y="283968"/>
                    <a:pt x="3522382" y="258079"/>
                    <a:pt x="3534032" y="234779"/>
                  </a:cubicBezTo>
                  <a:cubicBezTo>
                    <a:pt x="3549138" y="204567"/>
                    <a:pt x="3561629" y="174478"/>
                    <a:pt x="3583459" y="148282"/>
                  </a:cubicBezTo>
                  <a:cubicBezTo>
                    <a:pt x="3594646" y="134857"/>
                    <a:pt x="3609343" y="124636"/>
                    <a:pt x="3620530" y="111211"/>
                  </a:cubicBezTo>
                  <a:cubicBezTo>
                    <a:pt x="3630037" y="99802"/>
                    <a:pt x="3634742" y="84642"/>
                    <a:pt x="3645243" y="74141"/>
                  </a:cubicBezTo>
                  <a:cubicBezTo>
                    <a:pt x="3668794" y="50590"/>
                    <a:pt x="3716280" y="34829"/>
                    <a:pt x="3744097" y="24714"/>
                  </a:cubicBezTo>
                  <a:cubicBezTo>
                    <a:pt x="3768579" y="15811"/>
                    <a:pt x="3818238" y="0"/>
                    <a:pt x="3818238" y="0"/>
                  </a:cubicBezTo>
                  <a:cubicBezTo>
                    <a:pt x="3826476" y="12357"/>
                    <a:pt x="3836309" y="23788"/>
                    <a:pt x="3842951" y="37071"/>
                  </a:cubicBezTo>
                  <a:cubicBezTo>
                    <a:pt x="3848776" y="48721"/>
                    <a:pt x="3855308" y="61116"/>
                    <a:pt x="3855308" y="74141"/>
                  </a:cubicBezTo>
                  <a:cubicBezTo>
                    <a:pt x="3855308" y="137542"/>
                    <a:pt x="3869008" y="221078"/>
                    <a:pt x="3818238" y="271849"/>
                  </a:cubicBezTo>
                  <a:cubicBezTo>
                    <a:pt x="3794283" y="295805"/>
                    <a:pt x="3774249" y="298869"/>
                    <a:pt x="3744097" y="308919"/>
                  </a:cubicBezTo>
                  <a:cubicBezTo>
                    <a:pt x="3702080" y="224882"/>
                    <a:pt x="3691240" y="224201"/>
                    <a:pt x="3731741" y="86498"/>
                  </a:cubicBezTo>
                  <a:cubicBezTo>
                    <a:pt x="3733611" y="80141"/>
                    <a:pt x="3806893" y="32278"/>
                    <a:pt x="3818238" y="24714"/>
                  </a:cubicBezTo>
                  <a:cubicBezTo>
                    <a:pt x="3847070" y="28833"/>
                    <a:pt x="3879275" y="22927"/>
                    <a:pt x="3904735" y="37071"/>
                  </a:cubicBezTo>
                  <a:cubicBezTo>
                    <a:pt x="3920837" y="46017"/>
                    <a:pt x="3920310" y="70505"/>
                    <a:pt x="3929449" y="86498"/>
                  </a:cubicBezTo>
                  <a:cubicBezTo>
                    <a:pt x="3936817" y="99392"/>
                    <a:pt x="3948131" y="109997"/>
                    <a:pt x="3954162" y="123568"/>
                  </a:cubicBezTo>
                  <a:cubicBezTo>
                    <a:pt x="3964742" y="147373"/>
                    <a:pt x="3970638" y="172995"/>
                    <a:pt x="3978876" y="197709"/>
                  </a:cubicBezTo>
                  <a:lnTo>
                    <a:pt x="3991232" y="234779"/>
                  </a:lnTo>
                  <a:cubicBezTo>
                    <a:pt x="3995351" y="275968"/>
                    <a:pt x="3981365" y="323423"/>
                    <a:pt x="4003589" y="358346"/>
                  </a:cubicBezTo>
                  <a:cubicBezTo>
                    <a:pt x="4017040" y="379484"/>
                    <a:pt x="4052675" y="370703"/>
                    <a:pt x="4077730" y="370703"/>
                  </a:cubicBezTo>
                  <a:cubicBezTo>
                    <a:pt x="4217834" y="370703"/>
                    <a:pt x="4357833" y="363013"/>
                    <a:pt x="4497859" y="358346"/>
                  </a:cubicBezTo>
                  <a:cubicBezTo>
                    <a:pt x="5015762" y="341083"/>
                    <a:pt x="4629714" y="345990"/>
                    <a:pt x="5202195" y="34599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972697" y="2293554"/>
              <a:ext cx="543997" cy="51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433158" y="2293554"/>
              <a:ext cx="543997" cy="51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30311" y="3302128"/>
              <a:ext cx="632424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কোষ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92328" y="3302128"/>
              <a:ext cx="572864" cy="560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সুইচ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87942" y="2243641"/>
              <a:ext cx="394605" cy="989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_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30011" y="3163697"/>
              <a:ext cx="471512" cy="824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57546" y="3940181"/>
              <a:ext cx="321893" cy="395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NikoshBAN" pitchFamily="2" charset="0"/>
                  <a:cs typeface="NikoshBAN" pitchFamily="2" charset="0"/>
                </a:rPr>
                <a:t>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15075" y="3756673"/>
              <a:ext cx="386215" cy="626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+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06111" y="3312365"/>
              <a:ext cx="394605" cy="989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atin typeface="NikoshBAN" pitchFamily="2" charset="0"/>
                  <a:cs typeface="NikoshBAN" pitchFamily="2" charset="0"/>
                </a:rPr>
                <a:t>_</a:t>
              </a: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993054" y="1893444"/>
                  <a:ext cx="5431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3054" y="1893444"/>
                  <a:ext cx="543161" cy="4001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7576" r="-21429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436293" y="1891349"/>
                  <a:ext cx="5431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6293" y="1891349"/>
                  <a:ext cx="54316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692" r="-21176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Straight Connector 63"/>
          <p:cNvCxnSpPr/>
          <p:nvPr/>
        </p:nvCxnSpPr>
        <p:spPr>
          <a:xfrm flipH="1">
            <a:off x="174024" y="4323472"/>
            <a:ext cx="1" cy="1103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-70539" y="3896752"/>
            <a:ext cx="571500" cy="426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en-US" sz="2400" b="1" dirty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2606759" y="3162721"/>
            <a:ext cx="1902080" cy="21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39246" y="4963552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039246" y="5390272"/>
            <a:ext cx="171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753496" y="5105792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985090" y="3162720"/>
            <a:ext cx="22451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15211" y="3141342"/>
            <a:ext cx="0" cy="755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230246" y="3162721"/>
            <a:ext cx="0" cy="2227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470768" y="4526313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36291" y="4526313"/>
            <a:ext cx="82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79785" y="3034977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4682" y="4110113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34747" y="5399139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034861" y="5232655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88036" y="4828256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62600" y="5486400"/>
            <a:ext cx="165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215211" y="3141342"/>
            <a:ext cx="2092580" cy="21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29" y="1975522"/>
            <a:ext cx="1234337" cy="146779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62" y="1975521"/>
            <a:ext cx="2190671" cy="149034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8" y="1952973"/>
            <a:ext cx="1234337" cy="146779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11" y="1952972"/>
            <a:ext cx="2190671" cy="1490344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 flipV="1">
            <a:off x="182706" y="5380398"/>
            <a:ext cx="2570792" cy="37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515747" y="5380397"/>
            <a:ext cx="1714501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991747" y="5105792"/>
            <a:ext cx="1524000" cy="564024"/>
            <a:chOff x="4386926" y="4908038"/>
            <a:chExt cx="1219200" cy="604311"/>
          </a:xfrm>
        </p:grpSpPr>
        <p:cxnSp>
          <p:nvCxnSpPr>
            <p:cNvPr id="89" name="Straight Connector 8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9618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946" y="3837303"/>
            <a:ext cx="952500" cy="705632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8699946" y="3837303"/>
            <a:ext cx="952500" cy="703793"/>
            <a:chOff x="4191000" y="3051968"/>
            <a:chExt cx="762000" cy="754064"/>
          </a:xfrm>
        </p:grpSpPr>
        <p:pic>
          <p:nvPicPr>
            <p:cNvPr id="64" name="Picture 63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50" y="1550967"/>
            <a:ext cx="1051474" cy="12174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50" y="1545279"/>
            <a:ext cx="1051474" cy="1223163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626051" y="1862589"/>
            <a:ext cx="762000" cy="856224"/>
            <a:chOff x="0" y="2396950"/>
            <a:chExt cx="609600" cy="917383"/>
          </a:xfrm>
        </p:grpSpPr>
        <p:sp>
          <p:nvSpPr>
            <p:cNvPr id="71" name="Rectangle 70"/>
            <p:cNvSpPr/>
            <p:nvPr/>
          </p:nvSpPr>
          <p:spPr>
            <a:xfrm>
              <a:off x="0" y="2396950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35124" y="2729226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1920373" y="2363705"/>
            <a:ext cx="1087556" cy="20708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007929" y="4434564"/>
            <a:ext cx="56920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059945" y="2356261"/>
            <a:ext cx="983557" cy="226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341428" y="2598376"/>
            <a:ext cx="1350819" cy="18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90608" y="2578980"/>
            <a:ext cx="987138" cy="3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6021292" y="2533721"/>
            <a:ext cx="1317969" cy="64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75177" y="2533721"/>
            <a:ext cx="571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0" y="1506122"/>
            <a:ext cx="1051474" cy="12174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20" y="1500433"/>
            <a:ext cx="1051474" cy="12231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7" y="1542538"/>
            <a:ext cx="1051474" cy="121747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777" y="1536849"/>
            <a:ext cx="1051474" cy="1223163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>
            <a:off x="8257681" y="2494210"/>
            <a:ext cx="0" cy="1582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8246679" y="4054046"/>
            <a:ext cx="453268" cy="4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021143" y="4765040"/>
            <a:ext cx="262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01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946" y="3837303"/>
            <a:ext cx="952500" cy="7056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99946" y="3837303"/>
            <a:ext cx="952500" cy="703793"/>
            <a:chOff x="4191000" y="3051968"/>
            <a:chExt cx="762000" cy="754064"/>
          </a:xfrm>
        </p:grpSpPr>
        <p:pic>
          <p:nvPicPr>
            <p:cNvPr id="4" name="Picture 3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49" y="1595177"/>
            <a:ext cx="1051474" cy="12231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26051" y="1862589"/>
            <a:ext cx="762000" cy="856224"/>
            <a:chOff x="0" y="2396950"/>
            <a:chExt cx="609600" cy="917383"/>
          </a:xfrm>
        </p:grpSpPr>
        <p:sp>
          <p:nvSpPr>
            <p:cNvPr id="11" name="Rectangle 10"/>
            <p:cNvSpPr/>
            <p:nvPr/>
          </p:nvSpPr>
          <p:spPr>
            <a:xfrm>
              <a:off x="0" y="2396950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35124" y="2729226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920373" y="2363705"/>
            <a:ext cx="1087556" cy="20708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07929" y="4434564"/>
            <a:ext cx="56920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9945" y="2356261"/>
            <a:ext cx="983557" cy="2265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41428" y="2598376"/>
            <a:ext cx="1350819" cy="186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90608" y="2578980"/>
            <a:ext cx="987138" cy="38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21292" y="2533721"/>
            <a:ext cx="1317969" cy="64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4625" y="2533721"/>
            <a:ext cx="7820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88" y="1495651"/>
            <a:ext cx="1051474" cy="12231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00" y="1568268"/>
            <a:ext cx="1051474" cy="122316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8257681" y="2494210"/>
            <a:ext cx="0" cy="1582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246679" y="4054046"/>
            <a:ext cx="453268" cy="4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21143" y="4765040"/>
            <a:ext cx="2629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7522" y="449786"/>
            <a:ext cx="1970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088" y="983130"/>
            <a:ext cx="605790" cy="574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586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5252" y="782320"/>
            <a:ext cx="19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590800"/>
            <a:ext cx="43236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01840437994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sharifahamed050@gmail.com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514600"/>
            <a:ext cx="434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ctr">
              <a:defRPr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তারিখঃ০০/১৭/২০ইং</a:t>
            </a:r>
            <a:endParaRPr lang="bn-IN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609600"/>
            <a:ext cx="213360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3247">
            <a:off x="6146498" y="-75890"/>
            <a:ext cx="669214" cy="6097349"/>
          </a:xfrm>
          <a:prstGeom prst="rect">
            <a:avLst/>
          </a:prstGeom>
        </p:spPr>
      </p:pic>
      <p:pic>
        <p:nvPicPr>
          <p:cNvPr id="13" name="Picture 12" descr="FB_IMG_15745589834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8600"/>
            <a:ext cx="3376246" cy="2391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09800"/>
            <a:ext cx="1143000" cy="1082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5105400" y="228600"/>
            <a:ext cx="167546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572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1755914" y="4225253"/>
            <a:ext cx="1" cy="1103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988810" y="2264559"/>
            <a:ext cx="571500" cy="426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752412" y="2477919"/>
            <a:ext cx="1" cy="743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21137" y="4865333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21137" y="5292053"/>
            <a:ext cx="171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35387" y="5007573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54637" y="4244190"/>
            <a:ext cx="2819057" cy="7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79429" y="3200418"/>
            <a:ext cx="0" cy="1022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784894" y="3200419"/>
            <a:ext cx="27242" cy="2091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52658" y="4428094"/>
            <a:ext cx="7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2873" y="4505909"/>
            <a:ext cx="70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4616" y="1938309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16804" y="2286384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1857" y="5356154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734" y="5148136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69926" y="4730038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0" y="5334000"/>
            <a:ext cx="230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55913" y="4222811"/>
            <a:ext cx="2579474" cy="21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764595" y="5282179"/>
            <a:ext cx="2570792" cy="37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7097637" y="5282179"/>
            <a:ext cx="1714501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5573636" y="5007573"/>
            <a:ext cx="1524000" cy="564024"/>
            <a:chOff x="4386926" y="4908038"/>
            <a:chExt cx="1219200" cy="60431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>
            <a:off x="4313011" y="3950526"/>
            <a:ext cx="1776283" cy="318416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958976" y="3221797"/>
            <a:ext cx="2819057" cy="74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760253" y="3200419"/>
            <a:ext cx="2579474" cy="21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4317351" y="2928134"/>
            <a:ext cx="1776283" cy="318416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8784895" y="2456540"/>
            <a:ext cx="1" cy="743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573637" y="2454963"/>
            <a:ext cx="3211259" cy="37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742233" y="2477919"/>
            <a:ext cx="3212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748292" y="2745966"/>
            <a:ext cx="914400" cy="682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719745" y="3787781"/>
            <a:ext cx="914400" cy="682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4504932" y="3531472"/>
                <a:ext cx="514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6" y="3296041"/>
                <a:ext cx="643217" cy="373436"/>
              </a:xfrm>
              <a:prstGeom prst="rect">
                <a:avLst/>
              </a:prstGeom>
              <a:blipFill rotWithShape="1">
                <a:blip r:embed="rId2"/>
                <a:stretch>
                  <a:fillRect t="-7576" r="-2142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4448248" y="4627705"/>
                <a:ext cx="543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310" y="4319191"/>
                <a:ext cx="678953" cy="373436"/>
              </a:xfrm>
              <a:prstGeom prst="rect">
                <a:avLst/>
              </a:prstGeom>
              <a:blipFill rotWithShape="1">
                <a:blip r:embed="rId3"/>
                <a:stretch>
                  <a:fillRect t="-7576" r="-1685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3352800" y="0"/>
            <a:ext cx="355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143000" y="990600"/>
            <a:ext cx="926343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ততোধিক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প্রান্তগুলো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787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3" grpId="0" animBg="1"/>
      <p:bldP spid="69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195096" y="4656804"/>
            <a:ext cx="0" cy="5064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8488" y="3826234"/>
            <a:ext cx="50223" cy="19771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71097" y="2602971"/>
            <a:ext cx="32471" cy="20538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8597" y="4566499"/>
            <a:ext cx="109723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63599" y="5762314"/>
            <a:ext cx="92989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1598" y="4600796"/>
            <a:ext cx="1376421" cy="560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34645" y="2657927"/>
            <a:ext cx="7206476" cy="69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53260" y="2638637"/>
            <a:ext cx="35450" cy="1089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659" y="2812648"/>
            <a:ext cx="952500" cy="7056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27318" y="2814488"/>
            <a:ext cx="952500" cy="703793"/>
            <a:chOff x="4191000" y="3051968"/>
            <a:chExt cx="762000" cy="754064"/>
          </a:xfrm>
        </p:grpSpPr>
        <p:pic>
          <p:nvPicPr>
            <p:cNvPr id="22" name="Picture 21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6829" y="3262447"/>
            <a:ext cx="762000" cy="856224"/>
            <a:chOff x="304800" y="789178"/>
            <a:chExt cx="609600" cy="917383"/>
          </a:xfrm>
        </p:grpSpPr>
        <p:sp>
          <p:nvSpPr>
            <p:cNvPr id="28" name="Rectangle 27"/>
            <p:cNvSpPr/>
            <p:nvPr/>
          </p:nvSpPr>
          <p:spPr>
            <a:xfrm>
              <a:off x="304800" y="789178"/>
              <a:ext cx="609600" cy="9173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6295" y="1155889"/>
              <a:ext cx="274320" cy="2743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67830" y="3826234"/>
            <a:ext cx="952500" cy="345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7829" y="3685484"/>
            <a:ext cx="1020881" cy="50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84" y="3597328"/>
            <a:ext cx="1051474" cy="12174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84" y="3591638"/>
            <a:ext cx="1051474" cy="1223163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>
            <a:off x="4720482" y="5130013"/>
            <a:ext cx="23598" cy="6323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72580" y="5163290"/>
            <a:ext cx="5715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528596" y="2664842"/>
            <a:ext cx="0" cy="19359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0819302" y="5074876"/>
            <a:ext cx="0" cy="6874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0195847" y="5102919"/>
            <a:ext cx="6667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10195847" y="4417582"/>
            <a:ext cx="45026" cy="7124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749779" y="4404388"/>
            <a:ext cx="11430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741120" y="2638636"/>
            <a:ext cx="0" cy="181345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7224568" y="5130013"/>
            <a:ext cx="0" cy="6655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753253" y="5130012"/>
            <a:ext cx="471315" cy="3327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784165" y="4532205"/>
            <a:ext cx="0" cy="5978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98" y="3462099"/>
            <a:ext cx="1051474" cy="121747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98" y="3456411"/>
            <a:ext cx="1051474" cy="1223163"/>
          </a:xfrm>
          <a:prstGeom prst="rect">
            <a:avLst/>
          </a:prstGeom>
        </p:spPr>
      </p:pic>
      <p:pic>
        <p:nvPicPr>
          <p:cNvPr id="158" name="Picture 157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347" y="2833884"/>
            <a:ext cx="952500" cy="705632"/>
          </a:xfrm>
          <a:prstGeom prst="rect">
            <a:avLst/>
          </a:prstGeom>
        </p:spPr>
      </p:pic>
      <p:grpSp>
        <p:nvGrpSpPr>
          <p:cNvPr id="159" name="Group 158"/>
          <p:cNvGrpSpPr/>
          <p:nvPr/>
        </p:nvGrpSpPr>
        <p:grpSpPr>
          <a:xfrm>
            <a:off x="5061006" y="2835723"/>
            <a:ext cx="952500" cy="703793"/>
            <a:chOff x="4191000" y="3051968"/>
            <a:chExt cx="762000" cy="754064"/>
          </a:xfrm>
        </p:grpSpPr>
        <p:pic>
          <p:nvPicPr>
            <p:cNvPr id="160" name="Picture 159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161" name="TextBox 160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7" name="Picture 166" descr="electric-switch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870" y="2801289"/>
            <a:ext cx="952500" cy="705632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>
            <a:off x="8273529" y="2803129"/>
            <a:ext cx="952500" cy="703793"/>
            <a:chOff x="4191000" y="3051968"/>
            <a:chExt cx="762000" cy="754064"/>
          </a:xfrm>
        </p:grpSpPr>
        <p:pic>
          <p:nvPicPr>
            <p:cNvPr id="169" name="Picture 168" descr="electric-switch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3051968"/>
              <a:ext cx="762000" cy="75406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>
              <a:off x="4378568" y="3200401"/>
              <a:ext cx="218844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O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46716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518248" y="3195376"/>
              <a:ext cx="204273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F</a:t>
              </a:r>
              <a:endParaRPr lang="en-US" sz="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5" name="Picture 1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97" y="3390433"/>
            <a:ext cx="1051474" cy="1217474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97" y="3384744"/>
            <a:ext cx="1051474" cy="12231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19400" y="152400"/>
            <a:ext cx="516508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010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63" y="1751817"/>
            <a:ext cx="717695" cy="85344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69" y="1751817"/>
            <a:ext cx="1254482" cy="853440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4338578" y="1161755"/>
            <a:ext cx="571500" cy="426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3937553" y="4121372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937552" y="4538218"/>
            <a:ext cx="3355080" cy="9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651803" y="4263612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174982" y="3524981"/>
            <a:ext cx="15394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400443" y="1389640"/>
            <a:ext cx="33351" cy="3194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7240212" y="1389641"/>
            <a:ext cx="27242" cy="318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750939" y="879837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71500" y="1229131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812500" y="3597441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837150" y="4404175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86343" y="3986077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400443" y="3478849"/>
            <a:ext cx="1537110" cy="46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400443" y="4538218"/>
            <a:ext cx="1251360" cy="9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815274" y="2464811"/>
            <a:ext cx="899133" cy="139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00443" y="2472297"/>
            <a:ext cx="2112373" cy="12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923404" y="1389641"/>
            <a:ext cx="23501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2433794" y="1375116"/>
            <a:ext cx="1870556" cy="1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13" y="2785971"/>
            <a:ext cx="717695" cy="85344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19" y="2785971"/>
            <a:ext cx="1254482" cy="85344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6835507" y="3741908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90956" y="3754959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4177121" y="2134092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02" y="1991819"/>
                <a:ext cx="596797" cy="3734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3675923" y="3200440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04" y="2987077"/>
                <a:ext cx="596797" cy="3734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Freeform 100"/>
          <p:cNvSpPr/>
          <p:nvPr/>
        </p:nvSpPr>
        <p:spPr>
          <a:xfrm>
            <a:off x="7116619" y="3892295"/>
            <a:ext cx="355258" cy="276791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189363" y="3903828"/>
            <a:ext cx="401594" cy="230659"/>
          </a:xfrm>
          <a:custGeom>
            <a:avLst/>
            <a:gdLst>
              <a:gd name="connsiteX0" fmla="*/ 0 w 321275"/>
              <a:gd name="connsiteY0" fmla="*/ 0 h 247135"/>
              <a:gd name="connsiteX1" fmla="*/ 61784 w 321275"/>
              <a:gd name="connsiteY1" fmla="*/ 37070 h 247135"/>
              <a:gd name="connsiteX2" fmla="*/ 86497 w 321275"/>
              <a:gd name="connsiteY2" fmla="*/ 86497 h 247135"/>
              <a:gd name="connsiteX3" fmla="*/ 148281 w 321275"/>
              <a:gd name="connsiteY3" fmla="*/ 160638 h 247135"/>
              <a:gd name="connsiteX4" fmla="*/ 160638 w 321275"/>
              <a:gd name="connsiteY4" fmla="*/ 197708 h 247135"/>
              <a:gd name="connsiteX5" fmla="*/ 185351 w 321275"/>
              <a:gd name="connsiteY5" fmla="*/ 247135 h 247135"/>
              <a:gd name="connsiteX6" fmla="*/ 197708 w 321275"/>
              <a:gd name="connsiteY6" fmla="*/ 172995 h 247135"/>
              <a:gd name="connsiteX7" fmla="*/ 247135 w 321275"/>
              <a:gd name="connsiteY7" fmla="*/ 98854 h 247135"/>
              <a:gd name="connsiteX8" fmla="*/ 296562 w 321275"/>
              <a:gd name="connsiteY8" fmla="*/ 24713 h 247135"/>
              <a:gd name="connsiteX9" fmla="*/ 321275 w 321275"/>
              <a:gd name="connsiteY9" fmla="*/ 0 h 2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75" h="247135">
                <a:moveTo>
                  <a:pt x="0" y="0"/>
                </a:moveTo>
                <a:cubicBezTo>
                  <a:pt x="20595" y="12357"/>
                  <a:pt x="44801" y="20087"/>
                  <a:pt x="61784" y="37070"/>
                </a:cubicBezTo>
                <a:cubicBezTo>
                  <a:pt x="74809" y="50095"/>
                  <a:pt x="75791" y="71508"/>
                  <a:pt x="86497" y="86497"/>
                </a:cubicBezTo>
                <a:cubicBezTo>
                  <a:pt x="132043" y="150263"/>
                  <a:pt x="115594" y="95266"/>
                  <a:pt x="148281" y="160638"/>
                </a:cubicBezTo>
                <a:cubicBezTo>
                  <a:pt x="154106" y="172288"/>
                  <a:pt x="155507" y="185736"/>
                  <a:pt x="160638" y="197708"/>
                </a:cubicBezTo>
                <a:cubicBezTo>
                  <a:pt x="167894" y="214639"/>
                  <a:pt x="177113" y="230659"/>
                  <a:pt x="185351" y="247135"/>
                </a:cubicBezTo>
                <a:cubicBezTo>
                  <a:pt x="189470" y="222422"/>
                  <a:pt x="188072" y="196122"/>
                  <a:pt x="197708" y="172995"/>
                </a:cubicBezTo>
                <a:cubicBezTo>
                  <a:pt x="209132" y="145578"/>
                  <a:pt x="230659" y="123568"/>
                  <a:pt x="247135" y="98854"/>
                </a:cubicBezTo>
                <a:cubicBezTo>
                  <a:pt x="247137" y="98852"/>
                  <a:pt x="296561" y="24714"/>
                  <a:pt x="296562" y="24713"/>
                </a:cubicBezTo>
                <a:lnTo>
                  <a:pt x="321275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5042426" y="2371667"/>
            <a:ext cx="357952" cy="235316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4775767" y="3339556"/>
            <a:ext cx="417040" cy="299857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4890053" y="2190283"/>
            <a:ext cx="1524000" cy="564024"/>
            <a:chOff x="4386926" y="4908038"/>
            <a:chExt cx="1219200" cy="604311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Connector 113"/>
          <p:cNvCxnSpPr/>
          <p:nvPr/>
        </p:nvCxnSpPr>
        <p:spPr>
          <a:xfrm flipH="1">
            <a:off x="6435385" y="2464889"/>
            <a:ext cx="857248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6382963" y="3524981"/>
            <a:ext cx="857248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4911384" y="3242969"/>
            <a:ext cx="1524000" cy="564024"/>
            <a:chOff x="4386926" y="4908038"/>
            <a:chExt cx="1219200" cy="604311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5845005" y="2551418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</p:spTree>
    <p:extLst>
      <p:ext uri="{BB962C8B-B14F-4D97-AF65-F5344CB8AC3E}">
        <p14:creationId xmlns="" xmlns:p14="http://schemas.microsoft.com/office/powerpoint/2010/main" val="2204817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28" y="1994387"/>
            <a:ext cx="717695" cy="8534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9513" y="1382672"/>
            <a:ext cx="571500" cy="426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08487" y="4342289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08488" y="4769009"/>
            <a:ext cx="171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2737" y="4484529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45917" y="3745897"/>
            <a:ext cx="3078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1378" y="1610555"/>
            <a:ext cx="33351" cy="3194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111147" y="1610556"/>
            <a:ext cx="27242" cy="318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0009" y="3905050"/>
            <a:ext cx="7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0225" y="3982865"/>
            <a:ext cx="70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3284" y="1091114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1558" y="1425357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209" y="4833110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8085" y="4625091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278" y="4206993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71377" y="3699765"/>
            <a:ext cx="1537110" cy="46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71377" y="4759135"/>
            <a:ext cx="1251360" cy="9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4990" y="4759134"/>
            <a:ext cx="857248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760988" y="4484529"/>
            <a:ext cx="1524000" cy="564024"/>
            <a:chOff x="4386926" y="4908038"/>
            <a:chExt cx="1219200" cy="604311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3141989" y="2698752"/>
            <a:ext cx="2000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1378" y="2706155"/>
            <a:ext cx="25471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94339" y="1610557"/>
            <a:ext cx="23501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4729" y="1596032"/>
            <a:ext cx="1870556" cy="1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8" y="3006887"/>
            <a:ext cx="717695" cy="8534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54" y="3006887"/>
            <a:ext cx="1254482" cy="8534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06443" y="3962824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1891" y="3975876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832133" y="2393988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67" y="2234389"/>
                <a:ext cx="596797" cy="373436"/>
              </a:xfrm>
              <a:prstGeom prst="rect">
                <a:avLst/>
              </a:prstGeom>
              <a:blipFill rotWithShape="1">
                <a:blip r:embed="rId4"/>
                <a:stretch>
                  <a:fillRect t="-7692" r="-1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2677178" y="3563924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73" y="3326329"/>
                <a:ext cx="596797" cy="373436"/>
              </a:xfrm>
              <a:prstGeom prst="rect">
                <a:avLst/>
              </a:prstGeom>
              <a:blipFill rotWithShape="1">
                <a:blip r:embed="rId5"/>
                <a:stretch>
                  <a:fillRect t="-7692" r="-2051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33"/>
          <p:cNvSpPr/>
          <p:nvPr/>
        </p:nvSpPr>
        <p:spPr>
          <a:xfrm>
            <a:off x="4987554" y="4113210"/>
            <a:ext cx="355258" cy="276791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0299" y="4124745"/>
            <a:ext cx="401594" cy="230659"/>
          </a:xfrm>
          <a:custGeom>
            <a:avLst/>
            <a:gdLst>
              <a:gd name="connsiteX0" fmla="*/ 0 w 321275"/>
              <a:gd name="connsiteY0" fmla="*/ 0 h 247135"/>
              <a:gd name="connsiteX1" fmla="*/ 61784 w 321275"/>
              <a:gd name="connsiteY1" fmla="*/ 37070 h 247135"/>
              <a:gd name="connsiteX2" fmla="*/ 86497 w 321275"/>
              <a:gd name="connsiteY2" fmla="*/ 86497 h 247135"/>
              <a:gd name="connsiteX3" fmla="*/ 148281 w 321275"/>
              <a:gd name="connsiteY3" fmla="*/ 160638 h 247135"/>
              <a:gd name="connsiteX4" fmla="*/ 160638 w 321275"/>
              <a:gd name="connsiteY4" fmla="*/ 197708 h 247135"/>
              <a:gd name="connsiteX5" fmla="*/ 185351 w 321275"/>
              <a:gd name="connsiteY5" fmla="*/ 247135 h 247135"/>
              <a:gd name="connsiteX6" fmla="*/ 197708 w 321275"/>
              <a:gd name="connsiteY6" fmla="*/ 172995 h 247135"/>
              <a:gd name="connsiteX7" fmla="*/ 247135 w 321275"/>
              <a:gd name="connsiteY7" fmla="*/ 98854 h 247135"/>
              <a:gd name="connsiteX8" fmla="*/ 296562 w 321275"/>
              <a:gd name="connsiteY8" fmla="*/ 24713 h 247135"/>
              <a:gd name="connsiteX9" fmla="*/ 321275 w 321275"/>
              <a:gd name="connsiteY9" fmla="*/ 0 h 2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275" h="247135">
                <a:moveTo>
                  <a:pt x="0" y="0"/>
                </a:moveTo>
                <a:cubicBezTo>
                  <a:pt x="20595" y="12357"/>
                  <a:pt x="44801" y="20087"/>
                  <a:pt x="61784" y="37070"/>
                </a:cubicBezTo>
                <a:cubicBezTo>
                  <a:pt x="74809" y="50095"/>
                  <a:pt x="75791" y="71508"/>
                  <a:pt x="86497" y="86497"/>
                </a:cubicBezTo>
                <a:cubicBezTo>
                  <a:pt x="132043" y="150263"/>
                  <a:pt x="115594" y="95266"/>
                  <a:pt x="148281" y="160638"/>
                </a:cubicBezTo>
                <a:cubicBezTo>
                  <a:pt x="154106" y="172288"/>
                  <a:pt x="155507" y="185736"/>
                  <a:pt x="160638" y="197708"/>
                </a:cubicBezTo>
                <a:cubicBezTo>
                  <a:pt x="167894" y="214639"/>
                  <a:pt x="177113" y="230659"/>
                  <a:pt x="185351" y="247135"/>
                </a:cubicBezTo>
                <a:cubicBezTo>
                  <a:pt x="189470" y="222422"/>
                  <a:pt x="188072" y="196122"/>
                  <a:pt x="197708" y="172995"/>
                </a:cubicBezTo>
                <a:cubicBezTo>
                  <a:pt x="209132" y="145578"/>
                  <a:pt x="230659" y="123568"/>
                  <a:pt x="247135" y="98854"/>
                </a:cubicBezTo>
                <a:cubicBezTo>
                  <a:pt x="247137" y="98852"/>
                  <a:pt x="296561" y="24714"/>
                  <a:pt x="296562" y="24713"/>
                </a:cubicBezTo>
                <a:lnTo>
                  <a:pt x="321275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90493" y="2533194"/>
            <a:ext cx="417040" cy="299857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652818" y="3572903"/>
            <a:ext cx="417040" cy="299857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22786" y="1998898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346473" y="2156891"/>
            <a:ext cx="528331" cy="5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51" y="2133717"/>
            <a:ext cx="717695" cy="8534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58" y="2133717"/>
            <a:ext cx="1254482" cy="85344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8217937" y="1522002"/>
            <a:ext cx="571500" cy="4267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816911" y="4481618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816911" y="4908338"/>
            <a:ext cx="171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531161" y="4623858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054341" y="3885227"/>
            <a:ext cx="3078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279802" y="1749885"/>
            <a:ext cx="33351" cy="3194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11119571" y="1749886"/>
            <a:ext cx="27242" cy="318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48433" y="4044380"/>
            <a:ext cx="7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748649" y="4122194"/>
            <a:ext cx="70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24870" y="1271942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85766" y="1589650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37633" y="4972440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16509" y="4764421"/>
            <a:ext cx="558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65702" y="4346323"/>
            <a:ext cx="467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279801" y="3839095"/>
            <a:ext cx="1537110" cy="46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279801" y="4898465"/>
            <a:ext cx="1251360" cy="9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0293414" y="4898464"/>
            <a:ext cx="857248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8769412" y="4623859"/>
            <a:ext cx="1524000" cy="564024"/>
            <a:chOff x="4386926" y="4908038"/>
            <a:chExt cx="1219200" cy="604311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>
            <a:off x="9150412" y="2838082"/>
            <a:ext cx="2000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79802" y="2845485"/>
            <a:ext cx="25471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802763" y="1749887"/>
            <a:ext cx="2350159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313153" y="1735362"/>
            <a:ext cx="1870556" cy="145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71" y="3146217"/>
            <a:ext cx="717695" cy="85344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714866" y="4102154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52991" y="2510488"/>
            <a:ext cx="336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7638872" y="2543270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591" y="2373719"/>
                <a:ext cx="596797" cy="373436"/>
              </a:xfrm>
              <a:prstGeom prst="rect">
                <a:avLst/>
              </a:prstGeom>
              <a:blipFill rotWithShape="1">
                <a:blip r:embed="rId6"/>
                <a:stretch>
                  <a:fillRect t="-7576" r="-2051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7483917" y="3713206"/>
                <a:ext cx="4774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4897" y="3465659"/>
                <a:ext cx="596797" cy="373436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923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 75"/>
          <p:cNvSpPr/>
          <p:nvPr/>
        </p:nvSpPr>
        <p:spPr>
          <a:xfrm>
            <a:off x="10995978" y="4252541"/>
            <a:ext cx="355258" cy="276791"/>
          </a:xfrm>
          <a:custGeom>
            <a:avLst/>
            <a:gdLst>
              <a:gd name="connsiteX0" fmla="*/ 0 w 284206"/>
              <a:gd name="connsiteY0" fmla="*/ 284206 h 296562"/>
              <a:gd name="connsiteX1" fmla="*/ 12357 w 284206"/>
              <a:gd name="connsiteY1" fmla="*/ 210065 h 296562"/>
              <a:gd name="connsiteX2" fmla="*/ 74141 w 284206"/>
              <a:gd name="connsiteY2" fmla="*/ 135925 h 296562"/>
              <a:gd name="connsiteX3" fmla="*/ 98854 w 284206"/>
              <a:gd name="connsiteY3" fmla="*/ 37070 h 296562"/>
              <a:gd name="connsiteX4" fmla="*/ 123568 w 284206"/>
              <a:gd name="connsiteY4" fmla="*/ 0 h 296562"/>
              <a:gd name="connsiteX5" fmla="*/ 210065 w 284206"/>
              <a:gd name="connsiteY5" fmla="*/ 111211 h 296562"/>
              <a:gd name="connsiteX6" fmla="*/ 234779 w 284206"/>
              <a:gd name="connsiteY6" fmla="*/ 148281 h 296562"/>
              <a:gd name="connsiteX7" fmla="*/ 271849 w 284206"/>
              <a:gd name="connsiteY7" fmla="*/ 259492 h 296562"/>
              <a:gd name="connsiteX8" fmla="*/ 284206 w 284206"/>
              <a:gd name="connsiteY8" fmla="*/ 296562 h 29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206" h="296562">
                <a:moveTo>
                  <a:pt x="0" y="284206"/>
                </a:moveTo>
                <a:cubicBezTo>
                  <a:pt x="4119" y="259492"/>
                  <a:pt x="4434" y="233834"/>
                  <a:pt x="12357" y="210065"/>
                </a:cubicBezTo>
                <a:cubicBezTo>
                  <a:pt x="20959" y="184258"/>
                  <a:pt x="56933" y="153132"/>
                  <a:pt x="74141" y="135925"/>
                </a:cubicBezTo>
                <a:cubicBezTo>
                  <a:pt x="78841" y="112423"/>
                  <a:pt x="86188" y="62402"/>
                  <a:pt x="98854" y="37070"/>
                </a:cubicBezTo>
                <a:cubicBezTo>
                  <a:pt x="105496" y="23787"/>
                  <a:pt x="115330" y="12357"/>
                  <a:pt x="123568" y="0"/>
                </a:cubicBezTo>
                <a:cubicBezTo>
                  <a:pt x="181642" y="58074"/>
                  <a:pt x="150943" y="22528"/>
                  <a:pt x="210065" y="111211"/>
                </a:cubicBezTo>
                <a:lnTo>
                  <a:pt x="234779" y="148281"/>
                </a:lnTo>
                <a:lnTo>
                  <a:pt x="271849" y="259492"/>
                </a:lnTo>
                <a:lnTo>
                  <a:pt x="284206" y="296562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9798917" y="2672524"/>
            <a:ext cx="417040" cy="299857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9661242" y="3712233"/>
            <a:ext cx="417040" cy="299857"/>
          </a:xfrm>
          <a:custGeom>
            <a:avLst/>
            <a:gdLst>
              <a:gd name="connsiteX0" fmla="*/ 333632 w 333632"/>
              <a:gd name="connsiteY0" fmla="*/ 0 h 321275"/>
              <a:gd name="connsiteX1" fmla="*/ 247135 w 333632"/>
              <a:gd name="connsiteY1" fmla="*/ 12356 h 321275"/>
              <a:gd name="connsiteX2" fmla="*/ 197708 w 333632"/>
              <a:gd name="connsiteY2" fmla="*/ 37070 h 321275"/>
              <a:gd name="connsiteX3" fmla="*/ 160638 w 333632"/>
              <a:gd name="connsiteY3" fmla="*/ 49427 h 321275"/>
              <a:gd name="connsiteX4" fmla="*/ 74140 w 333632"/>
              <a:gd name="connsiteY4" fmla="*/ 111210 h 321275"/>
              <a:gd name="connsiteX5" fmla="*/ 0 w 333632"/>
              <a:gd name="connsiteY5" fmla="*/ 160637 h 321275"/>
              <a:gd name="connsiteX6" fmla="*/ 74140 w 333632"/>
              <a:gd name="connsiteY6" fmla="*/ 210064 h 321275"/>
              <a:gd name="connsiteX7" fmla="*/ 111211 w 333632"/>
              <a:gd name="connsiteY7" fmla="*/ 234778 h 321275"/>
              <a:gd name="connsiteX8" fmla="*/ 160638 w 333632"/>
              <a:gd name="connsiteY8" fmla="*/ 259491 h 321275"/>
              <a:gd name="connsiteX9" fmla="*/ 234778 w 333632"/>
              <a:gd name="connsiteY9" fmla="*/ 284205 h 321275"/>
              <a:gd name="connsiteX10" fmla="*/ 271848 w 333632"/>
              <a:gd name="connsiteY10" fmla="*/ 296562 h 321275"/>
              <a:gd name="connsiteX11" fmla="*/ 308919 w 333632"/>
              <a:gd name="connsiteY11" fmla="*/ 308918 h 321275"/>
              <a:gd name="connsiteX12" fmla="*/ 333632 w 333632"/>
              <a:gd name="connsiteY12" fmla="*/ 321275 h 3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632" h="321275">
                <a:moveTo>
                  <a:pt x="333632" y="0"/>
                </a:moveTo>
                <a:cubicBezTo>
                  <a:pt x="304800" y="4119"/>
                  <a:pt x="275234" y="4693"/>
                  <a:pt x="247135" y="12356"/>
                </a:cubicBezTo>
                <a:cubicBezTo>
                  <a:pt x="229364" y="17203"/>
                  <a:pt x="214639" y="29814"/>
                  <a:pt x="197708" y="37070"/>
                </a:cubicBezTo>
                <a:cubicBezTo>
                  <a:pt x="185736" y="42201"/>
                  <a:pt x="172995" y="45308"/>
                  <a:pt x="160638" y="49427"/>
                </a:cubicBezTo>
                <a:cubicBezTo>
                  <a:pt x="95110" y="114954"/>
                  <a:pt x="155464" y="62416"/>
                  <a:pt x="74140" y="111210"/>
                </a:cubicBezTo>
                <a:cubicBezTo>
                  <a:pt x="48671" y="126491"/>
                  <a:pt x="0" y="160637"/>
                  <a:pt x="0" y="160637"/>
                </a:cubicBezTo>
                <a:cubicBezTo>
                  <a:pt x="43437" y="225795"/>
                  <a:pt x="-334" y="178147"/>
                  <a:pt x="74140" y="210064"/>
                </a:cubicBezTo>
                <a:cubicBezTo>
                  <a:pt x="87790" y="215914"/>
                  <a:pt x="98316" y="227410"/>
                  <a:pt x="111211" y="234778"/>
                </a:cubicBezTo>
                <a:cubicBezTo>
                  <a:pt x="127204" y="243917"/>
                  <a:pt x="143535" y="252650"/>
                  <a:pt x="160638" y="259491"/>
                </a:cubicBezTo>
                <a:cubicBezTo>
                  <a:pt x="184825" y="269166"/>
                  <a:pt x="210065" y="275967"/>
                  <a:pt x="234778" y="284205"/>
                </a:cubicBezTo>
                <a:lnTo>
                  <a:pt x="271848" y="296562"/>
                </a:lnTo>
                <a:cubicBezTo>
                  <a:pt x="284205" y="300681"/>
                  <a:pt x="297269" y="303093"/>
                  <a:pt x="308919" y="308918"/>
                </a:cubicBezTo>
                <a:lnTo>
                  <a:pt x="333632" y="32127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687123" y="3208593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ফিউজ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 flipV="1">
            <a:off x="8310809" y="3366585"/>
            <a:ext cx="528331" cy="5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2806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62400" y="0"/>
            <a:ext cx="3103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066800"/>
            <a:ext cx="105528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অফিসকক্ষে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৬০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সিরিজ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প্যারালালে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সরঞ্জামগুলোর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প্যারালাল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00" y="2590800"/>
            <a:ext cx="141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অ্যাম্পিয়ার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0357" y="5524435"/>
            <a:ext cx="0" cy="71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0358" y="5951155"/>
            <a:ext cx="171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34607" y="5666675"/>
            <a:ext cx="0" cy="4267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06210" y="4904977"/>
            <a:ext cx="2330428" cy="23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03921" y="2981288"/>
            <a:ext cx="20673" cy="2959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036638" y="2944766"/>
            <a:ext cx="0" cy="30290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181600"/>
            <a:ext cx="773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2095" y="5165011"/>
            <a:ext cx="700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5562600"/>
            <a:ext cx="44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0600" y="5410200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9148" y="5389139"/>
            <a:ext cx="402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_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83247" y="4881911"/>
            <a:ext cx="1251360" cy="46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183247" y="5941281"/>
            <a:ext cx="1251360" cy="9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196860" y="5941280"/>
            <a:ext cx="857248" cy="9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672858" y="5666675"/>
            <a:ext cx="1524000" cy="564024"/>
            <a:chOff x="4386926" y="4908038"/>
            <a:chExt cx="1219200" cy="604311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996526" y="4908038"/>
              <a:ext cx="609600" cy="30480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386926" y="5207548"/>
              <a:ext cx="609600" cy="304801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5990720" y="4267200"/>
            <a:ext cx="2045919" cy="45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83248" y="4267200"/>
            <a:ext cx="15065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24594" y="3627121"/>
            <a:ext cx="1441702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4619956" y="3953376"/>
            <a:ext cx="1776283" cy="318416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370597" y="4609627"/>
            <a:ext cx="1776283" cy="318416"/>
          </a:xfrm>
          <a:custGeom>
            <a:avLst/>
            <a:gdLst>
              <a:gd name="connsiteX0" fmla="*/ 0 w 1421027"/>
              <a:gd name="connsiteY0" fmla="*/ 321275 h 341160"/>
              <a:gd name="connsiteX1" fmla="*/ 506627 w 1421027"/>
              <a:gd name="connsiteY1" fmla="*/ 271848 h 341160"/>
              <a:gd name="connsiteX2" fmla="*/ 518984 w 1421027"/>
              <a:gd name="connsiteY2" fmla="*/ 197708 h 341160"/>
              <a:gd name="connsiteX3" fmla="*/ 531340 w 1421027"/>
              <a:gd name="connsiteY3" fmla="*/ 148281 h 341160"/>
              <a:gd name="connsiteX4" fmla="*/ 605481 w 1421027"/>
              <a:gd name="connsiteY4" fmla="*/ 24713 h 341160"/>
              <a:gd name="connsiteX5" fmla="*/ 654908 w 1421027"/>
              <a:gd name="connsiteY5" fmla="*/ 0 h 341160"/>
              <a:gd name="connsiteX6" fmla="*/ 679621 w 1421027"/>
              <a:gd name="connsiteY6" fmla="*/ 74140 h 341160"/>
              <a:gd name="connsiteX7" fmla="*/ 691978 w 1421027"/>
              <a:gd name="connsiteY7" fmla="*/ 111211 h 341160"/>
              <a:gd name="connsiteX8" fmla="*/ 679621 w 1421027"/>
              <a:gd name="connsiteY8" fmla="*/ 284205 h 341160"/>
              <a:gd name="connsiteX9" fmla="*/ 630194 w 1421027"/>
              <a:gd name="connsiteY9" fmla="*/ 210065 h 341160"/>
              <a:gd name="connsiteX10" fmla="*/ 654908 w 1421027"/>
              <a:gd name="connsiteY10" fmla="*/ 49427 h 341160"/>
              <a:gd name="connsiteX11" fmla="*/ 679621 w 1421027"/>
              <a:gd name="connsiteY11" fmla="*/ 12357 h 341160"/>
              <a:gd name="connsiteX12" fmla="*/ 716692 w 1421027"/>
              <a:gd name="connsiteY12" fmla="*/ 0 h 341160"/>
              <a:gd name="connsiteX13" fmla="*/ 864973 w 1421027"/>
              <a:gd name="connsiteY13" fmla="*/ 24713 h 341160"/>
              <a:gd name="connsiteX14" fmla="*/ 902043 w 1421027"/>
              <a:gd name="connsiteY14" fmla="*/ 49427 h 341160"/>
              <a:gd name="connsiteX15" fmla="*/ 926757 w 1421027"/>
              <a:gd name="connsiteY15" fmla="*/ 86497 h 341160"/>
              <a:gd name="connsiteX16" fmla="*/ 889686 w 1421027"/>
              <a:gd name="connsiteY16" fmla="*/ 308919 h 341160"/>
              <a:gd name="connsiteX17" fmla="*/ 1421027 w 1421027"/>
              <a:gd name="connsiteY17" fmla="*/ 321275 h 34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1027" h="341160">
                <a:moveTo>
                  <a:pt x="0" y="321275"/>
                </a:moveTo>
                <a:cubicBezTo>
                  <a:pt x="218810" y="189991"/>
                  <a:pt x="-146441" y="395401"/>
                  <a:pt x="506627" y="271848"/>
                </a:cubicBezTo>
                <a:cubicBezTo>
                  <a:pt x="531245" y="267191"/>
                  <a:pt x="514071" y="222276"/>
                  <a:pt x="518984" y="197708"/>
                </a:cubicBezTo>
                <a:cubicBezTo>
                  <a:pt x="522315" y="181055"/>
                  <a:pt x="525377" y="164182"/>
                  <a:pt x="531340" y="148281"/>
                </a:cubicBezTo>
                <a:cubicBezTo>
                  <a:pt x="540573" y="123661"/>
                  <a:pt x="592218" y="31344"/>
                  <a:pt x="605481" y="24713"/>
                </a:cubicBezTo>
                <a:lnTo>
                  <a:pt x="654908" y="0"/>
                </a:lnTo>
                <a:lnTo>
                  <a:pt x="679621" y="74140"/>
                </a:lnTo>
                <a:lnTo>
                  <a:pt x="691978" y="111211"/>
                </a:lnTo>
                <a:cubicBezTo>
                  <a:pt x="687859" y="168876"/>
                  <a:pt x="710261" y="235181"/>
                  <a:pt x="679621" y="284205"/>
                </a:cubicBezTo>
                <a:cubicBezTo>
                  <a:pt x="663879" y="309392"/>
                  <a:pt x="630194" y="210065"/>
                  <a:pt x="630194" y="210065"/>
                </a:cubicBezTo>
                <a:cubicBezTo>
                  <a:pt x="633738" y="174621"/>
                  <a:pt x="632641" y="93961"/>
                  <a:pt x="654908" y="49427"/>
                </a:cubicBezTo>
                <a:cubicBezTo>
                  <a:pt x="661549" y="36144"/>
                  <a:pt x="668024" y="21634"/>
                  <a:pt x="679621" y="12357"/>
                </a:cubicBezTo>
                <a:cubicBezTo>
                  <a:pt x="689792" y="4220"/>
                  <a:pt x="704335" y="4119"/>
                  <a:pt x="716692" y="0"/>
                </a:cubicBezTo>
                <a:cubicBezTo>
                  <a:pt x="751918" y="3914"/>
                  <a:pt x="823574" y="4013"/>
                  <a:pt x="864973" y="24713"/>
                </a:cubicBezTo>
                <a:cubicBezTo>
                  <a:pt x="878256" y="31355"/>
                  <a:pt x="889686" y="41189"/>
                  <a:pt x="902043" y="49427"/>
                </a:cubicBezTo>
                <a:cubicBezTo>
                  <a:pt x="910281" y="61784"/>
                  <a:pt x="925885" y="71672"/>
                  <a:pt x="926757" y="86497"/>
                </a:cubicBezTo>
                <a:cubicBezTo>
                  <a:pt x="935390" y="233261"/>
                  <a:pt x="933148" y="221996"/>
                  <a:pt x="889686" y="308919"/>
                </a:cubicBezTo>
                <a:cubicBezTo>
                  <a:pt x="1083060" y="373372"/>
                  <a:pt x="913732" y="321275"/>
                  <a:pt x="1421027" y="321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666296" y="3382951"/>
            <a:ext cx="137472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55124" y="2765843"/>
            <a:ext cx="67097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>
            <a:stCxn id="55" idx="3"/>
          </p:cNvCxnSpPr>
          <p:nvPr/>
        </p:nvCxnSpPr>
        <p:spPr>
          <a:xfrm flipV="1">
            <a:off x="5726094" y="2944767"/>
            <a:ext cx="2310544" cy="51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5" idx="1"/>
          </p:cNvCxnSpPr>
          <p:nvPr/>
        </p:nvCxnSpPr>
        <p:spPr>
          <a:xfrm>
            <a:off x="3224594" y="2981289"/>
            <a:ext cx="1830529" cy="15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706209" y="4266925"/>
            <a:ext cx="63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64920" y="4845550"/>
            <a:ext cx="632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329814" y="3619431"/>
            <a:ext cx="17068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DOEL\Desktop\Book Immage\io9fd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182587" cy="86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8839200" y="381000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219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2" grpId="1"/>
      <p:bldP spid="17" grpId="0"/>
      <p:bldP spid="18" grpId="0"/>
      <p:bldP spid="19" grpId="0"/>
      <p:bldP spid="20" grpId="0"/>
      <p:bldP spid="21" grpId="0"/>
      <p:bldP spid="43" grpId="0" animBg="1"/>
      <p:bldP spid="46" grpId="0" animBg="1"/>
      <p:bldP spid="51" grpId="0" animBg="1"/>
      <p:bldP spid="55" grpId="0" animBg="1"/>
      <p:bldP spid="80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53" y="782320"/>
            <a:ext cx="653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১.বাংলাদেশে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1" y="1143960"/>
            <a:ext cx="1046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0752" y="1139952"/>
            <a:ext cx="104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৩০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4145" y="1143960"/>
            <a:ext cx="100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৫০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51" y="1143960"/>
            <a:ext cx="1023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৬০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903" y="1645809"/>
            <a:ext cx="4353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২.অপর্যায়বৃত্ত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1" y="2088564"/>
            <a:ext cx="2242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6751" y="2049842"/>
            <a:ext cx="230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9915" y="2049842"/>
            <a:ext cx="198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748" y="2046814"/>
            <a:ext cx="20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দ্বিমুখী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414" y="2535153"/>
            <a:ext cx="313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6265" y="2900488"/>
            <a:ext cx="133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2249" y="2900488"/>
            <a:ext cx="198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93111" y="2879399"/>
            <a:ext cx="1311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3436" y="2861921"/>
            <a:ext cx="1215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418" y="3390804"/>
            <a:ext cx="2868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৪.কোনটি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9136" y="3879142"/>
            <a:ext cx="1647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R=VI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033444" y="4043722"/>
                <a:ext cx="1192891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(খ) I=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06" y="3774141"/>
                <a:ext cx="1491114" cy="655068"/>
              </a:xfrm>
              <a:prstGeom prst="rect">
                <a:avLst/>
              </a:prstGeom>
              <a:blipFill rotWithShape="1">
                <a:blip r:embed="rId2"/>
                <a:stretch>
                  <a:fillRect l="-10769" r="-16923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390597" y="4156224"/>
                <a:ext cx="16866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(গ) V=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𝐼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𝑅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47" y="3879142"/>
                <a:ext cx="2108269" cy="488339"/>
              </a:xfrm>
              <a:prstGeom prst="rect">
                <a:avLst/>
              </a:prstGeom>
              <a:blipFill rotWithShape="1">
                <a:blip r:embed="rId3"/>
                <a:stretch>
                  <a:fillRect l="-7220" t="-9302" r="-1155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149717" y="4133041"/>
                <a:ext cx="1399037" cy="63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(ঘ) P=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  <a:cs typeface="NikoshBAN" pitchFamily="2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  <a:cs typeface="NikoshBAN" pitchFamily="2" charset="0"/>
                              </a:rPr>
                              <m:t>𝑅</m:t>
                            </m:r>
                          </m:den>
                        </m:f>
                      </m:e>
                    </m:box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147" y="3857505"/>
                <a:ext cx="1748796" cy="596300"/>
              </a:xfrm>
              <a:prstGeom prst="rect">
                <a:avLst/>
              </a:prstGeom>
              <a:blipFill rotWithShape="1">
                <a:blip r:embed="rId4"/>
                <a:stretch>
                  <a:fillRect l="-9170" r="-13974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25163" y="4367481"/>
            <a:ext cx="672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709" y="4737297"/>
            <a:ext cx="262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6823" y="4770034"/>
            <a:ext cx="1695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নিউট্রনের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9915" y="4770034"/>
            <a:ext cx="219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461" y="4737960"/>
            <a:ext cx="261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4419" y="5050001"/>
            <a:ext cx="360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0653" y="5465298"/>
            <a:ext cx="136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6166" y="5465298"/>
            <a:ext cx="1086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জুল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8058" y="5451361"/>
            <a:ext cx="128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2112" y="5437275"/>
            <a:ext cx="1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002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247900" y="2933146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1524000" y="2667000"/>
            <a:ext cx="7981117" cy="21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529714" y="3790453"/>
            <a:ext cx="220290" cy="377643"/>
            <a:chOff x="2923037" y="3693219"/>
            <a:chExt cx="172961" cy="404618"/>
          </a:xfrm>
        </p:grpSpPr>
        <p:cxnSp>
          <p:nvCxnSpPr>
            <p:cNvPr id="79" name="Straight Connector 78"/>
            <p:cNvCxnSpPr/>
            <p:nvPr/>
          </p:nvCxnSpPr>
          <p:spPr>
            <a:xfrm rot="5400000">
              <a:off x="2721176" y="3895080"/>
              <a:ext cx="404618" cy="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943370" y="3894631"/>
              <a:ext cx="303464" cy="1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>
            <a:off x="10615342" y="1777914"/>
            <a:ext cx="48203" cy="44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33537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581400" y="0"/>
            <a:ext cx="2632452" cy="923330"/>
          </a:xfrm>
          <a:prstGeom prst="rect">
            <a:avLst/>
          </a:prstGeom>
          <a:effectLst>
            <a:outerShdw blurRad="50800" dist="38100" dir="10800000" algn="r" rotWithShape="0">
              <a:srgbClr val="00B050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78" y="2288094"/>
            <a:ext cx="342900" cy="3970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5" y="2302822"/>
            <a:ext cx="342900" cy="39889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1295400" y="2209800"/>
            <a:ext cx="8763000" cy="3691593"/>
            <a:chOff x="-76200" y="2135270"/>
            <a:chExt cx="8763000" cy="3975604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2751854" y="3950183"/>
              <a:ext cx="991190" cy="199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32253" y="3970119"/>
              <a:ext cx="1184170" cy="91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8125564" y="2622612"/>
              <a:ext cx="0" cy="8534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5383923" y="3908816"/>
              <a:ext cx="2741643" cy="2673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1267897" y="3979273"/>
              <a:ext cx="12402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 flipV="1">
              <a:off x="126886" y="3179958"/>
              <a:ext cx="1" cy="79931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646623" y="2179568"/>
              <a:ext cx="6295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dirty="0" smtClean="0">
                  <a:latin typeface="NikoshBAN"/>
                  <a:cs typeface="NikoshBAN"/>
                </a:rPr>
                <a:t>™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37347" y="2143536"/>
              <a:ext cx="4209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125564" y="3422592"/>
              <a:ext cx="0" cy="486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505044" y="3935546"/>
              <a:ext cx="9313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26886" y="2621628"/>
              <a:ext cx="5367" cy="6439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675505" y="3746724"/>
              <a:ext cx="767020" cy="1888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834034" y="3719994"/>
              <a:ext cx="767020" cy="1888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65993" y="2302820"/>
              <a:ext cx="55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000" dirty="0" smtClean="0">
                  <a:latin typeface="NikoshBAN"/>
                  <a:cs typeface="NikoshBAN"/>
                </a:rPr>
                <a:t>™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64196" y="2259640"/>
              <a:ext cx="55671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000" dirty="0" smtClean="0">
                  <a:latin typeface="NikoshBAN"/>
                  <a:cs typeface="NikoshBAN"/>
                </a:rPr>
                <a:t>™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693731" y="2534017"/>
              <a:ext cx="206218" cy="182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5609535" y="2534017"/>
              <a:ext cx="206218" cy="182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511428" y="2519198"/>
              <a:ext cx="206218" cy="182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11464" y="2519198"/>
              <a:ext cx="206218" cy="18251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53152" y="2135270"/>
              <a:ext cx="4209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67401" y="2155389"/>
              <a:ext cx="402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7848" y="2147604"/>
              <a:ext cx="4209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7491" y="3050112"/>
              <a:ext cx="8845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I=3A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053846" y="3208562"/>
              <a:ext cx="4590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76200" y="4022706"/>
              <a:ext cx="8763000" cy="2088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প্রবাহের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খ.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বাল্বের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গায়ে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২২০v</a:t>
              </a:r>
              <a:r>
                <a:rPr lang="en-US" sz="2400" dirty="0" smtClean="0">
                  <a:latin typeface="NikoshBAN"/>
                  <a:cs typeface="NikoshBAN"/>
                </a:rPr>
                <a:t>∑৬০w </a:t>
              </a:r>
              <a:r>
                <a:rPr lang="en-US" sz="2400" dirty="0" err="1" smtClean="0">
                  <a:latin typeface="NikoshBAN"/>
                  <a:cs typeface="NikoshBAN"/>
                </a:rPr>
                <a:t>লেখা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আছে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এর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অর্থ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কী</a:t>
              </a:r>
              <a:r>
                <a:rPr lang="en-US" sz="2400" dirty="0" smtClean="0">
                  <a:latin typeface="NikoshBAN"/>
                  <a:cs typeface="NikoshBAN"/>
                </a:rPr>
                <a:t>?</a:t>
              </a:r>
            </a:p>
            <a:p>
              <a:r>
                <a:rPr lang="en-US" sz="2400" dirty="0" smtClean="0">
                  <a:latin typeface="NikoshBAN"/>
                  <a:cs typeface="NikoshBAN"/>
                </a:rPr>
                <a:t>গ. </a:t>
              </a:r>
              <a:r>
                <a:rPr lang="en-US" sz="2400" dirty="0" err="1" smtClean="0">
                  <a:latin typeface="NikoshBAN"/>
                  <a:cs typeface="NikoshBAN"/>
                </a:rPr>
                <a:t>বর্তনীর</a:t>
              </a:r>
              <a:r>
                <a:rPr lang="en-US" sz="2400" dirty="0" smtClean="0">
                  <a:latin typeface="NikoshBAN"/>
                  <a:cs typeface="NikoshBAN"/>
                </a:rPr>
                <a:t>  BC </a:t>
              </a:r>
              <a:r>
                <a:rPr lang="en-US" sz="2400" dirty="0" err="1" smtClean="0">
                  <a:latin typeface="NikoshBAN"/>
                  <a:cs typeface="NikoshBAN"/>
                </a:rPr>
                <a:t>অংশের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বিভব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পার্থক্য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নির্ণয়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কর</a:t>
              </a:r>
              <a:r>
                <a:rPr lang="en-US" sz="2400" dirty="0" smtClean="0">
                  <a:latin typeface="NikoshBAN"/>
                  <a:cs typeface="NikoshBAN"/>
                </a:rPr>
                <a:t> ।</a:t>
              </a:r>
            </a:p>
            <a:p>
              <a:r>
                <a:rPr lang="en-US" sz="2400" dirty="0" err="1" smtClean="0">
                  <a:latin typeface="NikoshBAN"/>
                  <a:cs typeface="NikoshBAN"/>
                </a:rPr>
                <a:t>ঘ.বর্তনীটির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ব্যবহারের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অসুবিধা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উল্লেখ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করে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গৃহস্থলিতে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উপযোগী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একটি</a:t>
              </a:r>
              <a:endParaRPr lang="en-US" sz="2400" dirty="0" smtClean="0">
                <a:latin typeface="NikoshBAN"/>
                <a:cs typeface="NikoshBAN"/>
              </a:endParaRPr>
            </a:p>
            <a:p>
              <a:r>
                <a:rPr lang="en-US" sz="2400" dirty="0" err="1" smtClean="0">
                  <a:latin typeface="NikoshBAN"/>
                  <a:cs typeface="NikoshBAN"/>
                </a:rPr>
                <a:t>সঠিক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বর্তনী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অঙ্কন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কর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এবং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এর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সুবিধা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সম্পর্কে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তোমার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মতামত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উপস্থাপন</a:t>
              </a:r>
              <a:r>
                <a:rPr lang="en-US" sz="2400" dirty="0" smtClean="0">
                  <a:latin typeface="NikoshBAN"/>
                  <a:cs typeface="NikoshBAN"/>
                </a:rPr>
                <a:t> </a:t>
              </a:r>
              <a:r>
                <a:rPr lang="en-US" sz="2400" dirty="0" err="1" smtClean="0">
                  <a:latin typeface="NikoshBAN"/>
                  <a:cs typeface="NikoshBAN"/>
                </a:rPr>
                <a:t>করো</a:t>
              </a:r>
              <a:r>
                <a:rPr lang="en-US" sz="2400" dirty="0" smtClean="0">
                  <a:latin typeface="NikoshBAN"/>
                  <a:cs typeface="NikoshBAN"/>
                </a:rPr>
                <a:t>।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972140" y="2197933"/>
              <a:ext cx="1165723" cy="847388"/>
              <a:chOff x="1066800" y="1337120"/>
              <a:chExt cx="1793599" cy="1787080"/>
            </a:xfrm>
          </p:grpSpPr>
          <p:sp>
            <p:nvSpPr>
              <p:cNvPr id="55" name="Teardrop 54"/>
              <p:cNvSpPr/>
              <p:nvPr/>
            </p:nvSpPr>
            <p:spPr>
              <a:xfrm>
                <a:off x="1066800" y="2438400"/>
                <a:ext cx="685800" cy="685800"/>
              </a:xfrm>
              <a:prstGeom prst="teardrop">
                <a:avLst>
                  <a:gd name="adj" fmla="val 14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ardrop 57"/>
              <p:cNvSpPr/>
              <p:nvPr/>
            </p:nvSpPr>
            <p:spPr>
              <a:xfrm rot="6631743">
                <a:off x="1256611" y="1337120"/>
                <a:ext cx="685800" cy="685800"/>
              </a:xfrm>
              <a:prstGeom prst="teardrop">
                <a:avLst>
                  <a:gd name="adj" fmla="val 14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ardrop 60"/>
              <p:cNvSpPr/>
              <p:nvPr/>
            </p:nvSpPr>
            <p:spPr>
              <a:xfrm rot="14340750">
                <a:off x="2174599" y="2097436"/>
                <a:ext cx="685800" cy="685800"/>
              </a:xfrm>
              <a:prstGeom prst="teardrop">
                <a:avLst>
                  <a:gd name="adj" fmla="val 14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17544" y="3454294"/>
              <a:ext cx="1042282" cy="1011712"/>
              <a:chOff x="2561611" y="3677314"/>
              <a:chExt cx="833826" cy="1083977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2974117" y="3677314"/>
                <a:ext cx="421320" cy="545157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2561611" y="4216134"/>
                <a:ext cx="421320" cy="545157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693" y="2290093"/>
              <a:ext cx="342900" cy="39889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288" y="2309038"/>
              <a:ext cx="342900" cy="397035"/>
            </a:xfrm>
            <a:prstGeom prst="rect">
              <a:avLst/>
            </a:prstGeom>
          </p:spPr>
        </p:pic>
      </p:grpSp>
      <p:sp>
        <p:nvSpPr>
          <p:cNvPr id="87" name="Oval 86"/>
          <p:cNvSpPr/>
          <p:nvPr/>
        </p:nvSpPr>
        <p:spPr>
          <a:xfrm>
            <a:off x="6296161" y="2526041"/>
            <a:ext cx="342900" cy="256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9067">
            <a:off x="7162518" y="-71625"/>
            <a:ext cx="1269881" cy="1203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5737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spect="1"/>
          </p:cNvSpPr>
          <p:nvPr/>
        </p:nvSpPr>
        <p:spPr>
          <a:xfrm>
            <a:off x="2375745" y="1777997"/>
            <a:ext cx="5519114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457200" tIns="0" rIns="0" bIns="0" rtlCol="0" anchor="t" anchorCtr="0">
            <a:spAutoFit/>
            <a:scene3d>
              <a:camera prst="orthographicFront">
                <a:rot lat="1200000" lon="1200000" rev="0"/>
              </a:camera>
              <a:lightRig rig="glow" dir="t">
                <a:rot lat="0" lon="0" rev="1200000"/>
              </a:lightRig>
            </a:scene3d>
            <a:sp3d extrusionH="254000" contourW="69850" prstMaterial="powder">
              <a:bevelT w="254000" h="254000" prst="convex"/>
              <a:bevelB w="254000" h="254000" prst="angle"/>
              <a:extrusionClr>
                <a:srgbClr val="FF0000"/>
              </a:extrusionClr>
              <a:contourClr>
                <a:srgbClr val="FF0000"/>
              </a:contourClr>
            </a:sp3d>
          </a:bodyPr>
          <a:lstStyle/>
          <a:p>
            <a:r>
              <a:rPr lang="en-US" sz="138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dirty="0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3800" b="1" dirty="0" err="1" smtClean="0">
                <a:solidFill>
                  <a:srgbClr val="FF0000">
                    <a:alpha val="30000"/>
                  </a:srgb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0000">
                  <a:alpha val="3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8833454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4" t="7963" r="4325"/>
          <a:stretch/>
        </p:blipFill>
        <p:spPr>
          <a:xfrm>
            <a:off x="1152391" y="685800"/>
            <a:ext cx="8982209" cy="5029200"/>
          </a:xfrm>
          <a:prstGeom prst="rect">
            <a:avLst/>
          </a:prstGeo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4853" y="3048000"/>
            <a:ext cx="1385147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15084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0" y="163892"/>
            <a:ext cx="4775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3417559" cy="19834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79494"/>
            <a:ext cx="3095625" cy="1759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423" b="19608"/>
          <a:stretch/>
        </p:blipFill>
        <p:spPr>
          <a:xfrm>
            <a:off x="5029200" y="914400"/>
            <a:ext cx="5048250" cy="1130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21"/>
          <a:stretch/>
        </p:blipFill>
        <p:spPr>
          <a:xfrm>
            <a:off x="5334000" y="2514600"/>
            <a:ext cx="4800600" cy="3242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5257801"/>
            <a:ext cx="4724400" cy="762000"/>
          </a:xfrm>
          <a:prstGeom prst="rect">
            <a:avLst/>
          </a:prstGeom>
          <a:noFill/>
          <a:effectLst>
            <a:outerShdw blurRad="50800" dist="38100" dir="13200000" algn="br" rotWithShape="0">
              <a:srgbClr val="00B05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82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59962" y="1849120"/>
            <a:ext cx="8763000" cy="3271519"/>
            <a:chOff x="838200" y="762000"/>
            <a:chExt cx="7342546" cy="4419598"/>
          </a:xfrm>
        </p:grpSpPr>
        <p:grpSp>
          <p:nvGrpSpPr>
            <p:cNvPr id="10" name="Group 9"/>
            <p:cNvGrpSpPr/>
            <p:nvPr/>
          </p:nvGrpSpPr>
          <p:grpSpPr>
            <a:xfrm>
              <a:off x="838200" y="762000"/>
              <a:ext cx="7185416" cy="4419598"/>
              <a:chOff x="838200" y="609600"/>
              <a:chExt cx="7185416" cy="4419598"/>
            </a:xfrm>
            <a:solidFill>
              <a:schemeClr val="bg1"/>
            </a:solidFill>
          </p:grpSpPr>
          <p:grpSp>
            <p:nvGrpSpPr>
              <p:cNvPr id="12" name="Group 11"/>
              <p:cNvGrpSpPr/>
              <p:nvPr/>
            </p:nvGrpSpPr>
            <p:grpSpPr>
              <a:xfrm>
                <a:off x="838200" y="609600"/>
                <a:ext cx="7185416" cy="4419598"/>
                <a:chOff x="295275" y="990602"/>
                <a:chExt cx="4267200" cy="4242955"/>
              </a:xfrm>
              <a:grpFill/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95275" y="990602"/>
                  <a:ext cx="4267200" cy="4242955"/>
                  <a:chOff x="457200" y="4572000"/>
                  <a:chExt cx="4267200" cy="1666875"/>
                </a:xfrm>
                <a:grpFill/>
              </p:grpSpPr>
              <p:pic>
                <p:nvPicPr>
                  <p:cNvPr id="28" name="Picture 27" descr="current_animation.gif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57200" y="4572000"/>
                    <a:ext cx="2143125" cy="1666875"/>
                  </a:xfrm>
                  <a:prstGeom prst="rect">
                    <a:avLst/>
                  </a:prstGeom>
                  <a:grpFill/>
                  <a:ln w="28575">
                    <a:noFill/>
                  </a:ln>
                </p:spPr>
              </p:pic>
              <p:sp>
                <p:nvSpPr>
                  <p:cNvPr id="24" name="Flowchart: Process 23"/>
                  <p:cNvSpPr/>
                  <p:nvPr/>
                </p:nvSpPr>
                <p:spPr>
                  <a:xfrm>
                    <a:off x="2514600" y="4572000"/>
                    <a:ext cx="2209800" cy="381000"/>
                  </a:xfrm>
                  <a:prstGeom prst="flowChartProcess">
                    <a:avLst/>
                  </a:prstGeom>
                  <a:grpFill/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905000" y="5029200"/>
                  <a:ext cx="5334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667000" y="5029200"/>
                  <a:ext cx="4572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462976" y="5014096"/>
                  <a:ext cx="452529" cy="1525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3553481" y="4192589"/>
                  <a:ext cx="332718" cy="1680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43200" y="4191000"/>
                  <a:ext cx="3810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057400" y="4191000"/>
                  <a:ext cx="381000" cy="1588"/>
                </a:xfrm>
                <a:prstGeom prst="line">
                  <a:avLst/>
                </a:prstGeom>
                <a:grpFill/>
                <a:ln w="28575">
                  <a:noFill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/>
              <p:cNvSpPr/>
              <p:nvPr/>
            </p:nvSpPr>
            <p:spPr>
              <a:xfrm>
                <a:off x="1219200" y="657497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219200" y="685800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19200" y="685800"/>
                <a:ext cx="6804416" cy="91440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838200" y="762000"/>
              <a:ext cx="7342546" cy="106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381000"/>
            <a:ext cx="5257800" cy="769441"/>
          </a:xfrm>
          <a:prstGeom prst="rect">
            <a:avLst/>
          </a:prstGeom>
          <a:noFill/>
          <a:effectLst>
            <a:outerShdw blurRad="50800" dist="38100" dir="13200000" algn="br" rotWithShape="0">
              <a:srgbClr val="00B05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চলবিদ্যু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21"/>
          <a:stretch/>
        </p:blipFill>
        <p:spPr>
          <a:xfrm>
            <a:off x="5962281" y="2243959"/>
            <a:ext cx="4574708" cy="3090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0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1" y="142242"/>
            <a:ext cx="560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778002"/>
            <a:ext cx="10325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0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utoRev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196996" y="1054113"/>
            <a:ext cx="11087100" cy="2816352"/>
          </a:xfrm>
          <a:prstGeom prst="flowChartMagneticDru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399403" y="1578806"/>
            <a:ext cx="6257925" cy="347839"/>
            <a:chOff x="1181100" y="990600"/>
            <a:chExt cx="5006340" cy="372685"/>
          </a:xfrm>
        </p:grpSpPr>
        <p:grpSp>
          <p:nvGrpSpPr>
            <p:cNvPr id="31" name="Group 30"/>
            <p:cNvGrpSpPr/>
            <p:nvPr/>
          </p:nvGrpSpPr>
          <p:grpSpPr>
            <a:xfrm>
              <a:off x="1181100" y="990600"/>
              <a:ext cx="914400" cy="365760"/>
              <a:chOff x="1295400" y="1447800"/>
              <a:chExt cx="1143000" cy="457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2590800" y="997525"/>
              <a:ext cx="914400" cy="365760"/>
              <a:chOff x="1295400" y="1447800"/>
              <a:chExt cx="1143000" cy="4572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927764" y="997525"/>
              <a:ext cx="914400" cy="365760"/>
              <a:chOff x="1295400" y="1447800"/>
              <a:chExt cx="1143000" cy="457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273040" y="990600"/>
              <a:ext cx="914400" cy="365760"/>
              <a:chOff x="1295400" y="1447800"/>
              <a:chExt cx="1143000" cy="457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666751" y="2447786"/>
            <a:ext cx="6438900" cy="367238"/>
            <a:chOff x="533400" y="2237508"/>
            <a:chExt cx="5151120" cy="393469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" y="2237508"/>
              <a:ext cx="914400" cy="365760"/>
              <a:chOff x="1295400" y="1447800"/>
              <a:chExt cx="1143000" cy="457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033155" y="2265217"/>
              <a:ext cx="914400" cy="365760"/>
              <a:chOff x="1295400" y="1447800"/>
              <a:chExt cx="1143000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390900" y="2265216"/>
              <a:ext cx="914400" cy="365760"/>
              <a:chOff x="1295400" y="1447800"/>
              <a:chExt cx="11430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4770120" y="2237508"/>
              <a:ext cx="914400" cy="365760"/>
              <a:chOff x="1295400" y="1447800"/>
              <a:chExt cx="1143000" cy="457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67"/>
          <p:cNvGrpSpPr/>
          <p:nvPr/>
        </p:nvGrpSpPr>
        <p:grpSpPr>
          <a:xfrm>
            <a:off x="1143434" y="3377800"/>
            <a:ext cx="6647583" cy="393098"/>
            <a:chOff x="869373" y="3505200"/>
            <a:chExt cx="5318067" cy="421176"/>
          </a:xfrm>
        </p:grpSpPr>
        <p:grpSp>
          <p:nvGrpSpPr>
            <p:cNvPr id="53" name="Group 52"/>
            <p:cNvGrpSpPr/>
            <p:nvPr/>
          </p:nvGrpSpPr>
          <p:grpSpPr>
            <a:xfrm>
              <a:off x="5273040" y="3514896"/>
              <a:ext cx="914400" cy="365760"/>
              <a:chOff x="1295400" y="1447800"/>
              <a:chExt cx="1143000" cy="457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3906983" y="3560616"/>
              <a:ext cx="914400" cy="365760"/>
              <a:chOff x="1295400" y="1447800"/>
              <a:chExt cx="1143000" cy="4572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2261755" y="3532908"/>
              <a:ext cx="914400" cy="365760"/>
              <a:chOff x="1295400" y="1447800"/>
              <a:chExt cx="1143000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869373" y="3505200"/>
              <a:ext cx="914400" cy="365760"/>
              <a:chOff x="1295400" y="1447800"/>
              <a:chExt cx="1143000" cy="457200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295400" y="1447800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0" rev="12600000"/>
                </a:camera>
                <a:lightRig rig="freezing" dir="t"/>
              </a:scene3d>
              <a:sp3d>
                <a:bevelT w="368300" h="215900"/>
                <a:bevelB w="247650" h="3238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1752600" y="1676400"/>
                <a:ext cx="685800" cy="27708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1727642" y="4323623"/>
            <a:ext cx="160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41444" y="1284004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17844" y="3604439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133078" y="1284004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3596144" y="2345631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5705054" y="1798628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2448242" y="1950225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1943533" y="2855180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971527" y="2206257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660314" y="2146495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4315083" y="3110196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1270442" y="4454554"/>
            <a:ext cx="457200" cy="3413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>
              <a:rot lat="0" lon="0" rev="12600000"/>
            </a:camera>
            <a:lightRig rig="freezing" dir="t"/>
          </a:scene3d>
          <a:sp3d>
            <a:bevelT w="368300" h="215900"/>
            <a:bevelB w="24765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619750" y="4548807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2649" y="4432654"/>
            <a:ext cx="3621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04399" y="565774"/>
            <a:ext cx="151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29400" y="817633"/>
            <a:ext cx="20626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276666" y="3037399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342878" y="2760224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7504928" y="1156965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7781830" y="3604439"/>
            <a:ext cx="342900" cy="2560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09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5 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 animBg="1"/>
      <p:bldP spid="79" grpId="0" animBg="1"/>
      <p:bldP spid="4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1465" y="174708"/>
                <a:ext cx="8595623" cy="173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প্রবাহঃ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পরিবাহকের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প্রস্তচ্ছেদের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endParaRPr lang="en-US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আধান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প্রবাহিত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তাই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24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পরিবাহকের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যেকোনো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প্রস্তচ্ছেদের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>
                    <a:latin typeface="NikoshBAN" pitchFamily="2" charset="0"/>
                    <a:cs typeface="NikoshBAN" pitchFamily="2" charset="0"/>
                  </a:rPr>
                  <a:t>মধ্য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t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সময়ে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Q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পরিমান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আধান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প্রবাহিত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প্রবাহ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I </a:t>
                </a:r>
                <a:r>
                  <a:rPr lang="en-US" sz="2400" b="1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,  I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𝑸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𝒕</m:t>
                        </m:r>
                      </m:den>
                    </m:f>
                  </m:oMath>
                </a14:m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2" y="163062"/>
                <a:ext cx="10744529" cy="1618221"/>
              </a:xfrm>
              <a:prstGeom prst="rect">
                <a:avLst/>
              </a:prstGeom>
              <a:blipFill rotWithShape="1">
                <a:blip r:embed="rId3"/>
                <a:stretch>
                  <a:fillRect l="-1135" t="-2817" r="-1206" b="-3873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2237767" y="4388324"/>
            <a:ext cx="3030681" cy="64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12086" y="4388322"/>
            <a:ext cx="1342159" cy="6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12084" y="3185749"/>
            <a:ext cx="21646" cy="12090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96929" y="2212696"/>
            <a:ext cx="36800" cy="21756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77448" y="2212698"/>
            <a:ext cx="172315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060131" y="2212698"/>
            <a:ext cx="3134590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8742" y="1785976"/>
            <a:ext cx="1143001" cy="85344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039358" y="2212696"/>
            <a:ext cx="0" cy="21820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11743" y="2212697"/>
            <a:ext cx="272761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40508" y="4111924"/>
            <a:ext cx="5" cy="4978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57832" y="4381859"/>
            <a:ext cx="2481526" cy="129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8448" y="4042422"/>
            <a:ext cx="0" cy="636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37767" y="4388322"/>
            <a:ext cx="3004702" cy="64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61918" y="1463855"/>
            <a:ext cx="586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311743" y="1238809"/>
            <a:ext cx="5865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_</a:t>
            </a:r>
            <a:endParaRPr lang="en-US" sz="6000" b="1" dirty="0"/>
          </a:p>
        </p:txBody>
      </p:sp>
      <p:sp>
        <p:nvSpPr>
          <p:cNvPr id="75" name="Curved Left Arrow 74"/>
          <p:cNvSpPr/>
          <p:nvPr/>
        </p:nvSpPr>
        <p:spPr>
          <a:xfrm rot="8119395">
            <a:off x="1965895" y="2296747"/>
            <a:ext cx="1323061" cy="208603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Curved Up Arrow 76"/>
          <p:cNvSpPr/>
          <p:nvPr/>
        </p:nvSpPr>
        <p:spPr>
          <a:xfrm rot="18770416">
            <a:off x="7163168" y="3639343"/>
            <a:ext cx="2132178" cy="12542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7697073">
            <a:off x="7401352" y="3675177"/>
            <a:ext cx="2770347" cy="11825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5076"/>
              </a:avLst>
            </a:prstTxWarp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 rot="14935305">
            <a:off x="1468542" y="2072335"/>
            <a:ext cx="2157728" cy="206938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38400" y="4419600"/>
            <a:ext cx="3105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বর্তনী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8200" y="5029200"/>
            <a:ext cx="105112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পার্থক্যঃ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আধানকে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তড়িৎক্ষেত্রের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709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5" grpId="0" animBg="1"/>
      <p:bldP spid="77" grpId="0" animBg="1"/>
      <p:bldP spid="78" grpId="0"/>
      <p:bldP spid="78" grpId="1"/>
      <p:bldP spid="79" grpId="0"/>
      <p:bldP spid="79" grpId="1"/>
      <p:bldP spid="80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0980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48800" y="9906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117273" y="3334003"/>
            <a:ext cx="0" cy="21226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48251" y="5456693"/>
            <a:ext cx="17145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17273" y="5010576"/>
            <a:ext cx="49789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147580" y="3872656"/>
            <a:ext cx="38056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2250" y="4227326"/>
            <a:ext cx="0" cy="783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5680" y="5183799"/>
            <a:ext cx="338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98744" y="3825187"/>
            <a:ext cx="295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86600" y="5181600"/>
            <a:ext cx="229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"/>
            <a:ext cx="7111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-(ক)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সমপ্রবাহ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         (খ)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পর্যায়বৃত্ত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865" y="1635760"/>
            <a:ext cx="70743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একমুখী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প্রবাহঃ</a:t>
            </a:r>
            <a:endParaRPr lang="en-US" sz="2800" b="1" dirty="0" smtClean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প্রবাহকে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অপর্যায়বৃত্ত</a:t>
            </a:r>
            <a:r>
              <a:rPr lang="en-US" sz="2800" b="1" dirty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76400"/>
            <a:ext cx="3524250" cy="20180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1400" y="403860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রাসায়নিক কোষ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46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0" repeatCount="indefinite" autoRev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4" grpId="1"/>
      <p:bldP spid="3" grpId="0"/>
      <p:bldP spid="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977</Words>
  <Application>Microsoft Office PowerPoint</Application>
  <PresentationFormat>Custom</PresentationFormat>
  <Paragraphs>297</Paragraphs>
  <Slides>27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SHARIF AHAMED</cp:lastModifiedBy>
  <cp:revision>233</cp:revision>
  <dcterms:created xsi:type="dcterms:W3CDTF">2006-08-16T00:00:00Z</dcterms:created>
  <dcterms:modified xsi:type="dcterms:W3CDTF">2020-04-17T05:59:11Z</dcterms:modified>
</cp:coreProperties>
</file>