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sldIdLst>
    <p:sldId id="277" r:id="rId3"/>
    <p:sldId id="292" r:id="rId4"/>
    <p:sldId id="283" r:id="rId5"/>
    <p:sldId id="287" r:id="rId6"/>
    <p:sldId id="286" r:id="rId7"/>
    <p:sldId id="262" r:id="rId8"/>
    <p:sldId id="261" r:id="rId9"/>
    <p:sldId id="266" r:id="rId10"/>
    <p:sldId id="263" r:id="rId11"/>
    <p:sldId id="259" r:id="rId12"/>
    <p:sldId id="284" r:id="rId13"/>
    <p:sldId id="264" r:id="rId14"/>
    <p:sldId id="265" r:id="rId15"/>
    <p:sldId id="288" r:id="rId16"/>
    <p:sldId id="291" r:id="rId17"/>
    <p:sldId id="279" r:id="rId18"/>
    <p:sldId id="270" r:id="rId19"/>
    <p:sldId id="281" r:id="rId20"/>
    <p:sldId id="289" r:id="rId21"/>
    <p:sldId id="272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5130C5-2706-4247-8C65-DBF179F434D0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194E7C7-C6FF-4181-9C94-E5B4558FB12A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অক্সিজেনের উপস্থিতি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592E4C86-7296-46C8-BF9E-98331AF7B533}" type="parTrans" cxnId="{5BC85A28-7440-4BD2-9AD6-D776F8ECB0C7}">
      <dgm:prSet/>
      <dgm:spPr/>
      <dgm:t>
        <a:bodyPr/>
        <a:lstStyle/>
        <a:p>
          <a:endParaRPr lang="en-US"/>
        </a:p>
      </dgm:t>
    </dgm:pt>
    <dgm:pt modelId="{1741ABA4-8F6F-4E15-B00B-B4DC1E9AC07F}" type="sibTrans" cxnId="{5BC85A28-7440-4BD2-9AD6-D776F8ECB0C7}">
      <dgm:prSet/>
      <dgm:spPr/>
      <dgm:t>
        <a:bodyPr/>
        <a:lstStyle/>
        <a:p>
          <a:endParaRPr lang="en-US"/>
        </a:p>
      </dgm:t>
    </dgm:pt>
    <dgm:pt modelId="{1772D63E-8499-4D56-995B-BC2B50A7660E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উচ্চ শ্রেণির উদ্ভিদে ঘটে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F480B9C9-62D0-4D5F-A860-912B63650D1D}" type="parTrans" cxnId="{D6B10D54-6EBB-4776-94D7-DEE4E8593125}">
      <dgm:prSet/>
      <dgm:spPr/>
      <dgm:t>
        <a:bodyPr/>
        <a:lstStyle/>
        <a:p>
          <a:endParaRPr lang="en-US"/>
        </a:p>
      </dgm:t>
    </dgm:pt>
    <dgm:pt modelId="{05118E96-00F3-450D-9FF4-438F1E981307}" type="sibTrans" cxnId="{D6B10D54-6EBB-4776-94D7-DEE4E8593125}">
      <dgm:prSet/>
      <dgm:spPr/>
      <dgm:t>
        <a:bodyPr/>
        <a:lstStyle/>
        <a:p>
          <a:endParaRPr lang="en-US"/>
        </a:p>
      </dgm:t>
    </dgm:pt>
    <dgm:pt modelId="{7FCF2D86-A30F-4D80-8865-FD4AF4A243F7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স্বাভাবিক শ্বসন প্রক্রিয়া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B2E331DB-40AA-4450-9896-0A76EFE59510}" type="parTrans" cxnId="{074D05FC-0D93-4729-86A0-E138DE588F7C}">
      <dgm:prSet/>
      <dgm:spPr/>
      <dgm:t>
        <a:bodyPr/>
        <a:lstStyle/>
        <a:p>
          <a:endParaRPr lang="en-US"/>
        </a:p>
      </dgm:t>
    </dgm:pt>
    <dgm:pt modelId="{0280F2BA-F6F7-467F-871F-5242F6B0E679}" type="sibTrans" cxnId="{074D05FC-0D93-4729-86A0-E138DE588F7C}">
      <dgm:prSet/>
      <dgm:spPr/>
      <dgm:t>
        <a:bodyPr/>
        <a:lstStyle/>
        <a:p>
          <a:endParaRPr lang="en-US"/>
        </a:p>
      </dgm:t>
    </dgm:pt>
    <dgm:pt modelId="{D1C4DC90-B64B-43B0-9C7D-87220D503A07}" type="pres">
      <dgm:prSet presAssocID="{F15130C5-2706-4247-8C65-DBF179F434D0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F681711-91B3-443C-A38F-1C40569FCD53}" type="pres">
      <dgm:prSet presAssocID="{3194E7C7-C6FF-4181-9C94-E5B4558FB12A}" presName="Accent1" presStyleCnt="0"/>
      <dgm:spPr/>
    </dgm:pt>
    <dgm:pt modelId="{600B8948-C957-453C-AC43-1234FCDCED23}" type="pres">
      <dgm:prSet presAssocID="{3194E7C7-C6FF-4181-9C94-E5B4558FB12A}" presName="Accent" presStyleLbl="node1" presStyleIdx="0" presStyleCnt="3" custScaleX="121653" custScaleY="80066" custLinFactNeighborX="3252" custLinFactNeighborY="-9753"/>
      <dgm:spPr/>
      <dgm:t>
        <a:bodyPr/>
        <a:lstStyle/>
        <a:p>
          <a:endParaRPr lang="en-US"/>
        </a:p>
      </dgm:t>
    </dgm:pt>
    <dgm:pt modelId="{6CAE74D3-DF9E-4B89-83B8-EEE7D2DB82AD}" type="pres">
      <dgm:prSet presAssocID="{3194E7C7-C6FF-4181-9C94-E5B4558FB12A}" presName="Parent1" presStyleLbl="revTx" presStyleIdx="0" presStyleCnt="3" custScaleX="151017" custScaleY="21495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10A739-F95C-4C48-93ED-6496589FA23B}" type="pres">
      <dgm:prSet presAssocID="{1772D63E-8499-4D56-995B-BC2B50A7660E}" presName="Accent2" presStyleCnt="0"/>
      <dgm:spPr/>
    </dgm:pt>
    <dgm:pt modelId="{F2304157-661A-49DF-9E38-1ABF48134AED}" type="pres">
      <dgm:prSet presAssocID="{1772D63E-8499-4D56-995B-BC2B50A7660E}" presName="Accent" presStyleLbl="node1" presStyleIdx="1" presStyleCnt="3" custScaleX="133935" custScaleY="109632" custLinFactNeighborY="5933"/>
      <dgm:spPr/>
    </dgm:pt>
    <dgm:pt modelId="{5BDC80A6-6662-4749-9786-3F019386B312}" type="pres">
      <dgm:prSet presAssocID="{1772D63E-8499-4D56-995B-BC2B50A7660E}" presName="Parent2" presStyleLbl="revTx" presStyleIdx="1" presStyleCnt="3" custScaleX="144832" custScaleY="21039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1A663A-CF3F-4BA8-9AD2-12D16008F51F}" type="pres">
      <dgm:prSet presAssocID="{7FCF2D86-A30F-4D80-8865-FD4AF4A243F7}" presName="Accent3" presStyleCnt="0"/>
      <dgm:spPr/>
    </dgm:pt>
    <dgm:pt modelId="{EFBE522C-88EA-4F79-A30A-61208F033E61}" type="pres">
      <dgm:prSet presAssocID="{7FCF2D86-A30F-4D80-8865-FD4AF4A243F7}" presName="Accent" presStyleLbl="node1" presStyleIdx="2" presStyleCnt="3" custScaleX="139011" custScaleY="97411" custLinFactNeighborX="944" custLinFactNeighborY="-1958"/>
      <dgm:spPr/>
    </dgm:pt>
    <dgm:pt modelId="{CB464AA6-8259-4554-882B-EC3DEEB89623}" type="pres">
      <dgm:prSet presAssocID="{7FCF2D86-A30F-4D80-8865-FD4AF4A243F7}" presName="Parent3" presStyleLbl="revTx" presStyleIdx="2" presStyleCnt="3" custScaleX="142942" custScaleY="1783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C85A28-7440-4BD2-9AD6-D776F8ECB0C7}" srcId="{F15130C5-2706-4247-8C65-DBF179F434D0}" destId="{3194E7C7-C6FF-4181-9C94-E5B4558FB12A}" srcOrd="0" destOrd="0" parTransId="{592E4C86-7296-46C8-BF9E-98331AF7B533}" sibTransId="{1741ABA4-8F6F-4E15-B00B-B4DC1E9AC07F}"/>
    <dgm:cxn modelId="{074D05FC-0D93-4729-86A0-E138DE588F7C}" srcId="{F15130C5-2706-4247-8C65-DBF179F434D0}" destId="{7FCF2D86-A30F-4D80-8865-FD4AF4A243F7}" srcOrd="2" destOrd="0" parTransId="{B2E331DB-40AA-4450-9896-0A76EFE59510}" sibTransId="{0280F2BA-F6F7-467F-871F-5242F6B0E679}"/>
    <dgm:cxn modelId="{D6E00B14-25FA-4839-A9C5-D3297A2AA648}" type="presOf" srcId="{1772D63E-8499-4D56-995B-BC2B50A7660E}" destId="{5BDC80A6-6662-4749-9786-3F019386B312}" srcOrd="0" destOrd="0" presId="urn:microsoft.com/office/officeart/2009/layout/CircleArrowProcess"/>
    <dgm:cxn modelId="{D6B10D54-6EBB-4776-94D7-DEE4E8593125}" srcId="{F15130C5-2706-4247-8C65-DBF179F434D0}" destId="{1772D63E-8499-4D56-995B-BC2B50A7660E}" srcOrd="1" destOrd="0" parTransId="{F480B9C9-62D0-4D5F-A860-912B63650D1D}" sibTransId="{05118E96-00F3-450D-9FF4-438F1E981307}"/>
    <dgm:cxn modelId="{88C786A4-CFBE-46BE-9137-79A707773342}" type="presOf" srcId="{7FCF2D86-A30F-4D80-8865-FD4AF4A243F7}" destId="{CB464AA6-8259-4554-882B-EC3DEEB89623}" srcOrd="0" destOrd="0" presId="urn:microsoft.com/office/officeart/2009/layout/CircleArrowProcess"/>
    <dgm:cxn modelId="{D078A95C-F377-4AA9-9124-17C41CE75882}" type="presOf" srcId="{F15130C5-2706-4247-8C65-DBF179F434D0}" destId="{D1C4DC90-B64B-43B0-9C7D-87220D503A07}" srcOrd="0" destOrd="0" presId="urn:microsoft.com/office/officeart/2009/layout/CircleArrowProcess"/>
    <dgm:cxn modelId="{C837ECF1-7300-40FF-9E9A-1E47BD6B004E}" type="presOf" srcId="{3194E7C7-C6FF-4181-9C94-E5B4558FB12A}" destId="{6CAE74D3-DF9E-4B89-83B8-EEE7D2DB82AD}" srcOrd="0" destOrd="0" presId="urn:microsoft.com/office/officeart/2009/layout/CircleArrowProcess"/>
    <dgm:cxn modelId="{B9C57056-C0FC-4406-974C-B694BFF75015}" type="presParOf" srcId="{D1C4DC90-B64B-43B0-9C7D-87220D503A07}" destId="{7F681711-91B3-443C-A38F-1C40569FCD53}" srcOrd="0" destOrd="0" presId="urn:microsoft.com/office/officeart/2009/layout/CircleArrowProcess"/>
    <dgm:cxn modelId="{7349E902-C4FB-4D6D-8C7C-FC22728D51E3}" type="presParOf" srcId="{7F681711-91B3-443C-A38F-1C40569FCD53}" destId="{600B8948-C957-453C-AC43-1234FCDCED23}" srcOrd="0" destOrd="0" presId="urn:microsoft.com/office/officeart/2009/layout/CircleArrowProcess"/>
    <dgm:cxn modelId="{EF290918-F1CA-4D55-975E-D948CEB104CE}" type="presParOf" srcId="{D1C4DC90-B64B-43B0-9C7D-87220D503A07}" destId="{6CAE74D3-DF9E-4B89-83B8-EEE7D2DB82AD}" srcOrd="1" destOrd="0" presId="urn:microsoft.com/office/officeart/2009/layout/CircleArrowProcess"/>
    <dgm:cxn modelId="{2DCDA3C0-1830-4E70-8E52-FF37E6DBE203}" type="presParOf" srcId="{D1C4DC90-B64B-43B0-9C7D-87220D503A07}" destId="{2310A739-F95C-4C48-93ED-6496589FA23B}" srcOrd="2" destOrd="0" presId="urn:microsoft.com/office/officeart/2009/layout/CircleArrowProcess"/>
    <dgm:cxn modelId="{15757849-42F9-424A-BAFA-152BB1A67363}" type="presParOf" srcId="{2310A739-F95C-4C48-93ED-6496589FA23B}" destId="{F2304157-661A-49DF-9E38-1ABF48134AED}" srcOrd="0" destOrd="0" presId="urn:microsoft.com/office/officeart/2009/layout/CircleArrowProcess"/>
    <dgm:cxn modelId="{B01C640A-1A38-426F-81E8-EA23F6CD948C}" type="presParOf" srcId="{D1C4DC90-B64B-43B0-9C7D-87220D503A07}" destId="{5BDC80A6-6662-4749-9786-3F019386B312}" srcOrd="3" destOrd="0" presId="urn:microsoft.com/office/officeart/2009/layout/CircleArrowProcess"/>
    <dgm:cxn modelId="{67705134-D540-40AA-A89B-00A081B544AD}" type="presParOf" srcId="{D1C4DC90-B64B-43B0-9C7D-87220D503A07}" destId="{DB1A663A-CF3F-4BA8-9AD2-12D16008F51F}" srcOrd="4" destOrd="0" presId="urn:microsoft.com/office/officeart/2009/layout/CircleArrowProcess"/>
    <dgm:cxn modelId="{7DFE631D-A700-448E-B0CC-091D74285F35}" type="presParOf" srcId="{DB1A663A-CF3F-4BA8-9AD2-12D16008F51F}" destId="{EFBE522C-88EA-4F79-A30A-61208F033E61}" srcOrd="0" destOrd="0" presId="urn:microsoft.com/office/officeart/2009/layout/CircleArrowProcess"/>
    <dgm:cxn modelId="{9E73E5BF-A610-4325-B1C5-A157DE38259D}" type="presParOf" srcId="{D1C4DC90-B64B-43B0-9C7D-87220D503A07}" destId="{CB464AA6-8259-4554-882B-EC3DEEB89623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5861F2-7566-4278-87B4-23285842F902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81C000-32CE-4DC4-BAD5-6F72F808740C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গ্লাইকোলাইসিস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2D66011-7322-40C4-9247-1E99B1A053CC}" type="parTrans" cxnId="{E83F528D-088D-4D03-B1D5-0C14B5381953}">
      <dgm:prSet/>
      <dgm:spPr/>
      <dgm:t>
        <a:bodyPr/>
        <a:lstStyle/>
        <a:p>
          <a:endParaRPr lang="en-US"/>
        </a:p>
      </dgm:t>
    </dgm:pt>
    <dgm:pt modelId="{F7705357-0772-42A5-96B7-EA9D9C4FB26D}" type="sibTrans" cxnId="{E83F528D-088D-4D03-B1D5-0C14B5381953}">
      <dgm:prSet/>
      <dgm:spPr/>
      <dgm:t>
        <a:bodyPr/>
        <a:lstStyle/>
        <a:p>
          <a:endParaRPr lang="en-US"/>
        </a:p>
      </dgm:t>
    </dgm:pt>
    <dgm:pt modelId="{D5970B23-62D5-465D-BF14-88D08D838F7D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অ্যাসিটাইল কো- </a:t>
          </a:r>
          <a:r>
            <a:rPr lang="bn-BD" sz="320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 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3B91191-C4FF-43E9-900B-1E49EEA7968B}" type="parTrans" cxnId="{C96B46FB-C894-40DD-9E80-70172F857495}">
      <dgm:prSet/>
      <dgm:spPr/>
      <dgm:t>
        <a:bodyPr/>
        <a:lstStyle/>
        <a:p>
          <a:endParaRPr lang="en-US"/>
        </a:p>
      </dgm:t>
    </dgm:pt>
    <dgm:pt modelId="{6E10280B-9ECD-4530-969E-60896D71E8BD}" type="sibTrans" cxnId="{C96B46FB-C894-40DD-9E80-70172F857495}">
      <dgm:prSet/>
      <dgm:spPr/>
      <dgm:t>
        <a:bodyPr/>
        <a:lstStyle/>
        <a:p>
          <a:endParaRPr lang="en-US"/>
        </a:p>
      </dgm:t>
    </dgm:pt>
    <dgm:pt modelId="{041CBA81-FCBA-4D67-A5B4-4F15845470B0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ক্রেবস চক্র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F2D5D72-7C3B-43D3-A3B9-F03EB8696397}" type="parTrans" cxnId="{5BFA3DEF-389F-4A50-A7E7-1E094A9A9991}">
      <dgm:prSet/>
      <dgm:spPr/>
      <dgm:t>
        <a:bodyPr/>
        <a:lstStyle/>
        <a:p>
          <a:endParaRPr lang="en-US"/>
        </a:p>
      </dgm:t>
    </dgm:pt>
    <dgm:pt modelId="{4203CCF3-8D9D-4771-8EB5-97BA6F3B4A63}" type="sibTrans" cxnId="{5BFA3DEF-389F-4A50-A7E7-1E094A9A9991}">
      <dgm:prSet/>
      <dgm:spPr/>
      <dgm:t>
        <a:bodyPr/>
        <a:lstStyle/>
        <a:p>
          <a:endParaRPr lang="en-US"/>
        </a:p>
      </dgm:t>
    </dgm:pt>
    <dgm:pt modelId="{B11EE2FC-CB97-45B7-961E-E568AB91682F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ইলেকট্রন প্রবাহতন্ত্র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BF08159-E330-4F18-BCEF-789265372180}" type="parTrans" cxnId="{1CCFFEF6-0F21-4AE5-9CCC-483623B4C914}">
      <dgm:prSet/>
      <dgm:spPr/>
      <dgm:t>
        <a:bodyPr/>
        <a:lstStyle/>
        <a:p>
          <a:endParaRPr lang="en-US"/>
        </a:p>
      </dgm:t>
    </dgm:pt>
    <dgm:pt modelId="{8F6C7C0F-D16F-44E9-B436-71BF43C47A0C}" type="sibTrans" cxnId="{1CCFFEF6-0F21-4AE5-9CCC-483623B4C914}">
      <dgm:prSet/>
      <dgm:spPr/>
      <dgm:t>
        <a:bodyPr/>
        <a:lstStyle/>
        <a:p>
          <a:endParaRPr lang="en-US"/>
        </a:p>
      </dgm:t>
    </dgm:pt>
    <dgm:pt modelId="{A90EBCF5-3DF8-440D-B003-2522FED6B335}" type="pres">
      <dgm:prSet presAssocID="{115861F2-7566-4278-87B4-23285842F90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E9485E2-4379-437F-80A0-E5683EAB2D9D}" type="pres">
      <dgm:prSet presAssocID="{B281C000-32CE-4DC4-BAD5-6F72F808740C}" presName="composite" presStyleCnt="0"/>
      <dgm:spPr/>
    </dgm:pt>
    <dgm:pt modelId="{276B1EDC-EFAA-4EED-9492-DE98C32F3EE2}" type="pres">
      <dgm:prSet presAssocID="{B281C000-32CE-4DC4-BAD5-6F72F808740C}" presName="bentUpArrow1" presStyleLbl="alignImgPlace1" presStyleIdx="0" presStyleCnt="3" custScaleX="158193" custScaleY="218922" custLinFactX="-309" custLinFactNeighborX="-100000" custLinFactNeighborY="-97002"/>
      <dgm:spPr/>
    </dgm:pt>
    <dgm:pt modelId="{E660EDD4-70E9-4CFC-ACA9-D8BC0959A596}" type="pres">
      <dgm:prSet presAssocID="{B281C000-32CE-4DC4-BAD5-6F72F808740C}" presName="ParentText" presStyleLbl="node1" presStyleIdx="0" presStyleCnt="4" custScaleX="351282" custScaleY="154102" custLinFactNeighborX="30631" custLinFactNeighborY="-9497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A0CE61-BE07-476C-A2F5-15C6BBAEF572}" type="pres">
      <dgm:prSet presAssocID="{B281C000-32CE-4DC4-BAD5-6F72F808740C}" presName="ChildText" presStyleLbl="revTx" presStyleIdx="0" presStyleCnt="3" custScaleX="185672" custLinFactX="100000" custLinFactNeighborX="1947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2FBE07-DB00-4BB8-8931-7B41967FC4B2}" type="pres">
      <dgm:prSet presAssocID="{F7705357-0772-42A5-96B7-EA9D9C4FB26D}" presName="sibTrans" presStyleCnt="0"/>
      <dgm:spPr/>
    </dgm:pt>
    <dgm:pt modelId="{0C70F659-F451-453A-9EF2-D77EDB890E67}" type="pres">
      <dgm:prSet presAssocID="{D5970B23-62D5-465D-BF14-88D08D838F7D}" presName="composite" presStyleCnt="0"/>
      <dgm:spPr/>
    </dgm:pt>
    <dgm:pt modelId="{059947C2-CBF5-4D7C-9418-89D96AB61258}" type="pres">
      <dgm:prSet presAssocID="{D5970B23-62D5-465D-BF14-88D08D838F7D}" presName="bentUpArrow1" presStyleLbl="alignImgPlace1" presStyleIdx="1" presStyleCnt="3" custScaleX="159427" custScaleY="219530" custLinFactX="-99611" custLinFactNeighborX="-100000" custLinFactNeighborY="-14532"/>
      <dgm:spPr/>
    </dgm:pt>
    <dgm:pt modelId="{80ACD075-A590-4F55-BF53-1A2F63D6C145}" type="pres">
      <dgm:prSet presAssocID="{D5970B23-62D5-465D-BF14-88D08D838F7D}" presName="ParentText" presStyleLbl="node1" presStyleIdx="1" presStyleCnt="4" custScaleX="472296" custScaleY="159726" custLinFactNeighborX="-7147" custLinFactNeighborY="-747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14DBD2-5BDB-44A4-95C5-49074476F8CF}" type="pres">
      <dgm:prSet presAssocID="{D5970B23-62D5-465D-BF14-88D08D838F7D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E72660-AEB7-4509-995D-8E2200EE3F75}" type="pres">
      <dgm:prSet presAssocID="{6E10280B-9ECD-4530-969E-60896D71E8BD}" presName="sibTrans" presStyleCnt="0"/>
      <dgm:spPr/>
    </dgm:pt>
    <dgm:pt modelId="{F91A2AEB-042F-46B1-8BBB-3BBF7443361D}" type="pres">
      <dgm:prSet presAssocID="{041CBA81-FCBA-4D67-A5B4-4F15845470B0}" presName="composite" presStyleCnt="0"/>
      <dgm:spPr/>
    </dgm:pt>
    <dgm:pt modelId="{F6959ACE-683B-4EBC-9429-35C5D4A8F6F3}" type="pres">
      <dgm:prSet presAssocID="{041CBA81-FCBA-4D67-A5B4-4F15845470B0}" presName="bentUpArrow1" presStyleLbl="alignImgPlace1" presStyleIdx="2" presStyleCnt="3" custScaleX="210620" custScaleY="204809" custLinFactX="-11714" custLinFactNeighborX="-100000" custLinFactNeighborY="17225"/>
      <dgm:spPr/>
    </dgm:pt>
    <dgm:pt modelId="{38FA53BB-51E2-4DE1-9B39-DBFFB959F0F3}" type="pres">
      <dgm:prSet presAssocID="{041CBA81-FCBA-4D67-A5B4-4F15845470B0}" presName="ParentText" presStyleLbl="node1" presStyleIdx="2" presStyleCnt="4" custScaleX="286944" custScaleY="169574" custLinFactNeighborX="-6277" custLinFactNeighborY="-3671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916E96-F27A-4745-A6A4-F9F3A462DF71}" type="pres">
      <dgm:prSet presAssocID="{041CBA81-FCBA-4D67-A5B4-4F15845470B0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A3DBFA-343C-4DEF-BDB8-65F563152AD5}" type="pres">
      <dgm:prSet presAssocID="{4203CCF3-8D9D-4771-8EB5-97BA6F3B4A63}" presName="sibTrans" presStyleCnt="0"/>
      <dgm:spPr/>
    </dgm:pt>
    <dgm:pt modelId="{C2A08BD0-92DF-4040-AE8F-219B6A2E864C}" type="pres">
      <dgm:prSet presAssocID="{B11EE2FC-CB97-45B7-961E-E568AB91682F}" presName="composite" presStyleCnt="0"/>
      <dgm:spPr/>
    </dgm:pt>
    <dgm:pt modelId="{5D2A780D-E03C-4087-BF0E-05B09D05B1C9}" type="pres">
      <dgm:prSet presAssocID="{B11EE2FC-CB97-45B7-961E-E568AB91682F}" presName="ParentText" presStyleLbl="node1" presStyleIdx="3" presStyleCnt="4" custScaleX="392828" custScaleY="158530" custLinFactNeighborX="-34034" custLinFactNeighborY="-1592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A1A3E3-C0B6-4CA1-8D4E-9BF947B39D2C}" type="presOf" srcId="{041CBA81-FCBA-4D67-A5B4-4F15845470B0}" destId="{38FA53BB-51E2-4DE1-9B39-DBFFB959F0F3}" srcOrd="0" destOrd="0" presId="urn:microsoft.com/office/officeart/2005/8/layout/StepDownProcess"/>
    <dgm:cxn modelId="{27CE3242-5614-4F13-A1DD-FE704923D4AF}" type="presOf" srcId="{D5970B23-62D5-465D-BF14-88D08D838F7D}" destId="{80ACD075-A590-4F55-BF53-1A2F63D6C145}" srcOrd="0" destOrd="0" presId="urn:microsoft.com/office/officeart/2005/8/layout/StepDownProcess"/>
    <dgm:cxn modelId="{FFBD0CA6-5077-4555-8BCD-B9DCB1CCBEC4}" type="presOf" srcId="{B281C000-32CE-4DC4-BAD5-6F72F808740C}" destId="{E660EDD4-70E9-4CFC-ACA9-D8BC0959A596}" srcOrd="0" destOrd="0" presId="urn:microsoft.com/office/officeart/2005/8/layout/StepDownProcess"/>
    <dgm:cxn modelId="{5BFA3DEF-389F-4A50-A7E7-1E094A9A9991}" srcId="{115861F2-7566-4278-87B4-23285842F902}" destId="{041CBA81-FCBA-4D67-A5B4-4F15845470B0}" srcOrd="2" destOrd="0" parTransId="{CF2D5D72-7C3B-43D3-A3B9-F03EB8696397}" sibTransId="{4203CCF3-8D9D-4771-8EB5-97BA6F3B4A63}"/>
    <dgm:cxn modelId="{4D81FD89-6055-4E0F-8E36-ABD4517A6635}" type="presOf" srcId="{B11EE2FC-CB97-45B7-961E-E568AB91682F}" destId="{5D2A780D-E03C-4087-BF0E-05B09D05B1C9}" srcOrd="0" destOrd="0" presId="urn:microsoft.com/office/officeart/2005/8/layout/StepDownProcess"/>
    <dgm:cxn modelId="{C96B46FB-C894-40DD-9E80-70172F857495}" srcId="{115861F2-7566-4278-87B4-23285842F902}" destId="{D5970B23-62D5-465D-BF14-88D08D838F7D}" srcOrd="1" destOrd="0" parTransId="{63B91191-C4FF-43E9-900B-1E49EEA7968B}" sibTransId="{6E10280B-9ECD-4530-969E-60896D71E8BD}"/>
    <dgm:cxn modelId="{1CCFFEF6-0F21-4AE5-9CCC-483623B4C914}" srcId="{115861F2-7566-4278-87B4-23285842F902}" destId="{B11EE2FC-CB97-45B7-961E-E568AB91682F}" srcOrd="3" destOrd="0" parTransId="{DBF08159-E330-4F18-BCEF-789265372180}" sibTransId="{8F6C7C0F-D16F-44E9-B436-71BF43C47A0C}"/>
    <dgm:cxn modelId="{E83F528D-088D-4D03-B1D5-0C14B5381953}" srcId="{115861F2-7566-4278-87B4-23285842F902}" destId="{B281C000-32CE-4DC4-BAD5-6F72F808740C}" srcOrd="0" destOrd="0" parTransId="{42D66011-7322-40C4-9247-1E99B1A053CC}" sibTransId="{F7705357-0772-42A5-96B7-EA9D9C4FB26D}"/>
    <dgm:cxn modelId="{B2B1A210-55D5-4942-828A-ABE30AB8CFD3}" type="presOf" srcId="{115861F2-7566-4278-87B4-23285842F902}" destId="{A90EBCF5-3DF8-440D-B003-2522FED6B335}" srcOrd="0" destOrd="0" presId="urn:microsoft.com/office/officeart/2005/8/layout/StepDownProcess"/>
    <dgm:cxn modelId="{89411C88-02AE-4157-8310-24944C53408B}" type="presParOf" srcId="{A90EBCF5-3DF8-440D-B003-2522FED6B335}" destId="{FE9485E2-4379-437F-80A0-E5683EAB2D9D}" srcOrd="0" destOrd="0" presId="urn:microsoft.com/office/officeart/2005/8/layout/StepDownProcess"/>
    <dgm:cxn modelId="{5B3835BC-2653-4CD6-A5DC-8A69BA136198}" type="presParOf" srcId="{FE9485E2-4379-437F-80A0-E5683EAB2D9D}" destId="{276B1EDC-EFAA-4EED-9492-DE98C32F3EE2}" srcOrd="0" destOrd="0" presId="urn:microsoft.com/office/officeart/2005/8/layout/StepDownProcess"/>
    <dgm:cxn modelId="{5DE1DA3F-BDA0-4697-961E-E275A596EC88}" type="presParOf" srcId="{FE9485E2-4379-437F-80A0-E5683EAB2D9D}" destId="{E660EDD4-70E9-4CFC-ACA9-D8BC0959A596}" srcOrd="1" destOrd="0" presId="urn:microsoft.com/office/officeart/2005/8/layout/StepDownProcess"/>
    <dgm:cxn modelId="{63298A79-CD52-45AE-B6A5-27EFE90A392A}" type="presParOf" srcId="{FE9485E2-4379-437F-80A0-E5683EAB2D9D}" destId="{D6A0CE61-BE07-476C-A2F5-15C6BBAEF572}" srcOrd="2" destOrd="0" presId="urn:microsoft.com/office/officeart/2005/8/layout/StepDownProcess"/>
    <dgm:cxn modelId="{A79D5DF2-F679-48D9-AA3F-BB336C61E8EA}" type="presParOf" srcId="{A90EBCF5-3DF8-440D-B003-2522FED6B335}" destId="{512FBE07-DB00-4BB8-8931-7B41967FC4B2}" srcOrd="1" destOrd="0" presId="urn:microsoft.com/office/officeart/2005/8/layout/StepDownProcess"/>
    <dgm:cxn modelId="{59EF2AB9-12A0-44F1-8D5F-AE9414C5C5B4}" type="presParOf" srcId="{A90EBCF5-3DF8-440D-B003-2522FED6B335}" destId="{0C70F659-F451-453A-9EF2-D77EDB890E67}" srcOrd="2" destOrd="0" presId="urn:microsoft.com/office/officeart/2005/8/layout/StepDownProcess"/>
    <dgm:cxn modelId="{F1B5CD5C-FE48-4860-8D07-E1504226C2C5}" type="presParOf" srcId="{0C70F659-F451-453A-9EF2-D77EDB890E67}" destId="{059947C2-CBF5-4D7C-9418-89D96AB61258}" srcOrd="0" destOrd="0" presId="urn:microsoft.com/office/officeart/2005/8/layout/StepDownProcess"/>
    <dgm:cxn modelId="{A3BAC799-95E1-45F7-BD70-998AE73A8C56}" type="presParOf" srcId="{0C70F659-F451-453A-9EF2-D77EDB890E67}" destId="{80ACD075-A590-4F55-BF53-1A2F63D6C145}" srcOrd="1" destOrd="0" presId="urn:microsoft.com/office/officeart/2005/8/layout/StepDownProcess"/>
    <dgm:cxn modelId="{D19B1D3E-B04D-4FA3-BBE2-6744957EBE6C}" type="presParOf" srcId="{0C70F659-F451-453A-9EF2-D77EDB890E67}" destId="{F114DBD2-5BDB-44A4-95C5-49074476F8CF}" srcOrd="2" destOrd="0" presId="urn:microsoft.com/office/officeart/2005/8/layout/StepDownProcess"/>
    <dgm:cxn modelId="{39D58E4C-CDF7-4E50-B1A7-F5ACD4DD3128}" type="presParOf" srcId="{A90EBCF5-3DF8-440D-B003-2522FED6B335}" destId="{63E72660-AEB7-4509-995D-8E2200EE3F75}" srcOrd="3" destOrd="0" presId="urn:microsoft.com/office/officeart/2005/8/layout/StepDownProcess"/>
    <dgm:cxn modelId="{58BE1C24-DE4E-455C-91CC-4E8F02C49CA7}" type="presParOf" srcId="{A90EBCF5-3DF8-440D-B003-2522FED6B335}" destId="{F91A2AEB-042F-46B1-8BBB-3BBF7443361D}" srcOrd="4" destOrd="0" presId="urn:microsoft.com/office/officeart/2005/8/layout/StepDownProcess"/>
    <dgm:cxn modelId="{8347FFC6-1B89-4470-B1B8-26F30D661DF5}" type="presParOf" srcId="{F91A2AEB-042F-46B1-8BBB-3BBF7443361D}" destId="{F6959ACE-683B-4EBC-9429-35C5D4A8F6F3}" srcOrd="0" destOrd="0" presId="urn:microsoft.com/office/officeart/2005/8/layout/StepDownProcess"/>
    <dgm:cxn modelId="{574E909C-5AED-41B3-B210-3871E9EA5ED0}" type="presParOf" srcId="{F91A2AEB-042F-46B1-8BBB-3BBF7443361D}" destId="{38FA53BB-51E2-4DE1-9B39-DBFFB959F0F3}" srcOrd="1" destOrd="0" presId="urn:microsoft.com/office/officeart/2005/8/layout/StepDownProcess"/>
    <dgm:cxn modelId="{787CEB6E-A96F-423E-8777-D7B270FAE0B9}" type="presParOf" srcId="{F91A2AEB-042F-46B1-8BBB-3BBF7443361D}" destId="{B7916E96-F27A-4745-A6A4-F9F3A462DF71}" srcOrd="2" destOrd="0" presId="urn:microsoft.com/office/officeart/2005/8/layout/StepDownProcess"/>
    <dgm:cxn modelId="{1B0BC424-1E51-45CC-8CAA-0FB4760E389F}" type="presParOf" srcId="{A90EBCF5-3DF8-440D-B003-2522FED6B335}" destId="{22A3DBFA-343C-4DEF-BDB8-65F563152AD5}" srcOrd="5" destOrd="0" presId="urn:microsoft.com/office/officeart/2005/8/layout/StepDownProcess"/>
    <dgm:cxn modelId="{FF1C24E5-0DE6-4FFC-99D8-1B1AD00FFA78}" type="presParOf" srcId="{A90EBCF5-3DF8-440D-B003-2522FED6B335}" destId="{C2A08BD0-92DF-4040-AE8F-219B6A2E864C}" srcOrd="6" destOrd="0" presId="urn:microsoft.com/office/officeart/2005/8/layout/StepDownProcess"/>
    <dgm:cxn modelId="{BD743A8F-0764-4720-B2A0-9988D8AF89FA}" type="presParOf" srcId="{C2A08BD0-92DF-4040-AE8F-219B6A2E864C}" destId="{5D2A780D-E03C-4087-BF0E-05B09D05B1C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0B2EB6-F108-4E64-B600-D91EBCBEC8A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A97DA3-FD1D-47A9-BDF3-53D84BFE48DD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দুই অণু অ্যাসিটাইল কো এনজাইম-এ</a:t>
          </a:r>
          <a:endParaRPr lang="en-US" sz="32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9950DF6-6227-44FB-9647-FC90F7A1C688}" type="parTrans" cxnId="{0459A4B3-6CEC-4708-A35F-A9BA1FDC2BD9}">
      <dgm:prSet/>
      <dgm:spPr/>
      <dgm:t>
        <a:bodyPr/>
        <a:lstStyle/>
        <a:p>
          <a:endParaRPr lang="en-US"/>
        </a:p>
      </dgm:t>
    </dgm:pt>
    <dgm:pt modelId="{81536F2F-8537-4C74-8EFA-63E3A5395238}" type="sibTrans" cxnId="{0459A4B3-6CEC-4708-A35F-A9BA1FDC2BD9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endParaRPr lang="en-US"/>
        </a:p>
      </dgm:t>
    </dgm:pt>
    <dgm:pt modelId="{631CB90E-0475-44AC-AE53-0C29A02F4EC1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দুই অণু কার্বন</a:t>
          </a:r>
          <a:r>
            <a: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ডাই</a:t>
          </a:r>
          <a:r>
            <a: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-</a:t>
          </a:r>
          <a:r>
            <a: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অক্সাইড</a:t>
          </a:r>
          <a:endParaRPr lang="en-US" sz="32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B483BC4-10C6-40BD-9388-14B6CD1BEA7D}" type="parTrans" cxnId="{950093F8-676E-4652-8A3D-9289C423147E}">
      <dgm:prSet/>
      <dgm:spPr/>
      <dgm:t>
        <a:bodyPr/>
        <a:lstStyle/>
        <a:p>
          <a:endParaRPr lang="en-US"/>
        </a:p>
      </dgm:t>
    </dgm:pt>
    <dgm:pt modelId="{91809642-76D5-4A32-A584-D608EF9FB4D3}" type="sibTrans" cxnId="{950093F8-676E-4652-8A3D-9289C423147E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endParaRPr lang="en-US"/>
        </a:p>
      </dgm:t>
    </dgm:pt>
    <dgm:pt modelId="{B2CCF4D9-B0EB-4BDC-92C5-B4B7682796C9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দুই অণু </a:t>
          </a:r>
          <a:r>
            <a: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NADH+H</a:t>
          </a:r>
          <a:r>
            <a:rPr lang="en-US" sz="3200" b="1" baseline="30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+</a:t>
          </a:r>
          <a:endParaRPr lang="en-US" sz="3200" b="1" baseline="300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3AB7770-4990-4E36-B811-D1AC7FEAEB70}" type="parTrans" cxnId="{685B8046-D309-4950-88CA-380C4BF8E68E}">
      <dgm:prSet/>
      <dgm:spPr/>
      <dgm:t>
        <a:bodyPr/>
        <a:lstStyle/>
        <a:p>
          <a:endParaRPr lang="en-US"/>
        </a:p>
      </dgm:t>
    </dgm:pt>
    <dgm:pt modelId="{E9CA1202-6A88-4866-B88E-EAC1E8BCFAE4}" type="sibTrans" cxnId="{685B8046-D309-4950-88CA-380C4BF8E68E}">
      <dgm:prSet/>
      <dgm:spPr/>
      <dgm:t>
        <a:bodyPr/>
        <a:lstStyle/>
        <a:p>
          <a:endParaRPr lang="en-US"/>
        </a:p>
      </dgm:t>
    </dgm:pt>
    <dgm:pt modelId="{9D5FC583-0119-4B71-AA20-EF07223A2803}" type="pres">
      <dgm:prSet presAssocID="{5D0B2EB6-F108-4E64-B600-D91EBCBEC8A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24F5D4-D5FD-4947-8400-61EFCA22F7EF}" type="pres">
      <dgm:prSet presAssocID="{5D0B2EB6-F108-4E64-B600-D91EBCBEC8AB}" presName="dummyMaxCanvas" presStyleCnt="0">
        <dgm:presLayoutVars/>
      </dgm:prSet>
      <dgm:spPr/>
    </dgm:pt>
    <dgm:pt modelId="{493A1C03-228B-4BC2-B415-6C6982267337}" type="pres">
      <dgm:prSet presAssocID="{5D0B2EB6-F108-4E64-B600-D91EBCBEC8AB}" presName="ThreeNodes_1" presStyleLbl="node1" presStyleIdx="0" presStyleCnt="3" custScaleX="102093" custScaleY="69938" custLinFactNeighborX="8720" custLinFactNeighborY="-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45058-8B5C-489D-9500-1A591FBFA29C}" type="pres">
      <dgm:prSet presAssocID="{5D0B2EB6-F108-4E64-B600-D91EBCBEC8AB}" presName="ThreeNodes_2" presStyleLbl="node1" presStyleIdx="1" presStyleCnt="3" custScaleX="91437" custScaleY="56273" custLinFactNeighborX="-668" custLinFactNeighborY="41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D18085-094D-4ED7-9559-61554B6EF2AC}" type="pres">
      <dgm:prSet presAssocID="{5D0B2EB6-F108-4E64-B600-D91EBCBEC8AB}" presName="ThreeNodes_3" presStyleLbl="node1" presStyleIdx="2" presStyleCnt="3" custScaleX="84627" custScaleY="642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AEA3F5-F639-49AD-9C46-34FFBA7E32DC}" type="pres">
      <dgm:prSet presAssocID="{5D0B2EB6-F108-4E64-B600-D91EBCBEC8AB}" presName="ThreeConn_1-2" presStyleLbl="fgAccFollowNode1" presStyleIdx="0" presStyleCnt="2" custScaleX="48396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69C92F-0A30-463D-9A62-B5EEA795C75B}" type="pres">
      <dgm:prSet presAssocID="{5D0B2EB6-F108-4E64-B600-D91EBCBEC8AB}" presName="ThreeConn_2-3" presStyleLbl="fgAccFollowNode1" presStyleIdx="1" presStyleCnt="2" custScaleX="38604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287C1-5307-4DC4-9723-58464B25D604}" type="pres">
      <dgm:prSet presAssocID="{5D0B2EB6-F108-4E64-B600-D91EBCBEC8A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471657-7A8D-4EDD-B01A-BEE1F4E890A5}" type="pres">
      <dgm:prSet presAssocID="{5D0B2EB6-F108-4E64-B600-D91EBCBEC8A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92D4DE-9379-4144-A185-6C50D538630C}" type="pres">
      <dgm:prSet presAssocID="{5D0B2EB6-F108-4E64-B600-D91EBCBEC8A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9558C5-91BA-406B-9C37-1CB5246B890E}" type="presOf" srcId="{B2CCF4D9-B0EB-4BDC-92C5-B4B7682796C9}" destId="{E192D4DE-9379-4144-A185-6C50D538630C}" srcOrd="1" destOrd="0" presId="urn:microsoft.com/office/officeart/2005/8/layout/vProcess5"/>
    <dgm:cxn modelId="{86B5A9AA-7731-4BDC-9857-51206A1FAA40}" type="presOf" srcId="{81536F2F-8537-4C74-8EFA-63E3A5395238}" destId="{58AEA3F5-F639-49AD-9C46-34FFBA7E32DC}" srcOrd="0" destOrd="0" presId="urn:microsoft.com/office/officeart/2005/8/layout/vProcess5"/>
    <dgm:cxn modelId="{0459A4B3-6CEC-4708-A35F-A9BA1FDC2BD9}" srcId="{5D0B2EB6-F108-4E64-B600-D91EBCBEC8AB}" destId="{59A97DA3-FD1D-47A9-BDF3-53D84BFE48DD}" srcOrd="0" destOrd="0" parTransId="{E9950DF6-6227-44FB-9647-FC90F7A1C688}" sibTransId="{81536F2F-8537-4C74-8EFA-63E3A5395238}"/>
    <dgm:cxn modelId="{B81D20DC-E565-4111-B78F-CFCB3D153630}" type="presOf" srcId="{59A97DA3-FD1D-47A9-BDF3-53D84BFE48DD}" destId="{493A1C03-228B-4BC2-B415-6C6982267337}" srcOrd="0" destOrd="0" presId="urn:microsoft.com/office/officeart/2005/8/layout/vProcess5"/>
    <dgm:cxn modelId="{0EF64630-613C-4CDB-96AD-1869C37E178F}" type="presOf" srcId="{5D0B2EB6-F108-4E64-B600-D91EBCBEC8AB}" destId="{9D5FC583-0119-4B71-AA20-EF07223A2803}" srcOrd="0" destOrd="0" presId="urn:microsoft.com/office/officeart/2005/8/layout/vProcess5"/>
    <dgm:cxn modelId="{DB2DA108-FE62-478B-A735-B1191CC75FAE}" type="presOf" srcId="{91809642-76D5-4A32-A584-D608EF9FB4D3}" destId="{DD69C92F-0A30-463D-9A62-B5EEA795C75B}" srcOrd="0" destOrd="0" presId="urn:microsoft.com/office/officeart/2005/8/layout/vProcess5"/>
    <dgm:cxn modelId="{B00ECB02-F69A-4820-9258-D371ED6A4800}" type="presOf" srcId="{631CB90E-0475-44AC-AE53-0C29A02F4EC1}" destId="{CB471657-7A8D-4EDD-B01A-BEE1F4E890A5}" srcOrd="1" destOrd="0" presId="urn:microsoft.com/office/officeart/2005/8/layout/vProcess5"/>
    <dgm:cxn modelId="{C72F4CBC-27FA-4EB8-9ED1-6791A958054B}" type="presOf" srcId="{631CB90E-0475-44AC-AE53-0C29A02F4EC1}" destId="{AD045058-8B5C-489D-9500-1A591FBFA29C}" srcOrd="0" destOrd="0" presId="urn:microsoft.com/office/officeart/2005/8/layout/vProcess5"/>
    <dgm:cxn modelId="{950093F8-676E-4652-8A3D-9289C423147E}" srcId="{5D0B2EB6-F108-4E64-B600-D91EBCBEC8AB}" destId="{631CB90E-0475-44AC-AE53-0C29A02F4EC1}" srcOrd="1" destOrd="0" parTransId="{5B483BC4-10C6-40BD-9388-14B6CD1BEA7D}" sibTransId="{91809642-76D5-4A32-A584-D608EF9FB4D3}"/>
    <dgm:cxn modelId="{0D8142E0-7BA6-42F1-AE48-0DACD206F8A9}" type="presOf" srcId="{59A97DA3-FD1D-47A9-BDF3-53D84BFE48DD}" destId="{516287C1-5307-4DC4-9723-58464B25D604}" srcOrd="1" destOrd="0" presId="urn:microsoft.com/office/officeart/2005/8/layout/vProcess5"/>
    <dgm:cxn modelId="{685B8046-D309-4950-88CA-380C4BF8E68E}" srcId="{5D0B2EB6-F108-4E64-B600-D91EBCBEC8AB}" destId="{B2CCF4D9-B0EB-4BDC-92C5-B4B7682796C9}" srcOrd="2" destOrd="0" parTransId="{B3AB7770-4990-4E36-B811-D1AC7FEAEB70}" sibTransId="{E9CA1202-6A88-4866-B88E-EAC1E8BCFAE4}"/>
    <dgm:cxn modelId="{59C6DC35-821F-446C-A670-D489346E87E4}" type="presOf" srcId="{B2CCF4D9-B0EB-4BDC-92C5-B4B7682796C9}" destId="{13D18085-094D-4ED7-9559-61554B6EF2AC}" srcOrd="0" destOrd="0" presId="urn:microsoft.com/office/officeart/2005/8/layout/vProcess5"/>
    <dgm:cxn modelId="{36FC85BE-A0CA-4D30-A413-09AE83D6787E}" type="presParOf" srcId="{9D5FC583-0119-4B71-AA20-EF07223A2803}" destId="{7C24F5D4-D5FD-4947-8400-61EFCA22F7EF}" srcOrd="0" destOrd="0" presId="urn:microsoft.com/office/officeart/2005/8/layout/vProcess5"/>
    <dgm:cxn modelId="{5A7DC266-344A-442C-891F-2082537CE15F}" type="presParOf" srcId="{9D5FC583-0119-4B71-AA20-EF07223A2803}" destId="{493A1C03-228B-4BC2-B415-6C6982267337}" srcOrd="1" destOrd="0" presId="urn:microsoft.com/office/officeart/2005/8/layout/vProcess5"/>
    <dgm:cxn modelId="{EB7938FC-17F9-48EB-863B-1C70CC90DEDE}" type="presParOf" srcId="{9D5FC583-0119-4B71-AA20-EF07223A2803}" destId="{AD045058-8B5C-489D-9500-1A591FBFA29C}" srcOrd="2" destOrd="0" presId="urn:microsoft.com/office/officeart/2005/8/layout/vProcess5"/>
    <dgm:cxn modelId="{95CE46F0-D751-470A-B60A-ACF84BA11CFC}" type="presParOf" srcId="{9D5FC583-0119-4B71-AA20-EF07223A2803}" destId="{13D18085-094D-4ED7-9559-61554B6EF2AC}" srcOrd="3" destOrd="0" presId="urn:microsoft.com/office/officeart/2005/8/layout/vProcess5"/>
    <dgm:cxn modelId="{8D8E1072-8BF4-4C90-99CA-A23BA477FDDB}" type="presParOf" srcId="{9D5FC583-0119-4B71-AA20-EF07223A2803}" destId="{58AEA3F5-F639-49AD-9C46-34FFBA7E32DC}" srcOrd="4" destOrd="0" presId="urn:microsoft.com/office/officeart/2005/8/layout/vProcess5"/>
    <dgm:cxn modelId="{A6EB48F7-7512-4F2B-9E59-C70662E9FD09}" type="presParOf" srcId="{9D5FC583-0119-4B71-AA20-EF07223A2803}" destId="{DD69C92F-0A30-463D-9A62-B5EEA795C75B}" srcOrd="5" destOrd="0" presId="urn:microsoft.com/office/officeart/2005/8/layout/vProcess5"/>
    <dgm:cxn modelId="{66BAE5BB-B0E1-400D-9FE6-B9E8F5F4A97B}" type="presParOf" srcId="{9D5FC583-0119-4B71-AA20-EF07223A2803}" destId="{516287C1-5307-4DC4-9723-58464B25D604}" srcOrd="6" destOrd="0" presId="urn:microsoft.com/office/officeart/2005/8/layout/vProcess5"/>
    <dgm:cxn modelId="{E1C424DA-723C-4041-A2C0-CAD9E9CE48C9}" type="presParOf" srcId="{9D5FC583-0119-4B71-AA20-EF07223A2803}" destId="{CB471657-7A8D-4EDD-B01A-BEE1F4E890A5}" srcOrd="7" destOrd="0" presId="urn:microsoft.com/office/officeart/2005/8/layout/vProcess5"/>
    <dgm:cxn modelId="{1637AA44-CC5B-466F-BF5B-032B9B7B532F}" type="presParOf" srcId="{9D5FC583-0119-4B71-AA20-EF07223A2803}" destId="{E192D4DE-9379-4144-A185-6C50D538630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C064C5-CD3A-4E3E-BC3F-383A7BD8C87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B307D7-E498-47DC-BCFC-9E372D1CFA5C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          </a:t>
          </a:r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চার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অণু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CO</a:t>
          </a:r>
          <a:r>
            <a:rPr lang="en-US" sz="3200" baseline="-25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en-US" sz="3200" baseline="-25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D1FBD7-A01A-467D-8585-BA75F8FE7D92}" type="parTrans" cxnId="{084BDFE5-98FF-4270-AD63-E7D1E3D3B381}">
      <dgm:prSet/>
      <dgm:spPr/>
      <dgm:t>
        <a:bodyPr/>
        <a:lstStyle/>
        <a:p>
          <a:endParaRPr lang="en-US"/>
        </a:p>
      </dgm:t>
    </dgm:pt>
    <dgm:pt modelId="{7F67990F-1E8A-47F7-8799-A0F01239DA70}" type="sibTrans" cxnId="{084BDFE5-98FF-4270-AD63-E7D1E3D3B381}">
      <dgm:prSet/>
      <dgm:spPr/>
      <dgm:t>
        <a:bodyPr/>
        <a:lstStyle/>
        <a:p>
          <a:endParaRPr lang="en-US"/>
        </a:p>
      </dgm:t>
    </dgm:pt>
    <dgm:pt modelId="{BB0C474E-A702-4D94-A3CA-C6B694D988DF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3200" dirty="0" smtClean="0">
              <a:latin typeface="NikoshBAN" pitchFamily="2" charset="0"/>
              <a:cs typeface="NikoshBAN" pitchFamily="2" charset="0"/>
            </a:rPr>
            <a:t>       </a:t>
          </a:r>
          <a:r>
            <a:rPr lang="bn-BD" sz="3200" dirty="0" smtClean="0">
              <a:latin typeface="NikoshBAN" pitchFamily="2" charset="0"/>
              <a:cs typeface="NikoshBAN" pitchFamily="2" charset="0"/>
            </a:rPr>
            <a:t>ছয়</a:t>
          </a:r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অণু N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ADH+H</a:t>
          </a:r>
          <a:r>
            <a:rPr lang="en-US" sz="3200" baseline="30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+</a:t>
          </a:r>
          <a:endParaRPr lang="en-US" sz="3200" baseline="300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BDF5A1D-789A-49DC-A363-37C9A1A2B230}" type="parTrans" cxnId="{7D56EC63-1266-48A2-8150-A1B957DE3ACB}">
      <dgm:prSet/>
      <dgm:spPr/>
      <dgm:t>
        <a:bodyPr/>
        <a:lstStyle/>
        <a:p>
          <a:endParaRPr lang="en-US"/>
        </a:p>
      </dgm:t>
    </dgm:pt>
    <dgm:pt modelId="{367EBE03-3B4B-4361-8B03-41FA1C18F83D}" type="sibTrans" cxnId="{7D56EC63-1266-48A2-8150-A1B957DE3ACB}">
      <dgm:prSet/>
      <dgm:spPr/>
      <dgm:t>
        <a:bodyPr/>
        <a:lstStyle/>
        <a:p>
          <a:endParaRPr lang="en-US"/>
        </a:p>
      </dgm:t>
    </dgm:pt>
    <dgm:pt modelId="{AAB751C7-98F7-4EF2-BB87-93BAE16187E8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    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দুই</a:t>
          </a:r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অণু 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FADH</a:t>
          </a:r>
          <a:r>
            <a:rPr lang="en-US" sz="3200" baseline="-25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en-US" sz="3200" baseline="-25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F1AC697-2D50-470A-8139-863890DC12B0}" type="parTrans" cxnId="{DF4C7E63-72F5-46EA-B0C7-AB4167824642}">
      <dgm:prSet/>
      <dgm:spPr/>
      <dgm:t>
        <a:bodyPr/>
        <a:lstStyle/>
        <a:p>
          <a:endParaRPr lang="en-US"/>
        </a:p>
      </dgm:t>
    </dgm:pt>
    <dgm:pt modelId="{595D3AC5-43AB-498D-B2A1-6D4E36A3521D}" type="sibTrans" cxnId="{DF4C7E63-72F5-46EA-B0C7-AB4167824642}">
      <dgm:prSet/>
      <dgm:spPr/>
      <dgm:t>
        <a:bodyPr/>
        <a:lstStyle/>
        <a:p>
          <a:endParaRPr lang="en-US"/>
        </a:p>
      </dgm:t>
    </dgm:pt>
    <dgm:pt modelId="{7B651EBA-F40B-4E76-99D6-0806766112C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          </a:t>
          </a:r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দুই অণু 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GTP</a:t>
          </a:r>
          <a:endParaRPr lang="en-US" sz="3200" baseline="-25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D66370-E1DE-464D-AF39-FDAD31B4E1F0}" type="parTrans" cxnId="{A63A0A38-1A22-4EC2-8445-30E7C7A47ABB}">
      <dgm:prSet/>
      <dgm:spPr/>
      <dgm:t>
        <a:bodyPr/>
        <a:lstStyle/>
        <a:p>
          <a:endParaRPr lang="en-US"/>
        </a:p>
      </dgm:t>
    </dgm:pt>
    <dgm:pt modelId="{B0FA34F3-8869-4B65-9009-D656F921B78F}" type="sibTrans" cxnId="{A63A0A38-1A22-4EC2-8445-30E7C7A47ABB}">
      <dgm:prSet/>
      <dgm:spPr/>
      <dgm:t>
        <a:bodyPr/>
        <a:lstStyle/>
        <a:p>
          <a:endParaRPr lang="en-US"/>
        </a:p>
      </dgm:t>
    </dgm:pt>
    <dgm:pt modelId="{BA257621-610D-4C6E-9386-5E129EDEB73B}" type="pres">
      <dgm:prSet presAssocID="{D9C064C5-CD3A-4E3E-BC3F-383A7BD8C87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26FCC3-FA85-40C7-9705-E568B6AC4DDC}" type="pres">
      <dgm:prSet presAssocID="{5FB307D7-E498-47DC-BCFC-9E372D1CFA5C}" presName="parentLin" presStyleCnt="0"/>
      <dgm:spPr/>
    </dgm:pt>
    <dgm:pt modelId="{31FCABFE-FDE2-41A0-9C40-657058B6F5AE}" type="pres">
      <dgm:prSet presAssocID="{5FB307D7-E498-47DC-BCFC-9E372D1CFA5C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B526BB01-8F06-400F-BE08-BF6973453A4E}" type="pres">
      <dgm:prSet presAssocID="{5FB307D7-E498-47DC-BCFC-9E372D1CFA5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8A4F1F-CBDF-4D11-87BA-2C54C34EFF40}" type="pres">
      <dgm:prSet presAssocID="{5FB307D7-E498-47DC-BCFC-9E372D1CFA5C}" presName="negativeSpace" presStyleCnt="0"/>
      <dgm:spPr/>
    </dgm:pt>
    <dgm:pt modelId="{23D28BFA-C029-49AD-B211-718A82F72AA0}" type="pres">
      <dgm:prSet presAssocID="{5FB307D7-E498-47DC-BCFC-9E372D1CFA5C}" presName="childText" presStyleLbl="conFgAcc1" presStyleIdx="0" presStyleCnt="4">
        <dgm:presLayoutVars>
          <dgm:bulletEnabled val="1"/>
        </dgm:presLayoutVars>
      </dgm:prSet>
      <dgm:spPr/>
    </dgm:pt>
    <dgm:pt modelId="{2234D602-89C7-4C57-A985-165F40A18D15}" type="pres">
      <dgm:prSet presAssocID="{7F67990F-1E8A-47F7-8799-A0F01239DA70}" presName="spaceBetweenRectangles" presStyleCnt="0"/>
      <dgm:spPr/>
    </dgm:pt>
    <dgm:pt modelId="{9711AFAA-6B74-4386-8D89-63A7CA30054C}" type="pres">
      <dgm:prSet presAssocID="{BB0C474E-A702-4D94-A3CA-C6B694D988DF}" presName="parentLin" presStyleCnt="0"/>
      <dgm:spPr/>
    </dgm:pt>
    <dgm:pt modelId="{44FD2D65-FB60-4341-8D70-7548069987E9}" type="pres">
      <dgm:prSet presAssocID="{BB0C474E-A702-4D94-A3CA-C6B694D988DF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38F7688-88DB-467A-9276-F2217B9451E6}" type="pres">
      <dgm:prSet presAssocID="{BB0C474E-A702-4D94-A3CA-C6B694D988D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48F6D-3021-4148-8DBB-65CC30209DB3}" type="pres">
      <dgm:prSet presAssocID="{BB0C474E-A702-4D94-A3CA-C6B694D988DF}" presName="negativeSpace" presStyleCnt="0"/>
      <dgm:spPr/>
    </dgm:pt>
    <dgm:pt modelId="{ACCE2122-3285-4771-98BB-C36E594BAE58}" type="pres">
      <dgm:prSet presAssocID="{BB0C474E-A702-4D94-A3CA-C6B694D988DF}" presName="childText" presStyleLbl="conFgAcc1" presStyleIdx="1" presStyleCnt="4">
        <dgm:presLayoutVars>
          <dgm:bulletEnabled val="1"/>
        </dgm:presLayoutVars>
      </dgm:prSet>
      <dgm:spPr/>
    </dgm:pt>
    <dgm:pt modelId="{983F6F70-8553-4BC1-86D9-082FAFEF45B9}" type="pres">
      <dgm:prSet presAssocID="{367EBE03-3B4B-4361-8B03-41FA1C18F83D}" presName="spaceBetweenRectangles" presStyleCnt="0"/>
      <dgm:spPr/>
    </dgm:pt>
    <dgm:pt modelId="{DDF0A654-43BE-421F-A7AF-BCEA51360102}" type="pres">
      <dgm:prSet presAssocID="{AAB751C7-98F7-4EF2-BB87-93BAE16187E8}" presName="parentLin" presStyleCnt="0"/>
      <dgm:spPr/>
    </dgm:pt>
    <dgm:pt modelId="{5C9759ED-4F32-48EE-83AB-98F6BE8D8DF4}" type="pres">
      <dgm:prSet presAssocID="{AAB751C7-98F7-4EF2-BB87-93BAE16187E8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55C46112-1F2B-40DD-9C0D-BF5FDBDBA66C}" type="pres">
      <dgm:prSet presAssocID="{AAB751C7-98F7-4EF2-BB87-93BAE16187E8}" presName="parentText" presStyleLbl="node1" presStyleIdx="2" presStyleCnt="4" custLinFactNeighborY="-27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576C2B-5525-4BDC-A384-7997F727D727}" type="pres">
      <dgm:prSet presAssocID="{AAB751C7-98F7-4EF2-BB87-93BAE16187E8}" presName="negativeSpace" presStyleCnt="0"/>
      <dgm:spPr/>
    </dgm:pt>
    <dgm:pt modelId="{09D1BF3B-9C0F-4A1D-91F0-F0ECCF214DA6}" type="pres">
      <dgm:prSet presAssocID="{AAB751C7-98F7-4EF2-BB87-93BAE16187E8}" presName="childText" presStyleLbl="conFgAcc1" presStyleIdx="2" presStyleCnt="4">
        <dgm:presLayoutVars>
          <dgm:bulletEnabled val="1"/>
        </dgm:presLayoutVars>
      </dgm:prSet>
      <dgm:spPr/>
    </dgm:pt>
    <dgm:pt modelId="{A5E1DAC5-1FDD-44CE-8381-2DE1ED634433}" type="pres">
      <dgm:prSet presAssocID="{595D3AC5-43AB-498D-B2A1-6D4E36A3521D}" presName="spaceBetweenRectangles" presStyleCnt="0"/>
      <dgm:spPr/>
    </dgm:pt>
    <dgm:pt modelId="{9C26A9CA-05D6-41A9-9EB1-80AB81670D21}" type="pres">
      <dgm:prSet presAssocID="{7B651EBA-F40B-4E76-99D6-0806766112CD}" presName="parentLin" presStyleCnt="0"/>
      <dgm:spPr/>
    </dgm:pt>
    <dgm:pt modelId="{9328B147-B4EA-455C-90E0-B68EFF9D6830}" type="pres">
      <dgm:prSet presAssocID="{7B651EBA-F40B-4E76-99D6-0806766112CD}" presName="parentLeftMargin" presStyleLbl="node1" presStyleIdx="2" presStyleCnt="4" custLinFactNeighborY="-2708"/>
      <dgm:spPr/>
      <dgm:t>
        <a:bodyPr/>
        <a:lstStyle/>
        <a:p>
          <a:endParaRPr lang="en-US"/>
        </a:p>
      </dgm:t>
    </dgm:pt>
    <dgm:pt modelId="{A284BFF5-F4F8-4B50-9166-B60079002B9E}" type="pres">
      <dgm:prSet presAssocID="{7B651EBA-F40B-4E76-99D6-0806766112C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18BA5F-AE2C-4F00-ABC5-6DA9339D74BF}" type="pres">
      <dgm:prSet presAssocID="{7B651EBA-F40B-4E76-99D6-0806766112CD}" presName="negativeSpace" presStyleCnt="0"/>
      <dgm:spPr/>
    </dgm:pt>
    <dgm:pt modelId="{48EE4BEB-2E44-4E57-8FF5-15A72FDD54E0}" type="pres">
      <dgm:prSet presAssocID="{7B651EBA-F40B-4E76-99D6-0806766112C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F4C7E63-72F5-46EA-B0C7-AB4167824642}" srcId="{D9C064C5-CD3A-4E3E-BC3F-383A7BD8C87D}" destId="{AAB751C7-98F7-4EF2-BB87-93BAE16187E8}" srcOrd="2" destOrd="0" parTransId="{8F1AC697-2D50-470A-8139-863890DC12B0}" sibTransId="{595D3AC5-43AB-498D-B2A1-6D4E36A3521D}"/>
    <dgm:cxn modelId="{7D56EC63-1266-48A2-8150-A1B957DE3ACB}" srcId="{D9C064C5-CD3A-4E3E-BC3F-383A7BD8C87D}" destId="{BB0C474E-A702-4D94-A3CA-C6B694D988DF}" srcOrd="1" destOrd="0" parTransId="{CBDF5A1D-789A-49DC-A363-37C9A1A2B230}" sibTransId="{367EBE03-3B4B-4361-8B03-41FA1C18F83D}"/>
    <dgm:cxn modelId="{C251AC9C-CA62-40B3-AC06-F47064A9BADB}" type="presOf" srcId="{BB0C474E-A702-4D94-A3CA-C6B694D988DF}" destId="{44FD2D65-FB60-4341-8D70-7548069987E9}" srcOrd="0" destOrd="0" presId="urn:microsoft.com/office/officeart/2005/8/layout/list1"/>
    <dgm:cxn modelId="{6A2256F3-C0E5-4E97-90AE-EF899E12ECA6}" type="presOf" srcId="{7B651EBA-F40B-4E76-99D6-0806766112CD}" destId="{9328B147-B4EA-455C-90E0-B68EFF9D6830}" srcOrd="0" destOrd="0" presId="urn:microsoft.com/office/officeart/2005/8/layout/list1"/>
    <dgm:cxn modelId="{15645B5C-D84D-4FDD-A6EC-F506E8B67C2B}" type="presOf" srcId="{5FB307D7-E498-47DC-BCFC-9E372D1CFA5C}" destId="{31FCABFE-FDE2-41A0-9C40-657058B6F5AE}" srcOrd="0" destOrd="0" presId="urn:microsoft.com/office/officeart/2005/8/layout/list1"/>
    <dgm:cxn modelId="{A6F71D6E-9552-4025-A734-D1E517385677}" type="presOf" srcId="{D9C064C5-CD3A-4E3E-BC3F-383A7BD8C87D}" destId="{BA257621-610D-4C6E-9386-5E129EDEB73B}" srcOrd="0" destOrd="0" presId="urn:microsoft.com/office/officeart/2005/8/layout/list1"/>
    <dgm:cxn modelId="{4910B4CE-311D-4911-B94F-1ADD42A6F003}" type="presOf" srcId="{7B651EBA-F40B-4E76-99D6-0806766112CD}" destId="{A284BFF5-F4F8-4B50-9166-B60079002B9E}" srcOrd="1" destOrd="0" presId="urn:microsoft.com/office/officeart/2005/8/layout/list1"/>
    <dgm:cxn modelId="{A63A0A38-1A22-4EC2-8445-30E7C7A47ABB}" srcId="{D9C064C5-CD3A-4E3E-BC3F-383A7BD8C87D}" destId="{7B651EBA-F40B-4E76-99D6-0806766112CD}" srcOrd="3" destOrd="0" parTransId="{28D66370-E1DE-464D-AF39-FDAD31B4E1F0}" sibTransId="{B0FA34F3-8869-4B65-9009-D656F921B78F}"/>
    <dgm:cxn modelId="{2C685C32-BF27-42C5-BF0B-81E602774D86}" type="presOf" srcId="{5FB307D7-E498-47DC-BCFC-9E372D1CFA5C}" destId="{B526BB01-8F06-400F-BE08-BF6973453A4E}" srcOrd="1" destOrd="0" presId="urn:microsoft.com/office/officeart/2005/8/layout/list1"/>
    <dgm:cxn modelId="{084BDFE5-98FF-4270-AD63-E7D1E3D3B381}" srcId="{D9C064C5-CD3A-4E3E-BC3F-383A7BD8C87D}" destId="{5FB307D7-E498-47DC-BCFC-9E372D1CFA5C}" srcOrd="0" destOrd="0" parTransId="{AED1FBD7-A01A-467D-8585-BA75F8FE7D92}" sibTransId="{7F67990F-1E8A-47F7-8799-A0F01239DA70}"/>
    <dgm:cxn modelId="{703D263E-A1C5-4B19-95FA-B3D6E794DCDE}" type="presOf" srcId="{BB0C474E-A702-4D94-A3CA-C6B694D988DF}" destId="{138F7688-88DB-467A-9276-F2217B9451E6}" srcOrd="1" destOrd="0" presId="urn:microsoft.com/office/officeart/2005/8/layout/list1"/>
    <dgm:cxn modelId="{DB7E34AA-69C0-4C96-AB6B-AC9E847DEDC9}" type="presOf" srcId="{AAB751C7-98F7-4EF2-BB87-93BAE16187E8}" destId="{55C46112-1F2B-40DD-9C0D-BF5FDBDBA66C}" srcOrd="1" destOrd="0" presId="urn:microsoft.com/office/officeart/2005/8/layout/list1"/>
    <dgm:cxn modelId="{1200F0B1-8694-489B-A180-877D26D6C234}" type="presOf" srcId="{AAB751C7-98F7-4EF2-BB87-93BAE16187E8}" destId="{5C9759ED-4F32-48EE-83AB-98F6BE8D8DF4}" srcOrd="0" destOrd="0" presId="urn:microsoft.com/office/officeart/2005/8/layout/list1"/>
    <dgm:cxn modelId="{ECD096C4-0C6E-4079-89B5-74A20DB7D9B9}" type="presParOf" srcId="{BA257621-610D-4C6E-9386-5E129EDEB73B}" destId="{B926FCC3-FA85-40C7-9705-E568B6AC4DDC}" srcOrd="0" destOrd="0" presId="urn:microsoft.com/office/officeart/2005/8/layout/list1"/>
    <dgm:cxn modelId="{86557493-D968-47E4-8E2E-19137A41152F}" type="presParOf" srcId="{B926FCC3-FA85-40C7-9705-E568B6AC4DDC}" destId="{31FCABFE-FDE2-41A0-9C40-657058B6F5AE}" srcOrd="0" destOrd="0" presId="urn:microsoft.com/office/officeart/2005/8/layout/list1"/>
    <dgm:cxn modelId="{86A01B33-DFBD-4332-9A30-8F5D8B9E6374}" type="presParOf" srcId="{B926FCC3-FA85-40C7-9705-E568B6AC4DDC}" destId="{B526BB01-8F06-400F-BE08-BF6973453A4E}" srcOrd="1" destOrd="0" presId="urn:microsoft.com/office/officeart/2005/8/layout/list1"/>
    <dgm:cxn modelId="{0B2ECA76-E743-40A4-A2DD-B9F27E096932}" type="presParOf" srcId="{BA257621-610D-4C6E-9386-5E129EDEB73B}" destId="{C68A4F1F-CBDF-4D11-87BA-2C54C34EFF40}" srcOrd="1" destOrd="0" presId="urn:microsoft.com/office/officeart/2005/8/layout/list1"/>
    <dgm:cxn modelId="{0772CF3B-2BFA-4A1D-9150-5D469A673613}" type="presParOf" srcId="{BA257621-610D-4C6E-9386-5E129EDEB73B}" destId="{23D28BFA-C029-49AD-B211-718A82F72AA0}" srcOrd="2" destOrd="0" presId="urn:microsoft.com/office/officeart/2005/8/layout/list1"/>
    <dgm:cxn modelId="{6C51D651-A5DC-4A6A-A5A6-A1C883EAAAE2}" type="presParOf" srcId="{BA257621-610D-4C6E-9386-5E129EDEB73B}" destId="{2234D602-89C7-4C57-A985-165F40A18D15}" srcOrd="3" destOrd="0" presId="urn:microsoft.com/office/officeart/2005/8/layout/list1"/>
    <dgm:cxn modelId="{73AC99A8-D736-41F1-8687-53874107CA87}" type="presParOf" srcId="{BA257621-610D-4C6E-9386-5E129EDEB73B}" destId="{9711AFAA-6B74-4386-8D89-63A7CA30054C}" srcOrd="4" destOrd="0" presId="urn:microsoft.com/office/officeart/2005/8/layout/list1"/>
    <dgm:cxn modelId="{C7CC8335-A55A-471A-AE5E-0903AE167E4A}" type="presParOf" srcId="{9711AFAA-6B74-4386-8D89-63A7CA30054C}" destId="{44FD2D65-FB60-4341-8D70-7548069987E9}" srcOrd="0" destOrd="0" presId="urn:microsoft.com/office/officeart/2005/8/layout/list1"/>
    <dgm:cxn modelId="{BCEA5669-D9E2-4E68-BC42-4BC98586D462}" type="presParOf" srcId="{9711AFAA-6B74-4386-8D89-63A7CA30054C}" destId="{138F7688-88DB-467A-9276-F2217B9451E6}" srcOrd="1" destOrd="0" presId="urn:microsoft.com/office/officeart/2005/8/layout/list1"/>
    <dgm:cxn modelId="{6803203F-B7FF-4F03-9A50-DB57C32E1A66}" type="presParOf" srcId="{BA257621-610D-4C6E-9386-5E129EDEB73B}" destId="{10148F6D-3021-4148-8DBB-65CC30209DB3}" srcOrd="5" destOrd="0" presId="urn:microsoft.com/office/officeart/2005/8/layout/list1"/>
    <dgm:cxn modelId="{6B91A185-12F6-4F77-B795-27F7A3EF524B}" type="presParOf" srcId="{BA257621-610D-4C6E-9386-5E129EDEB73B}" destId="{ACCE2122-3285-4771-98BB-C36E594BAE58}" srcOrd="6" destOrd="0" presId="urn:microsoft.com/office/officeart/2005/8/layout/list1"/>
    <dgm:cxn modelId="{F019B015-F31C-400C-9DF3-B0D7787B7EF2}" type="presParOf" srcId="{BA257621-610D-4C6E-9386-5E129EDEB73B}" destId="{983F6F70-8553-4BC1-86D9-082FAFEF45B9}" srcOrd="7" destOrd="0" presId="urn:microsoft.com/office/officeart/2005/8/layout/list1"/>
    <dgm:cxn modelId="{D1BA0E3B-0E78-4A58-9AB7-D7F48680903B}" type="presParOf" srcId="{BA257621-610D-4C6E-9386-5E129EDEB73B}" destId="{DDF0A654-43BE-421F-A7AF-BCEA51360102}" srcOrd="8" destOrd="0" presId="urn:microsoft.com/office/officeart/2005/8/layout/list1"/>
    <dgm:cxn modelId="{803A61BA-DED2-40D6-89B6-4433F0C33FFB}" type="presParOf" srcId="{DDF0A654-43BE-421F-A7AF-BCEA51360102}" destId="{5C9759ED-4F32-48EE-83AB-98F6BE8D8DF4}" srcOrd="0" destOrd="0" presId="urn:microsoft.com/office/officeart/2005/8/layout/list1"/>
    <dgm:cxn modelId="{EF5F95FC-B54C-4E4B-B217-FF400EC02329}" type="presParOf" srcId="{DDF0A654-43BE-421F-A7AF-BCEA51360102}" destId="{55C46112-1F2B-40DD-9C0D-BF5FDBDBA66C}" srcOrd="1" destOrd="0" presId="urn:microsoft.com/office/officeart/2005/8/layout/list1"/>
    <dgm:cxn modelId="{37FCA6F8-02D3-489B-8820-4F91D2913B6A}" type="presParOf" srcId="{BA257621-610D-4C6E-9386-5E129EDEB73B}" destId="{54576C2B-5525-4BDC-A384-7997F727D727}" srcOrd="9" destOrd="0" presId="urn:microsoft.com/office/officeart/2005/8/layout/list1"/>
    <dgm:cxn modelId="{7779C92D-E512-4248-83E4-B27BD3081923}" type="presParOf" srcId="{BA257621-610D-4C6E-9386-5E129EDEB73B}" destId="{09D1BF3B-9C0F-4A1D-91F0-F0ECCF214DA6}" srcOrd="10" destOrd="0" presId="urn:microsoft.com/office/officeart/2005/8/layout/list1"/>
    <dgm:cxn modelId="{1AB68C1F-053A-4449-8B7B-65ADA87D3F0E}" type="presParOf" srcId="{BA257621-610D-4C6E-9386-5E129EDEB73B}" destId="{A5E1DAC5-1FDD-44CE-8381-2DE1ED634433}" srcOrd="11" destOrd="0" presId="urn:microsoft.com/office/officeart/2005/8/layout/list1"/>
    <dgm:cxn modelId="{1EC62A49-38E7-416E-BF92-FAB17CC57347}" type="presParOf" srcId="{BA257621-610D-4C6E-9386-5E129EDEB73B}" destId="{9C26A9CA-05D6-41A9-9EB1-80AB81670D21}" srcOrd="12" destOrd="0" presId="urn:microsoft.com/office/officeart/2005/8/layout/list1"/>
    <dgm:cxn modelId="{3138ED4F-A6E6-40AE-A5D0-4DA765C16413}" type="presParOf" srcId="{9C26A9CA-05D6-41A9-9EB1-80AB81670D21}" destId="{9328B147-B4EA-455C-90E0-B68EFF9D6830}" srcOrd="0" destOrd="0" presId="urn:microsoft.com/office/officeart/2005/8/layout/list1"/>
    <dgm:cxn modelId="{B106BF50-DD9A-4084-B3A8-39F87F519CE5}" type="presParOf" srcId="{9C26A9CA-05D6-41A9-9EB1-80AB81670D21}" destId="{A284BFF5-F4F8-4B50-9166-B60079002B9E}" srcOrd="1" destOrd="0" presId="urn:microsoft.com/office/officeart/2005/8/layout/list1"/>
    <dgm:cxn modelId="{44940124-F22A-4921-96B9-E5056F167EC7}" type="presParOf" srcId="{BA257621-610D-4C6E-9386-5E129EDEB73B}" destId="{C818BA5F-AE2C-4F00-ABC5-6DA9339D74BF}" srcOrd="13" destOrd="0" presId="urn:microsoft.com/office/officeart/2005/8/layout/list1"/>
    <dgm:cxn modelId="{4E079991-FAE4-4DA8-BCEF-53A6F2DC9A6C}" type="presParOf" srcId="{BA257621-610D-4C6E-9386-5E129EDEB73B}" destId="{48EE4BEB-2E44-4E57-8FF5-15A72FDD54E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8190A3-6993-4FEC-83CA-AF761DF923FB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94DA1F-78C9-4BFB-BD05-E475CB74CA7A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ATP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CBA62C3-5A87-4C50-87FB-7B49E0E0A682}" type="parTrans" cxnId="{A0E8FAD7-88EE-4566-AED9-F27C70F1B5D0}">
      <dgm:prSet/>
      <dgm:spPr/>
      <dgm:t>
        <a:bodyPr/>
        <a:lstStyle/>
        <a:p>
          <a:endParaRPr lang="en-US"/>
        </a:p>
      </dgm:t>
    </dgm:pt>
    <dgm:pt modelId="{02F40F80-0F07-43C0-8E16-EA8DA10DDB12}" type="sibTrans" cxnId="{A0E8FAD7-88EE-4566-AED9-F27C70F1B5D0}">
      <dgm:prSet/>
      <dgm:spPr/>
      <dgm:t>
        <a:bodyPr/>
        <a:lstStyle/>
        <a:p>
          <a:endParaRPr lang="en-US"/>
        </a:p>
      </dgm:t>
    </dgm:pt>
    <dgm:pt modelId="{9EE91A6C-8716-4CED-9DCC-E09476C4F3D4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পানি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79FA3ACB-0D3B-4548-876B-E59BD0BC6581}" type="parTrans" cxnId="{5CD8AD8B-AD90-4EB6-B358-0EF98AB67834}">
      <dgm:prSet/>
      <dgm:spPr/>
      <dgm:t>
        <a:bodyPr/>
        <a:lstStyle/>
        <a:p>
          <a:endParaRPr lang="en-US"/>
        </a:p>
      </dgm:t>
    </dgm:pt>
    <dgm:pt modelId="{4076570F-35D7-4A62-B690-500D74A434F5}" type="sibTrans" cxnId="{5CD8AD8B-AD90-4EB6-B358-0EF98AB67834}">
      <dgm:prSet/>
      <dgm:spPr/>
      <dgm:t>
        <a:bodyPr/>
        <a:lstStyle/>
        <a:p>
          <a:endParaRPr lang="en-US"/>
        </a:p>
      </dgm:t>
    </dgm:pt>
    <dgm:pt modelId="{00989B02-21CF-45CF-A962-A7D8C1D4C3BE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bn-BD" sz="3200" smtClean="0">
              <a:latin typeface="NikoshBAN" pitchFamily="2" charset="0"/>
              <a:cs typeface="NikoshBAN" pitchFamily="2" charset="0"/>
            </a:rPr>
            <a:t>ইলেকট্রন </a:t>
          </a:r>
          <a:r>
            <a:rPr lang="bn-BD" sz="3200" dirty="0" smtClean="0">
              <a:latin typeface="NikoshBAN" pitchFamily="2" charset="0"/>
              <a:cs typeface="NikoshBAN" pitchFamily="2" charset="0"/>
            </a:rPr>
            <a:t>ও প্রোটন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373B11EC-24F9-425F-AF9D-3DA499F92415}" type="parTrans" cxnId="{063B1DBE-2C2C-4329-878F-F6D8904777EC}">
      <dgm:prSet/>
      <dgm:spPr/>
      <dgm:t>
        <a:bodyPr/>
        <a:lstStyle/>
        <a:p>
          <a:endParaRPr lang="en-US"/>
        </a:p>
      </dgm:t>
    </dgm:pt>
    <dgm:pt modelId="{82C60171-84B8-41FE-ADA7-71A8E2EBF976}" type="sibTrans" cxnId="{063B1DBE-2C2C-4329-878F-F6D8904777EC}">
      <dgm:prSet/>
      <dgm:spPr/>
      <dgm:t>
        <a:bodyPr/>
        <a:lstStyle/>
        <a:p>
          <a:endParaRPr lang="en-US"/>
        </a:p>
      </dgm:t>
    </dgm:pt>
    <dgm:pt modelId="{8C8636A1-A5C9-4F65-B6BB-E24C036A290D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৬ অনু পানি</a:t>
          </a:r>
          <a:r>
            <a:rPr lang="bn-BD" sz="3200" dirty="0" smtClean="0">
              <a:solidFill>
                <a:schemeClr val="tx1"/>
              </a:solidFill>
            </a:rPr>
            <a:t>             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BD5C973-0BA4-4DB6-97BC-E51D4A459FEF}" type="parTrans" cxnId="{58C3061D-A1C4-43F4-9A9E-EFF6F817EAE6}">
      <dgm:prSet/>
      <dgm:spPr/>
      <dgm:t>
        <a:bodyPr/>
        <a:lstStyle/>
        <a:p>
          <a:endParaRPr lang="en-US"/>
        </a:p>
      </dgm:t>
    </dgm:pt>
    <dgm:pt modelId="{4BD55B42-C903-4A27-8120-B4D7D953BD75}" type="sibTrans" cxnId="{58C3061D-A1C4-43F4-9A9E-EFF6F817EAE6}">
      <dgm:prSet/>
      <dgm:spPr/>
      <dgm:t>
        <a:bodyPr/>
        <a:lstStyle/>
        <a:p>
          <a:endParaRPr lang="en-US"/>
        </a:p>
      </dgm:t>
    </dgm:pt>
    <dgm:pt modelId="{805EF81D-8A18-4DD6-A3EE-8588E98B145F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800" dirty="0" smtClean="0"/>
            <a:t>6CO</a:t>
          </a:r>
          <a:r>
            <a:rPr lang="en-US" sz="2800" baseline="-25000" dirty="0" smtClean="0"/>
            <a:t>2</a:t>
          </a:r>
          <a:endParaRPr lang="en-US" sz="2800" baseline="-25000" dirty="0">
            <a:latin typeface="Times New Roman" pitchFamily="18" charset="0"/>
            <a:cs typeface="Times New Roman" pitchFamily="18" charset="0"/>
          </a:endParaRPr>
        </a:p>
      </dgm:t>
    </dgm:pt>
    <dgm:pt modelId="{1B869904-0E37-48D5-809B-0D903A3D10EF}" type="parTrans" cxnId="{D5CCBC1A-ED70-4A5A-93AA-181ED091E13C}">
      <dgm:prSet/>
      <dgm:spPr/>
      <dgm:t>
        <a:bodyPr/>
        <a:lstStyle/>
        <a:p>
          <a:endParaRPr lang="en-US"/>
        </a:p>
      </dgm:t>
    </dgm:pt>
    <dgm:pt modelId="{67740054-47CF-416D-A841-6C8AB69AC063}" type="sibTrans" cxnId="{D5CCBC1A-ED70-4A5A-93AA-181ED091E13C}">
      <dgm:prSet/>
      <dgm:spPr/>
      <dgm:t>
        <a:bodyPr/>
        <a:lstStyle/>
        <a:p>
          <a:endParaRPr lang="en-US"/>
        </a:p>
      </dgm:t>
    </dgm:pt>
    <dgm:pt modelId="{320FB5BB-17EA-4FC4-8DC6-7C7903F82522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৩৮ টি</a:t>
          </a:r>
          <a:r>
            <a:rPr lang="bn-BD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smtClean="0"/>
            <a:t> 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ATP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46BF74EC-999A-4D56-8C72-5D5C1F1BB91C}" type="parTrans" cxnId="{7E8E5E90-E2CB-462B-8BF2-68610F26EDCA}">
      <dgm:prSet/>
      <dgm:spPr/>
      <dgm:t>
        <a:bodyPr/>
        <a:lstStyle/>
        <a:p>
          <a:endParaRPr lang="en-US"/>
        </a:p>
      </dgm:t>
    </dgm:pt>
    <dgm:pt modelId="{D95FAD7C-24B8-4185-9E26-BCDDA321BF2E}" type="sibTrans" cxnId="{7E8E5E90-E2CB-462B-8BF2-68610F26EDCA}">
      <dgm:prSet/>
      <dgm:spPr/>
      <dgm:t>
        <a:bodyPr/>
        <a:lstStyle/>
        <a:p>
          <a:endParaRPr lang="en-US"/>
        </a:p>
      </dgm:t>
    </dgm:pt>
    <dgm:pt modelId="{C36EC039-1097-4A52-BAB7-589956B32D5D}" type="pres">
      <dgm:prSet presAssocID="{D98190A3-6993-4FEC-83CA-AF761DF923F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73BBEC-D8F3-4BEE-B327-163E559975C6}" type="pres">
      <dgm:prSet presAssocID="{8C8636A1-A5C9-4F65-B6BB-E24C036A290D}" presName="boxAndChildren" presStyleCnt="0"/>
      <dgm:spPr/>
    </dgm:pt>
    <dgm:pt modelId="{7D2019D1-6E66-4848-8801-A6EF9B520918}" type="pres">
      <dgm:prSet presAssocID="{8C8636A1-A5C9-4F65-B6BB-E24C036A290D}" presName="parentTextBox" presStyleLbl="node1" presStyleIdx="0" presStyleCnt="2"/>
      <dgm:spPr/>
      <dgm:t>
        <a:bodyPr/>
        <a:lstStyle/>
        <a:p>
          <a:endParaRPr lang="en-US"/>
        </a:p>
      </dgm:t>
    </dgm:pt>
    <dgm:pt modelId="{6EEA892C-A27F-411C-B524-FAA91460E3AD}" type="pres">
      <dgm:prSet presAssocID="{8C8636A1-A5C9-4F65-B6BB-E24C036A290D}" presName="entireBox" presStyleLbl="node1" presStyleIdx="0" presStyleCnt="2"/>
      <dgm:spPr/>
      <dgm:t>
        <a:bodyPr/>
        <a:lstStyle/>
        <a:p>
          <a:endParaRPr lang="en-US"/>
        </a:p>
      </dgm:t>
    </dgm:pt>
    <dgm:pt modelId="{64BE46FF-995A-4FCB-8E9F-9540712D2575}" type="pres">
      <dgm:prSet presAssocID="{8C8636A1-A5C9-4F65-B6BB-E24C036A290D}" presName="descendantBox" presStyleCnt="0"/>
      <dgm:spPr/>
    </dgm:pt>
    <dgm:pt modelId="{A70A4FF3-8827-41CD-BBDB-C5A03267B26A}" type="pres">
      <dgm:prSet presAssocID="{805EF81D-8A18-4DD6-A3EE-8588E98B145F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62B703-9F98-40FB-9964-439A6F55BA2B}" type="pres">
      <dgm:prSet presAssocID="{320FB5BB-17EA-4FC4-8DC6-7C7903F82522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6B1ACC-57DF-46BE-B125-5D223B7C4EF5}" type="pres">
      <dgm:prSet presAssocID="{02F40F80-0F07-43C0-8E16-EA8DA10DDB12}" presName="sp" presStyleCnt="0"/>
      <dgm:spPr/>
    </dgm:pt>
    <dgm:pt modelId="{C0F5DF6E-9DD2-45DA-8D70-776C400AE34F}" type="pres">
      <dgm:prSet presAssocID="{2594DA1F-78C9-4BFB-BD05-E475CB74CA7A}" presName="arrowAndChildren" presStyleCnt="0"/>
      <dgm:spPr/>
    </dgm:pt>
    <dgm:pt modelId="{22D79877-4BB5-4427-A500-2247FF72C26B}" type="pres">
      <dgm:prSet presAssocID="{2594DA1F-78C9-4BFB-BD05-E475CB74CA7A}" presName="parentTextArrow" presStyleLbl="node1" presStyleIdx="0" presStyleCnt="2"/>
      <dgm:spPr/>
      <dgm:t>
        <a:bodyPr/>
        <a:lstStyle/>
        <a:p>
          <a:endParaRPr lang="en-US"/>
        </a:p>
      </dgm:t>
    </dgm:pt>
    <dgm:pt modelId="{6CCD69BF-D607-4921-86D5-39E004F2A9EA}" type="pres">
      <dgm:prSet presAssocID="{2594DA1F-78C9-4BFB-BD05-E475CB74CA7A}" presName="arrow" presStyleLbl="node1" presStyleIdx="1" presStyleCnt="2" custLinFactNeighborY="-2126"/>
      <dgm:spPr/>
      <dgm:t>
        <a:bodyPr/>
        <a:lstStyle/>
        <a:p>
          <a:endParaRPr lang="en-US"/>
        </a:p>
      </dgm:t>
    </dgm:pt>
    <dgm:pt modelId="{C34C4D9E-A676-4214-926C-8246A79FF321}" type="pres">
      <dgm:prSet presAssocID="{2594DA1F-78C9-4BFB-BD05-E475CB74CA7A}" presName="descendantArrow" presStyleCnt="0"/>
      <dgm:spPr/>
    </dgm:pt>
    <dgm:pt modelId="{C6E69D23-CD69-4625-9BF0-73A0CF26D2FF}" type="pres">
      <dgm:prSet presAssocID="{9EE91A6C-8716-4CED-9DCC-E09476C4F3D4}" presName="childTextArrow" presStyleLbl="fgAccFollowNode1" presStyleIdx="2" presStyleCnt="4" custLinFactNeighborX="-2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C9163-4E81-4F59-87B0-5B29FC686B85}" type="pres">
      <dgm:prSet presAssocID="{00989B02-21CF-45CF-A962-A7D8C1D4C3BE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C3061D-A1C4-43F4-9A9E-EFF6F817EAE6}" srcId="{D98190A3-6993-4FEC-83CA-AF761DF923FB}" destId="{8C8636A1-A5C9-4F65-B6BB-E24C036A290D}" srcOrd="1" destOrd="0" parTransId="{1BD5C973-0BA4-4DB6-97BC-E51D4A459FEF}" sibTransId="{4BD55B42-C903-4A27-8120-B4D7D953BD75}"/>
    <dgm:cxn modelId="{8E911897-D891-4F33-8A5E-E6D10044D4C8}" type="presOf" srcId="{D98190A3-6993-4FEC-83CA-AF761DF923FB}" destId="{C36EC039-1097-4A52-BAB7-589956B32D5D}" srcOrd="0" destOrd="0" presId="urn:microsoft.com/office/officeart/2005/8/layout/process4"/>
    <dgm:cxn modelId="{B6FAF8C3-261A-4D49-932C-97AAF838B924}" type="presOf" srcId="{320FB5BB-17EA-4FC4-8DC6-7C7903F82522}" destId="{D662B703-9F98-40FB-9964-439A6F55BA2B}" srcOrd="0" destOrd="0" presId="urn:microsoft.com/office/officeart/2005/8/layout/process4"/>
    <dgm:cxn modelId="{063B1DBE-2C2C-4329-878F-F6D8904777EC}" srcId="{2594DA1F-78C9-4BFB-BD05-E475CB74CA7A}" destId="{00989B02-21CF-45CF-A962-A7D8C1D4C3BE}" srcOrd="1" destOrd="0" parTransId="{373B11EC-24F9-425F-AF9D-3DA499F92415}" sibTransId="{82C60171-84B8-41FE-ADA7-71A8E2EBF976}"/>
    <dgm:cxn modelId="{A0E8FAD7-88EE-4566-AED9-F27C70F1B5D0}" srcId="{D98190A3-6993-4FEC-83CA-AF761DF923FB}" destId="{2594DA1F-78C9-4BFB-BD05-E475CB74CA7A}" srcOrd="0" destOrd="0" parTransId="{BCBA62C3-5A87-4C50-87FB-7B49E0E0A682}" sibTransId="{02F40F80-0F07-43C0-8E16-EA8DA10DDB12}"/>
    <dgm:cxn modelId="{16044DD4-FE37-44CC-8130-BC125E0D2034}" type="presOf" srcId="{805EF81D-8A18-4DD6-A3EE-8588E98B145F}" destId="{A70A4FF3-8827-41CD-BBDB-C5A03267B26A}" srcOrd="0" destOrd="0" presId="urn:microsoft.com/office/officeart/2005/8/layout/process4"/>
    <dgm:cxn modelId="{09647332-192B-40E3-AAAD-4337BD2863ED}" type="presOf" srcId="{2594DA1F-78C9-4BFB-BD05-E475CB74CA7A}" destId="{22D79877-4BB5-4427-A500-2247FF72C26B}" srcOrd="0" destOrd="0" presId="urn:microsoft.com/office/officeart/2005/8/layout/process4"/>
    <dgm:cxn modelId="{44F20EE4-9EC0-4BB3-944F-3D1F4FCAF010}" type="presOf" srcId="{00989B02-21CF-45CF-A962-A7D8C1D4C3BE}" destId="{E24C9163-4E81-4F59-87B0-5B29FC686B85}" srcOrd="0" destOrd="0" presId="urn:microsoft.com/office/officeart/2005/8/layout/process4"/>
    <dgm:cxn modelId="{097BA408-12C9-4D8E-B3D7-CEDEA3FC0FF1}" type="presOf" srcId="{8C8636A1-A5C9-4F65-B6BB-E24C036A290D}" destId="{7D2019D1-6E66-4848-8801-A6EF9B520918}" srcOrd="0" destOrd="0" presId="urn:microsoft.com/office/officeart/2005/8/layout/process4"/>
    <dgm:cxn modelId="{D5CCBC1A-ED70-4A5A-93AA-181ED091E13C}" srcId="{8C8636A1-A5C9-4F65-B6BB-E24C036A290D}" destId="{805EF81D-8A18-4DD6-A3EE-8588E98B145F}" srcOrd="0" destOrd="0" parTransId="{1B869904-0E37-48D5-809B-0D903A3D10EF}" sibTransId="{67740054-47CF-416D-A841-6C8AB69AC063}"/>
    <dgm:cxn modelId="{7E8E5E90-E2CB-462B-8BF2-68610F26EDCA}" srcId="{8C8636A1-A5C9-4F65-B6BB-E24C036A290D}" destId="{320FB5BB-17EA-4FC4-8DC6-7C7903F82522}" srcOrd="1" destOrd="0" parTransId="{46BF74EC-999A-4D56-8C72-5D5C1F1BB91C}" sibTransId="{D95FAD7C-24B8-4185-9E26-BCDDA321BF2E}"/>
    <dgm:cxn modelId="{5BBE6C7B-23E1-47F2-A7D6-47647566787C}" type="presOf" srcId="{8C8636A1-A5C9-4F65-B6BB-E24C036A290D}" destId="{6EEA892C-A27F-411C-B524-FAA91460E3AD}" srcOrd="1" destOrd="0" presId="urn:microsoft.com/office/officeart/2005/8/layout/process4"/>
    <dgm:cxn modelId="{D8F496E3-DE05-4974-B9B3-2766238F87E9}" type="presOf" srcId="{9EE91A6C-8716-4CED-9DCC-E09476C4F3D4}" destId="{C6E69D23-CD69-4625-9BF0-73A0CF26D2FF}" srcOrd="0" destOrd="0" presId="urn:microsoft.com/office/officeart/2005/8/layout/process4"/>
    <dgm:cxn modelId="{B812484C-2CCF-41E3-A07B-C0C9957ACCE5}" type="presOf" srcId="{2594DA1F-78C9-4BFB-BD05-E475CB74CA7A}" destId="{6CCD69BF-D607-4921-86D5-39E004F2A9EA}" srcOrd="1" destOrd="0" presId="urn:microsoft.com/office/officeart/2005/8/layout/process4"/>
    <dgm:cxn modelId="{5CD8AD8B-AD90-4EB6-B358-0EF98AB67834}" srcId="{2594DA1F-78C9-4BFB-BD05-E475CB74CA7A}" destId="{9EE91A6C-8716-4CED-9DCC-E09476C4F3D4}" srcOrd="0" destOrd="0" parTransId="{79FA3ACB-0D3B-4548-876B-E59BD0BC6581}" sibTransId="{4076570F-35D7-4A62-B690-500D74A434F5}"/>
    <dgm:cxn modelId="{2712E078-830E-40D8-A6CE-364A9EF3A2D0}" type="presParOf" srcId="{C36EC039-1097-4A52-BAB7-589956B32D5D}" destId="{A673BBEC-D8F3-4BEE-B327-163E559975C6}" srcOrd="0" destOrd="0" presId="urn:microsoft.com/office/officeart/2005/8/layout/process4"/>
    <dgm:cxn modelId="{F4301DAC-19E9-479F-9837-15A4A4934B88}" type="presParOf" srcId="{A673BBEC-D8F3-4BEE-B327-163E559975C6}" destId="{7D2019D1-6E66-4848-8801-A6EF9B520918}" srcOrd="0" destOrd="0" presId="urn:microsoft.com/office/officeart/2005/8/layout/process4"/>
    <dgm:cxn modelId="{886DD592-5B66-4D44-8961-58260BEA23C5}" type="presParOf" srcId="{A673BBEC-D8F3-4BEE-B327-163E559975C6}" destId="{6EEA892C-A27F-411C-B524-FAA91460E3AD}" srcOrd="1" destOrd="0" presId="urn:microsoft.com/office/officeart/2005/8/layout/process4"/>
    <dgm:cxn modelId="{02E1B00D-E9FD-45A7-8C29-BC0BF96841A3}" type="presParOf" srcId="{A673BBEC-D8F3-4BEE-B327-163E559975C6}" destId="{64BE46FF-995A-4FCB-8E9F-9540712D2575}" srcOrd="2" destOrd="0" presId="urn:microsoft.com/office/officeart/2005/8/layout/process4"/>
    <dgm:cxn modelId="{314E0C14-BB63-497F-AF8A-F8C7F917954E}" type="presParOf" srcId="{64BE46FF-995A-4FCB-8E9F-9540712D2575}" destId="{A70A4FF3-8827-41CD-BBDB-C5A03267B26A}" srcOrd="0" destOrd="0" presId="urn:microsoft.com/office/officeart/2005/8/layout/process4"/>
    <dgm:cxn modelId="{D86ED6E2-0B15-46BB-B08A-2E1782A8664E}" type="presParOf" srcId="{64BE46FF-995A-4FCB-8E9F-9540712D2575}" destId="{D662B703-9F98-40FB-9964-439A6F55BA2B}" srcOrd="1" destOrd="0" presId="urn:microsoft.com/office/officeart/2005/8/layout/process4"/>
    <dgm:cxn modelId="{401CC5C4-2134-49BF-9595-E763CECEAB71}" type="presParOf" srcId="{C36EC039-1097-4A52-BAB7-589956B32D5D}" destId="{296B1ACC-57DF-46BE-B125-5D223B7C4EF5}" srcOrd="1" destOrd="0" presId="urn:microsoft.com/office/officeart/2005/8/layout/process4"/>
    <dgm:cxn modelId="{00422264-5EBD-4230-A676-302125D16367}" type="presParOf" srcId="{C36EC039-1097-4A52-BAB7-589956B32D5D}" destId="{C0F5DF6E-9DD2-45DA-8D70-776C400AE34F}" srcOrd="2" destOrd="0" presId="urn:microsoft.com/office/officeart/2005/8/layout/process4"/>
    <dgm:cxn modelId="{E3A4A76E-3803-4C62-BBC2-53E41D8E3CFF}" type="presParOf" srcId="{C0F5DF6E-9DD2-45DA-8D70-776C400AE34F}" destId="{22D79877-4BB5-4427-A500-2247FF72C26B}" srcOrd="0" destOrd="0" presId="urn:microsoft.com/office/officeart/2005/8/layout/process4"/>
    <dgm:cxn modelId="{6B43BB57-FBD1-43F6-BB1E-4D6F90AE176C}" type="presParOf" srcId="{C0F5DF6E-9DD2-45DA-8D70-776C400AE34F}" destId="{6CCD69BF-D607-4921-86D5-39E004F2A9EA}" srcOrd="1" destOrd="0" presId="urn:microsoft.com/office/officeart/2005/8/layout/process4"/>
    <dgm:cxn modelId="{08994623-81A2-4439-9736-328C7F9F4206}" type="presParOf" srcId="{C0F5DF6E-9DD2-45DA-8D70-776C400AE34F}" destId="{C34C4D9E-A676-4214-926C-8246A79FF321}" srcOrd="2" destOrd="0" presId="urn:microsoft.com/office/officeart/2005/8/layout/process4"/>
    <dgm:cxn modelId="{C800A1AB-BA5E-4B19-AD5A-31826C480869}" type="presParOf" srcId="{C34C4D9E-A676-4214-926C-8246A79FF321}" destId="{C6E69D23-CD69-4625-9BF0-73A0CF26D2FF}" srcOrd="0" destOrd="0" presId="urn:microsoft.com/office/officeart/2005/8/layout/process4"/>
    <dgm:cxn modelId="{E8CDE05A-44D2-465E-8F15-4CD10137A83D}" type="presParOf" srcId="{C34C4D9E-A676-4214-926C-8246A79FF321}" destId="{E24C9163-4E81-4F59-87B0-5B29FC686B85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0B8948-C957-453C-AC43-1234FCDCED23}">
      <dsp:nvSpPr>
        <dsp:cNvPr id="0" name=""/>
        <dsp:cNvSpPr/>
      </dsp:nvSpPr>
      <dsp:spPr>
        <a:xfrm>
          <a:off x="2514836" y="-87064"/>
          <a:ext cx="2513489" cy="165450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AE74D3-DF9E-4B89-83B8-EEE7D2DB82AD}">
      <dsp:nvSpPr>
        <dsp:cNvPr id="0" name=""/>
        <dsp:cNvSpPr/>
      </dsp:nvSpPr>
      <dsp:spPr>
        <a:xfrm>
          <a:off x="2835150" y="324677"/>
          <a:ext cx="1733825" cy="1233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অক্সিজেনের উপস্থিতি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2835150" y="324677"/>
        <a:ext cx="1733825" cy="1233670"/>
      </dsp:txXfrm>
    </dsp:sp>
    <dsp:sp modelId="{F2304157-661A-49DF-9E38-1ABF48134AED}">
      <dsp:nvSpPr>
        <dsp:cNvPr id="0" name=""/>
        <dsp:cNvSpPr/>
      </dsp:nvSpPr>
      <dsp:spPr>
        <a:xfrm>
          <a:off x="1746910" y="1118911"/>
          <a:ext cx="2767249" cy="226546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DC80A6-6662-4749-9786-3F019386B312}">
      <dsp:nvSpPr>
        <dsp:cNvPr id="0" name=""/>
        <dsp:cNvSpPr/>
      </dsp:nvSpPr>
      <dsp:spPr>
        <a:xfrm>
          <a:off x="2299127" y="1531952"/>
          <a:ext cx="1662815" cy="1207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উচ্চ শ্রেণির উদ্ভিদে ঘটে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2299127" y="1531952"/>
        <a:ext cx="1662815" cy="1207488"/>
      </dsp:txXfrm>
    </dsp:sp>
    <dsp:sp modelId="{EFBE522C-88EA-4F79-A30A-61208F033E61}">
      <dsp:nvSpPr>
        <dsp:cNvPr id="0" name=""/>
        <dsp:cNvSpPr/>
      </dsp:nvSpPr>
      <dsp:spPr>
        <a:xfrm>
          <a:off x="2488899" y="2413446"/>
          <a:ext cx="2467600" cy="172984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464AA6-8259-4554-882B-EC3DEEB89623}">
      <dsp:nvSpPr>
        <dsp:cNvPr id="0" name=""/>
        <dsp:cNvSpPr/>
      </dsp:nvSpPr>
      <dsp:spPr>
        <a:xfrm>
          <a:off x="2884220" y="2819714"/>
          <a:ext cx="1641116" cy="1023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স্বাভাবিক শ্বসন প্রক্রিয়া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2884220" y="2819714"/>
        <a:ext cx="1641116" cy="10237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B1EDC-EFAA-4EED-9492-DE98C32F3EE2}">
      <dsp:nvSpPr>
        <dsp:cNvPr id="0" name=""/>
        <dsp:cNvSpPr/>
      </dsp:nvSpPr>
      <dsp:spPr>
        <a:xfrm rot="5400000">
          <a:off x="271752" y="760094"/>
          <a:ext cx="921453" cy="7580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60EDD4-70E9-4CFC-ACA9-D8BC0959A596}">
      <dsp:nvSpPr>
        <dsp:cNvPr id="0" name=""/>
        <dsp:cNvSpPr/>
      </dsp:nvSpPr>
      <dsp:spPr>
        <a:xfrm>
          <a:off x="217979" y="236001"/>
          <a:ext cx="2489031" cy="764294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গ্লাইকোলাইসিস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55295" y="273317"/>
        <a:ext cx="2414399" cy="689662"/>
      </dsp:txXfrm>
    </dsp:sp>
    <dsp:sp modelId="{D6A0CE61-BE07-476C-A2F5-15C6BBAEF572}">
      <dsp:nvSpPr>
        <dsp:cNvPr id="0" name=""/>
        <dsp:cNvSpPr/>
      </dsp:nvSpPr>
      <dsp:spPr>
        <a:xfrm>
          <a:off x="2897986" y="888526"/>
          <a:ext cx="956835" cy="400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9947C2-CBF5-4D7C-9418-89D96AB61258}">
      <dsp:nvSpPr>
        <dsp:cNvPr id="0" name=""/>
        <dsp:cNvSpPr/>
      </dsp:nvSpPr>
      <dsp:spPr>
        <a:xfrm rot="5400000">
          <a:off x="1418093" y="2059776"/>
          <a:ext cx="924013" cy="76395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ACD075-A590-4F55-BF53-1A2F63D6C145}">
      <dsp:nvSpPr>
        <dsp:cNvPr id="0" name=""/>
        <dsp:cNvSpPr/>
      </dsp:nvSpPr>
      <dsp:spPr>
        <a:xfrm>
          <a:off x="1145035" y="1277814"/>
          <a:ext cx="3346483" cy="792187"/>
        </a:xfrm>
        <a:prstGeom prst="roundRect">
          <a:avLst>
            <a:gd name="adj" fmla="val 16670"/>
          </a:avLst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অ্যাসিটাইল কো- </a:t>
          </a:r>
          <a:r>
            <a:rPr lang="bn-BD" sz="3200" kern="120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 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183713" y="1316492"/>
        <a:ext cx="3269127" cy="714831"/>
      </dsp:txXfrm>
    </dsp:sp>
    <dsp:sp modelId="{F114DBD2-5BDB-44A4-95C5-49074476F8CF}">
      <dsp:nvSpPr>
        <dsp:cNvPr id="0" name=""/>
        <dsp:cNvSpPr/>
      </dsp:nvSpPr>
      <dsp:spPr>
        <a:xfrm>
          <a:off x="3223196" y="1844045"/>
          <a:ext cx="515336" cy="400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959ACE-683B-4EBC-9429-35C5D4A8F6F3}">
      <dsp:nvSpPr>
        <dsp:cNvPr id="0" name=""/>
        <dsp:cNvSpPr/>
      </dsp:nvSpPr>
      <dsp:spPr>
        <a:xfrm rot="5400000">
          <a:off x="2408336" y="3052008"/>
          <a:ext cx="862051" cy="100926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FA53BB-51E2-4DE1-9B39-DBFFB959F0F3}">
      <dsp:nvSpPr>
        <dsp:cNvPr id="0" name=""/>
        <dsp:cNvSpPr/>
      </dsp:nvSpPr>
      <dsp:spPr>
        <a:xfrm>
          <a:off x="2345935" y="2423318"/>
          <a:ext cx="2033160" cy="841030"/>
        </a:xfrm>
        <a:prstGeom prst="roundRect">
          <a:avLst>
            <a:gd name="adj" fmla="val 16670"/>
          </a:avLst>
        </a:prstGeom>
        <a:solidFill>
          <a:schemeClr val="accent1">
            <a:lumMod val="40000"/>
            <a:lumOff val="60000"/>
          </a:schemeClr>
        </a:soli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ক্রেবস চক্র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386998" y="2464381"/>
        <a:ext cx="1951034" cy="758904"/>
      </dsp:txXfrm>
    </dsp:sp>
    <dsp:sp modelId="{B7916E96-F27A-4745-A6A4-F9F3A462DF71}">
      <dsp:nvSpPr>
        <dsp:cNvPr id="0" name=""/>
        <dsp:cNvSpPr/>
      </dsp:nvSpPr>
      <dsp:spPr>
        <a:xfrm>
          <a:off x="3761269" y="2825265"/>
          <a:ext cx="515336" cy="400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2A780D-E03C-4087-BF0E-05B09D05B1C9}">
      <dsp:nvSpPr>
        <dsp:cNvPr id="0" name=""/>
        <dsp:cNvSpPr/>
      </dsp:nvSpPr>
      <dsp:spPr>
        <a:xfrm>
          <a:off x="3343996" y="3476673"/>
          <a:ext cx="2783408" cy="786255"/>
        </a:xfrm>
        <a:prstGeom prst="roundRect">
          <a:avLst>
            <a:gd name="adj" fmla="val 16670"/>
          </a:avLst>
        </a:prstGeom>
        <a:solidFill>
          <a:schemeClr val="accent3">
            <a:lumMod val="40000"/>
            <a:lumOff val="60000"/>
          </a:schemeClr>
        </a:soli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ইলেকট্রন প্রবাহতন্ত্র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382385" y="3515062"/>
        <a:ext cx="2706630" cy="7094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A1C03-228B-4BC2-B415-6C6982267337}">
      <dsp:nvSpPr>
        <dsp:cNvPr id="0" name=""/>
        <dsp:cNvSpPr/>
      </dsp:nvSpPr>
      <dsp:spPr>
        <a:xfrm>
          <a:off x="524289" y="214075"/>
          <a:ext cx="6530185" cy="104247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দুই অণু অ্যাসিটাইল কো এনজাইম-এ</a:t>
          </a:r>
          <a:endParaRPr lang="en-US" sz="32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54822" y="244608"/>
        <a:ext cx="4916160" cy="981405"/>
      </dsp:txXfrm>
    </dsp:sp>
    <dsp:sp modelId="{AD045058-8B5C-489D-9500-1A591FBFA29C}">
      <dsp:nvSpPr>
        <dsp:cNvPr id="0" name=""/>
        <dsp:cNvSpPr/>
      </dsp:nvSpPr>
      <dsp:spPr>
        <a:xfrm>
          <a:off x="828979" y="2126994"/>
          <a:ext cx="5848595" cy="838785"/>
        </a:xfrm>
        <a:prstGeom prst="roundRect">
          <a:avLst>
            <a:gd name="adj" fmla="val 10000"/>
          </a:avLst>
        </a:prstGeom>
        <a:solidFill>
          <a:schemeClr val="bg1"/>
        </a:soli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দুই অণু কার্বন</a:t>
          </a:r>
          <a:r>
            <a:rPr lang="en-US" sz="3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3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ডাই</a:t>
          </a:r>
          <a:r>
            <a:rPr lang="en-US" sz="3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-</a:t>
          </a:r>
          <a:r>
            <a:rPr lang="bn-BD" sz="3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অক্সাইড</a:t>
          </a:r>
          <a:endParaRPr lang="en-US" sz="32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853546" y="2151561"/>
        <a:ext cx="4397505" cy="789651"/>
      </dsp:txXfrm>
    </dsp:sp>
    <dsp:sp modelId="{13D18085-094D-4ED7-9559-61554B6EF2AC}">
      <dsp:nvSpPr>
        <dsp:cNvPr id="0" name=""/>
        <dsp:cNvSpPr/>
      </dsp:nvSpPr>
      <dsp:spPr>
        <a:xfrm>
          <a:off x="1653881" y="3744417"/>
          <a:ext cx="5413006" cy="95770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দুই অণু </a:t>
          </a:r>
          <a:r>
            <a:rPr lang="en-US" sz="3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NADH+H</a:t>
          </a:r>
          <a:r>
            <a:rPr lang="en-US" sz="3200" b="1" kern="1200" baseline="30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+</a:t>
          </a:r>
          <a:endParaRPr lang="en-US" sz="3200" b="1" kern="1200" baseline="300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681931" y="3772467"/>
        <a:ext cx="4059364" cy="901603"/>
      </dsp:txXfrm>
    </dsp:sp>
    <dsp:sp modelId="{58AEA3F5-F639-49AD-9C46-34FFBA7E32DC}">
      <dsp:nvSpPr>
        <dsp:cNvPr id="0" name=""/>
        <dsp:cNvSpPr/>
      </dsp:nvSpPr>
      <dsp:spPr>
        <a:xfrm>
          <a:off x="5710899" y="1130345"/>
          <a:ext cx="468893" cy="968867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816400" y="1130345"/>
        <a:ext cx="257891" cy="852816"/>
      </dsp:txXfrm>
    </dsp:sp>
    <dsp:sp modelId="{DD69C92F-0A30-463D-9A62-B5EEA795C75B}">
      <dsp:nvSpPr>
        <dsp:cNvPr id="0" name=""/>
        <dsp:cNvSpPr/>
      </dsp:nvSpPr>
      <dsp:spPr>
        <a:xfrm>
          <a:off x="6322715" y="2859401"/>
          <a:ext cx="374021" cy="968867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406870" y="2859401"/>
        <a:ext cx="205711" cy="8762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28BFA-C029-49AD-B211-718A82F72AA0}">
      <dsp:nvSpPr>
        <dsp:cNvPr id="0" name=""/>
        <dsp:cNvSpPr/>
      </dsp:nvSpPr>
      <dsp:spPr>
        <a:xfrm>
          <a:off x="0" y="34702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6BB01-8F06-400F-BE08-BF6973453A4E}">
      <dsp:nvSpPr>
        <dsp:cNvPr id="0" name=""/>
        <dsp:cNvSpPr/>
      </dsp:nvSpPr>
      <dsp:spPr>
        <a:xfrm>
          <a:off x="304800" y="7539"/>
          <a:ext cx="4267200" cy="67896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6350" cap="flat" cmpd="sng" algn="ctr">
          <a:solidFill>
            <a:schemeClr val="accent6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          </a:t>
          </a:r>
          <a:r>
            <a:rPr lang="bn-BD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চার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অণু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CO</a:t>
          </a:r>
          <a:r>
            <a:rPr lang="en-US" sz="3200" kern="1200" baseline="-25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en-US" sz="3200" kern="1200" baseline="-25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7944" y="40683"/>
        <a:ext cx="4200912" cy="612672"/>
      </dsp:txXfrm>
    </dsp:sp>
    <dsp:sp modelId="{ACCE2122-3285-4771-98BB-C36E594BAE58}">
      <dsp:nvSpPr>
        <dsp:cNvPr id="0" name=""/>
        <dsp:cNvSpPr/>
      </dsp:nvSpPr>
      <dsp:spPr>
        <a:xfrm>
          <a:off x="0" y="139030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F7688-88DB-467A-9276-F2217B9451E6}">
      <dsp:nvSpPr>
        <dsp:cNvPr id="0" name=""/>
        <dsp:cNvSpPr/>
      </dsp:nvSpPr>
      <dsp:spPr>
        <a:xfrm>
          <a:off x="304800" y="1050819"/>
          <a:ext cx="4267200" cy="67896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6350" cap="flat" cmpd="sng" algn="ctr">
          <a:solidFill>
            <a:schemeClr val="accent6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      </a:t>
          </a: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ছয়</a:t>
          </a:r>
          <a:r>
            <a:rPr lang="bn-BD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অণু N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ADH+H</a:t>
          </a:r>
          <a:r>
            <a:rPr lang="en-US" sz="3200" kern="1200" baseline="30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+</a:t>
          </a:r>
          <a:endParaRPr lang="en-US" sz="3200" kern="1200" baseline="300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37944" y="1083963"/>
        <a:ext cx="4200912" cy="612672"/>
      </dsp:txXfrm>
    </dsp:sp>
    <dsp:sp modelId="{09D1BF3B-9C0F-4A1D-91F0-F0ECCF214DA6}">
      <dsp:nvSpPr>
        <dsp:cNvPr id="0" name=""/>
        <dsp:cNvSpPr/>
      </dsp:nvSpPr>
      <dsp:spPr>
        <a:xfrm>
          <a:off x="0" y="243358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C46112-1F2B-40DD-9C0D-BF5FDBDBA66C}">
      <dsp:nvSpPr>
        <dsp:cNvPr id="0" name=""/>
        <dsp:cNvSpPr/>
      </dsp:nvSpPr>
      <dsp:spPr>
        <a:xfrm>
          <a:off x="304800" y="2075713"/>
          <a:ext cx="4267200" cy="67896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6350" cap="flat" cmpd="sng" algn="ctr">
          <a:solidFill>
            <a:schemeClr val="accent6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    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দুই</a:t>
          </a:r>
          <a:r>
            <a:rPr lang="bn-BD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অণু 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FADH</a:t>
          </a:r>
          <a:r>
            <a:rPr lang="en-US" sz="3200" kern="1200" baseline="-25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en-US" sz="3200" kern="1200" baseline="-25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7944" y="2108857"/>
        <a:ext cx="4200912" cy="612672"/>
      </dsp:txXfrm>
    </dsp:sp>
    <dsp:sp modelId="{48EE4BEB-2E44-4E57-8FF5-15A72FDD54E0}">
      <dsp:nvSpPr>
        <dsp:cNvPr id="0" name=""/>
        <dsp:cNvSpPr/>
      </dsp:nvSpPr>
      <dsp:spPr>
        <a:xfrm>
          <a:off x="0" y="347686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84BFF5-F4F8-4B50-9166-B60079002B9E}">
      <dsp:nvSpPr>
        <dsp:cNvPr id="0" name=""/>
        <dsp:cNvSpPr/>
      </dsp:nvSpPr>
      <dsp:spPr>
        <a:xfrm>
          <a:off x="304800" y="3137380"/>
          <a:ext cx="4267200" cy="67896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6350" cap="flat" cmpd="sng" algn="ctr">
          <a:solidFill>
            <a:schemeClr val="accent6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          </a:t>
          </a:r>
          <a:r>
            <a:rPr lang="bn-BD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দুই অণু 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GTP</a:t>
          </a:r>
          <a:endParaRPr lang="en-US" sz="3200" kern="1200" baseline="-25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7944" y="3170524"/>
        <a:ext cx="4200912" cy="6126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A892C-A27F-411C-B524-FAA91460E3AD}">
      <dsp:nvSpPr>
        <dsp:cNvPr id="0" name=""/>
        <dsp:cNvSpPr/>
      </dsp:nvSpPr>
      <dsp:spPr>
        <a:xfrm>
          <a:off x="0" y="2452839"/>
          <a:ext cx="6096000" cy="1609328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৬ অনু পানি</a:t>
          </a:r>
          <a:r>
            <a:rPr lang="bn-BD" sz="3200" kern="1200" dirty="0" smtClean="0">
              <a:solidFill>
                <a:schemeClr val="tx1"/>
              </a:solidFill>
            </a:rPr>
            <a:t>             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0" y="2452839"/>
        <a:ext cx="6096000" cy="869037"/>
      </dsp:txXfrm>
    </dsp:sp>
    <dsp:sp modelId="{A70A4FF3-8827-41CD-BBDB-C5A03267B26A}">
      <dsp:nvSpPr>
        <dsp:cNvPr id="0" name=""/>
        <dsp:cNvSpPr/>
      </dsp:nvSpPr>
      <dsp:spPr>
        <a:xfrm>
          <a:off x="0" y="3289689"/>
          <a:ext cx="3047999" cy="74029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6CO</a:t>
          </a:r>
          <a:r>
            <a:rPr lang="en-US" sz="2800" kern="1200" baseline="-25000" dirty="0" smtClean="0"/>
            <a:t>2</a:t>
          </a:r>
          <a:endParaRPr lang="en-US" sz="2800" kern="1200" baseline="-25000" dirty="0">
            <a:latin typeface="Times New Roman" pitchFamily="18" charset="0"/>
            <a:cs typeface="Times New Roman" pitchFamily="18" charset="0"/>
          </a:endParaRPr>
        </a:p>
      </dsp:txBody>
      <dsp:txXfrm>
        <a:off x="0" y="3289689"/>
        <a:ext cx="3047999" cy="740290"/>
      </dsp:txXfrm>
    </dsp:sp>
    <dsp:sp modelId="{D662B703-9F98-40FB-9964-439A6F55BA2B}">
      <dsp:nvSpPr>
        <dsp:cNvPr id="0" name=""/>
        <dsp:cNvSpPr/>
      </dsp:nvSpPr>
      <dsp:spPr>
        <a:xfrm>
          <a:off x="3048000" y="3289689"/>
          <a:ext cx="3047999" cy="74029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৩৮ টি</a:t>
          </a:r>
          <a:r>
            <a:rPr lang="bn-BD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smtClean="0"/>
            <a:t> 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ATP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048000" y="3289689"/>
        <a:ext cx="3047999" cy="740290"/>
      </dsp:txXfrm>
    </dsp:sp>
    <dsp:sp modelId="{6CCD69BF-D607-4921-86D5-39E004F2A9EA}">
      <dsp:nvSpPr>
        <dsp:cNvPr id="0" name=""/>
        <dsp:cNvSpPr/>
      </dsp:nvSpPr>
      <dsp:spPr>
        <a:xfrm rot="10800000">
          <a:off x="0" y="0"/>
          <a:ext cx="6096000" cy="2475146"/>
        </a:xfrm>
        <a:prstGeom prst="upArrowCallou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ATP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-10800000">
        <a:off x="0" y="0"/>
        <a:ext cx="6096000" cy="868776"/>
      </dsp:txXfrm>
    </dsp:sp>
    <dsp:sp modelId="{C6E69D23-CD69-4625-9BF0-73A0CF26D2FF}">
      <dsp:nvSpPr>
        <dsp:cNvPr id="0" name=""/>
        <dsp:cNvSpPr/>
      </dsp:nvSpPr>
      <dsp:spPr>
        <a:xfrm>
          <a:off x="0" y="870609"/>
          <a:ext cx="3047999" cy="740068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পানি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0" y="870609"/>
        <a:ext cx="3047999" cy="740068"/>
      </dsp:txXfrm>
    </dsp:sp>
    <dsp:sp modelId="{E24C9163-4E81-4F59-87B0-5B29FC686B85}">
      <dsp:nvSpPr>
        <dsp:cNvPr id="0" name=""/>
        <dsp:cNvSpPr/>
      </dsp:nvSpPr>
      <dsp:spPr>
        <a:xfrm>
          <a:off x="3048000" y="870609"/>
          <a:ext cx="3047999" cy="74006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smtClean="0">
              <a:latin typeface="NikoshBAN" pitchFamily="2" charset="0"/>
              <a:cs typeface="NikoshBAN" pitchFamily="2" charset="0"/>
            </a:rPr>
            <a:t>ইলেকট্রন </a:t>
          </a: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ও প্রোটন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048000" y="870609"/>
        <a:ext cx="3047999" cy="740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269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328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23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05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00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87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43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79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48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18CB5-5B3C-42B0-86FB-446BE3AFE34F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11704-13C0-49D5-A866-CF01E33B2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58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44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312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72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58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78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08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311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69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78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441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854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8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8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15480" y="836712"/>
            <a:ext cx="9073008" cy="4608512"/>
            <a:chOff x="1775521" y="476672"/>
            <a:chExt cx="8581515" cy="572101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5521" y="476672"/>
              <a:ext cx="8581515" cy="5721010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4727848" y="620689"/>
              <a:ext cx="2971800" cy="76944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latin typeface="NikoshBAN" pitchFamily="2" charset="0"/>
                  <a:cs typeface="NikoshBAN" pitchFamily="2" charset="0"/>
                </a:rPr>
                <a:t>সবাইকে</a:t>
              </a:r>
              <a:r>
                <a:rPr lang="en-US" sz="4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>
                  <a:latin typeface="NikoshBAN" pitchFamily="2" charset="0"/>
                  <a:cs typeface="NikoshBAN" pitchFamily="2" charset="0"/>
                </a:rPr>
                <a:t>শুভেচ্ছা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1344" y="260648"/>
            <a:ext cx="53340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ধাপ ২ : অ্যাসিটাইল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কো-এ সৃষ্টি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 rot="5400000">
            <a:off x="4762500" y="1485900"/>
            <a:ext cx="457200" cy="3810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98924417"/>
              </p:ext>
            </p:extLst>
          </p:nvPr>
        </p:nvGraphicFramePr>
        <p:xfrm>
          <a:off x="2819400" y="908720"/>
          <a:ext cx="752507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854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3A1C03-228B-4BC2-B415-6C6982267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493A1C03-228B-4BC2-B415-6C69822673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AEA3F5-F639-49AD-9C46-34FFBA7E3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>
                                            <p:graphicEl>
                                              <a:dgm id="{58AEA3F5-F639-49AD-9C46-34FFBA7E32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045058-8B5C-489D-9500-1A591FBFA2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AD045058-8B5C-489D-9500-1A591FBFA2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69C92F-0A30-463D-9A62-B5EEA795C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>
                                            <p:graphicEl>
                                              <a:dgm id="{DD69C92F-0A30-463D-9A62-B5EEA795C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D18085-094D-4ED7-9559-61554B6EF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>
                                            <p:graphicEl>
                                              <a:dgm id="{13D18085-094D-4ED7-9559-61554B6EF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Graphic spid="7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7368" y="4509120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ir Hans krebs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7368" y="404664"/>
            <a:ext cx="3369568" cy="523528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ধাপ ৩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  ক্রেবস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চক্র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1" t="-482" r="-2209" b="482"/>
          <a:stretch/>
        </p:blipFill>
        <p:spPr>
          <a:xfrm>
            <a:off x="407368" y="1340768"/>
            <a:ext cx="3842665" cy="288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4583832" y="1463277"/>
            <a:ext cx="7446991" cy="13176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ইংরেজ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প্রাণরসায়নবিদ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স্যার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হ্যান্স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ক্রেবস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চক্রটি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আবিষ্কার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ক্রেবস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চক্র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7" name="Rounded Rectangle 6"/>
          <p:cNvSpPr/>
          <p:nvPr/>
        </p:nvSpPr>
        <p:spPr>
          <a:xfrm>
            <a:off x="4583832" y="3645024"/>
            <a:ext cx="6889104" cy="131958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চক্রের সকল বিক্রিয়াই মাই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টো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কন্ড্রিয়াতে সংঘটিত হয়।</a:t>
            </a:r>
            <a:endParaRPr lang="en-US" sz="3600" dirty="0"/>
          </a:p>
        </p:txBody>
      </p:sp>
      <p:sp>
        <p:nvSpPr>
          <p:cNvPr id="9" name="Down Arrow 8"/>
          <p:cNvSpPr/>
          <p:nvPr/>
        </p:nvSpPr>
        <p:spPr>
          <a:xfrm>
            <a:off x="7824192" y="2924944"/>
            <a:ext cx="288032" cy="72008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19336" y="392875"/>
            <a:ext cx="5544616" cy="523528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 প্রর্দশিত বিজ্ঞানীর নাম কি?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998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9" grpId="0" animBg="1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27448" y="404664"/>
            <a:ext cx="4268688" cy="822920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ক্রেবস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চক্র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 rot="5400000">
            <a:off x="4833764" y="1265684"/>
            <a:ext cx="4572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206295217"/>
              </p:ext>
            </p:extLst>
          </p:nvPr>
        </p:nvGraphicFramePr>
        <p:xfrm>
          <a:off x="2495600" y="187387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286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26BB01-8F06-400F-BE08-BF6973453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graphicEl>
                                              <a:dgm id="{B526BB01-8F06-400F-BE08-BF6973453A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graphicEl>
                                              <a:dgm id="{B526BB01-8F06-400F-BE08-BF6973453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graphicEl>
                                              <a:dgm id="{B526BB01-8F06-400F-BE08-BF6973453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3D28BFA-C029-49AD-B211-718A82F72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graphicEl>
                                              <a:dgm id="{23D28BFA-C029-49AD-B211-718A82F72A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graphicEl>
                                              <a:dgm id="{23D28BFA-C029-49AD-B211-718A82F72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graphicEl>
                                              <a:dgm id="{23D28BFA-C029-49AD-B211-718A82F72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38F7688-88DB-467A-9276-F2217B945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graphicEl>
                                              <a:dgm id="{138F7688-88DB-467A-9276-F2217B945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graphicEl>
                                              <a:dgm id="{138F7688-88DB-467A-9276-F2217B945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graphicEl>
                                              <a:dgm id="{138F7688-88DB-467A-9276-F2217B945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CCE2122-3285-4771-98BB-C36E594BA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graphicEl>
                                              <a:dgm id="{ACCE2122-3285-4771-98BB-C36E594BAE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graphicEl>
                                              <a:dgm id="{ACCE2122-3285-4771-98BB-C36E594BA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ACCE2122-3285-4771-98BB-C36E594BA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5C46112-1F2B-40DD-9C0D-BF5FDBDBA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graphicEl>
                                              <a:dgm id="{55C46112-1F2B-40DD-9C0D-BF5FDBDBA6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graphicEl>
                                              <a:dgm id="{55C46112-1F2B-40DD-9C0D-BF5FDBDBA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55C46112-1F2B-40DD-9C0D-BF5FDBDBA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9D1BF3B-9C0F-4A1D-91F0-F0ECCF214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graphicEl>
                                              <a:dgm id="{09D1BF3B-9C0F-4A1D-91F0-F0ECCF214D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graphicEl>
                                              <a:dgm id="{09D1BF3B-9C0F-4A1D-91F0-F0ECCF214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graphicEl>
                                              <a:dgm id="{09D1BF3B-9C0F-4A1D-91F0-F0ECCF214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284BFF5-F4F8-4B50-9166-B60079002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>
                                            <p:graphicEl>
                                              <a:dgm id="{A284BFF5-F4F8-4B50-9166-B60079002B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graphicEl>
                                              <a:dgm id="{A284BFF5-F4F8-4B50-9166-B60079002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graphicEl>
                                              <a:dgm id="{A284BFF5-F4F8-4B50-9166-B60079002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EE4BEB-2E44-4E57-8FF5-15A72FDD5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>
                                            <p:graphicEl>
                                              <a:dgm id="{48EE4BEB-2E44-4E57-8FF5-15A72FDD54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graphicEl>
                                              <a:dgm id="{48EE4BEB-2E44-4E57-8FF5-15A72FDD5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>
                                            <p:graphicEl>
                                              <a:dgm id="{48EE4BEB-2E44-4E57-8FF5-15A72FDD5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Graphic spid="8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69869897"/>
              </p:ext>
            </p:extLst>
          </p:nvPr>
        </p:nvGraphicFramePr>
        <p:xfrm>
          <a:off x="3048000" y="18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473672" y="273272"/>
            <a:ext cx="4177856" cy="8257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1290" tIns="0" rIns="161290" bIns="0" numCol="1" spcCol="1270" anchor="ctr" anchorCtr="0">
            <a:noAutofit/>
          </a:bodyPr>
          <a:lstStyle/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60942" y="447771"/>
            <a:ext cx="4876800" cy="6858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ধাপ 4:  ইলেকট্রন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প্রবাহতন্ত্র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833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5879976" y="908720"/>
            <a:ext cx="0" cy="504056"/>
          </a:xfrm>
          <a:prstGeom prst="straightConnector1">
            <a:avLst/>
          </a:prstGeom>
          <a:ln>
            <a:noFill/>
            <a:tailEnd type="triangle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007768" y="270543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/>
          <p:cNvGrpSpPr/>
          <p:nvPr/>
        </p:nvGrpSpPr>
        <p:grpSpPr>
          <a:xfrm>
            <a:off x="4799856" y="1556792"/>
            <a:ext cx="1712328" cy="1224136"/>
            <a:chOff x="4799856" y="1556792"/>
            <a:chExt cx="1712328" cy="1224136"/>
          </a:xfrm>
        </p:grpSpPr>
        <p:sp>
          <p:nvSpPr>
            <p:cNvPr id="85" name="Rectangle 84"/>
            <p:cNvSpPr/>
            <p:nvPr/>
          </p:nvSpPr>
          <p:spPr>
            <a:xfrm>
              <a:off x="4871864" y="1556792"/>
              <a:ext cx="1118640" cy="6586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  <a:cs typeface="Vrinda" panose="01010600010101010101" pitchFamily="2" charset="0"/>
                </a:rPr>
                <a:t>4ATP</a:t>
              </a:r>
              <a:endPara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1010600010101010101" pitchFamily="2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799856" y="2122286"/>
              <a:ext cx="1712328" cy="6586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  <a:cs typeface="Vrinda" panose="01010600010101010101" pitchFamily="2" charset="0"/>
                </a:rPr>
                <a:t>2NADH</a:t>
              </a:r>
              <a:r>
                <a:rPr lang="en-US" sz="3200" baseline="-25000" dirty="0">
                  <a:latin typeface="Times New Roman" panose="02020603050405020304" pitchFamily="18" charset="0"/>
                  <a:ea typeface="Calibri" panose="020F0502020204030204" pitchFamily="34" charset="0"/>
                  <a:cs typeface="Vrinda" panose="01010600010101010101" pitchFamily="2" charset="0"/>
                </a:rPr>
                <a:t>2</a:t>
              </a:r>
              <a:endPara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1010600010101010101" pitchFamily="2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1482732" y="46367"/>
            <a:ext cx="8104306" cy="2675444"/>
            <a:chOff x="1482732" y="46367"/>
            <a:chExt cx="8104306" cy="2675444"/>
          </a:xfrm>
        </p:grpSpPr>
        <p:sp>
          <p:nvSpPr>
            <p:cNvPr id="11" name="Rectangle 10"/>
            <p:cNvSpPr/>
            <p:nvPr/>
          </p:nvSpPr>
          <p:spPr>
            <a:xfrm>
              <a:off x="1482732" y="2058340"/>
              <a:ext cx="2232247" cy="5847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পাইরুভিক এসিড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354791" y="2137036"/>
              <a:ext cx="2232247" cy="5847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পাইরুভিক এসিড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7" name="Straight Connector 6"/>
            <p:cNvCxnSpPr>
              <a:endCxn id="18" idx="1"/>
            </p:cNvCxnSpPr>
            <p:nvPr/>
          </p:nvCxnSpPr>
          <p:spPr>
            <a:xfrm>
              <a:off x="5418855" y="1345314"/>
              <a:ext cx="1813906" cy="760217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" name="Straight Connector 2"/>
            <p:cNvCxnSpPr>
              <a:endCxn id="11" idx="3"/>
            </p:cNvCxnSpPr>
            <p:nvPr/>
          </p:nvCxnSpPr>
          <p:spPr>
            <a:xfrm flipH="1">
              <a:off x="3592949" y="1365580"/>
              <a:ext cx="1774434" cy="661255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5418852" y="457185"/>
              <a:ext cx="0" cy="97233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600145" y="46367"/>
              <a:ext cx="1567863" cy="646331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গ্লুকোজ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470323" y="683985"/>
              <a:ext cx="2232247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গ্লাইকোলাইসিস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240016" y="1052736"/>
              <a:ext cx="1118640" cy="6586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  <a:cs typeface="Vrinda" panose="01010600010101010101" pitchFamily="2" charset="0"/>
                </a:rPr>
                <a:t>2ATP</a:t>
              </a:r>
              <a:endPara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1010600010101010101" pitchFamily="2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04905" y="2626741"/>
            <a:ext cx="11212897" cy="3492118"/>
            <a:chOff x="104905" y="2626741"/>
            <a:chExt cx="11212897" cy="3492118"/>
          </a:xfrm>
        </p:grpSpPr>
        <p:sp>
          <p:nvSpPr>
            <p:cNvPr id="25" name="Rectangle 24"/>
            <p:cNvSpPr/>
            <p:nvPr/>
          </p:nvSpPr>
          <p:spPr>
            <a:xfrm>
              <a:off x="911424" y="3204265"/>
              <a:ext cx="95891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CO</a:t>
              </a:r>
              <a:r>
                <a:rPr lang="en-US" sz="3200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104905" y="2626741"/>
              <a:ext cx="11212897" cy="3492118"/>
              <a:chOff x="104905" y="2626741"/>
              <a:chExt cx="11212897" cy="3492118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761809" y="5534084"/>
                <a:ext cx="2844315" cy="5847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অ্যাসিটাইল কো-এ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374919" y="5459724"/>
                <a:ext cx="2844315" cy="5847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অ্যাসিটাইল কো-এ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>
                <a:off x="5582015" y="3010486"/>
                <a:ext cx="0" cy="972331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5" name="Oval 44"/>
              <p:cNvSpPr/>
              <p:nvPr/>
            </p:nvSpPr>
            <p:spPr>
              <a:xfrm>
                <a:off x="2809714" y="4050100"/>
                <a:ext cx="2426813" cy="1187752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933281" y="3926962"/>
                <a:ext cx="2221852" cy="1187752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3200" dirty="0"/>
              </a:p>
            </p:txBody>
          </p:sp>
          <p:sp>
            <p:nvSpPr>
              <p:cNvPr id="66" name="Curved Up Arrow 65"/>
              <p:cNvSpPr/>
              <p:nvPr/>
            </p:nvSpPr>
            <p:spPr>
              <a:xfrm rot="4570696" flipV="1">
                <a:off x="4755438" y="5383053"/>
                <a:ext cx="875821" cy="284375"/>
              </a:xfrm>
              <a:prstGeom prst="curvedUpArrow">
                <a:avLst>
                  <a:gd name="adj1" fmla="val 25000"/>
                  <a:gd name="adj2" fmla="val 46119"/>
                  <a:gd name="adj3" fmla="val 25000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Curved Up Arrow 66"/>
              <p:cNvSpPr/>
              <p:nvPr/>
            </p:nvSpPr>
            <p:spPr>
              <a:xfrm rot="6431922">
                <a:off x="5705554" y="5378785"/>
                <a:ext cx="846727" cy="310601"/>
              </a:xfrm>
              <a:prstGeom prst="curvedUpArrow">
                <a:avLst>
                  <a:gd name="adj1" fmla="val 25000"/>
                  <a:gd name="adj2" fmla="val 45467"/>
                  <a:gd name="adj3" fmla="val 27619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4" name="Straight Connector 23"/>
              <p:cNvCxnSpPr>
                <a:stCxn id="18" idx="2"/>
              </p:cNvCxnSpPr>
              <p:nvPr/>
            </p:nvCxnSpPr>
            <p:spPr>
              <a:xfrm>
                <a:off x="8470915" y="2721811"/>
                <a:ext cx="7926" cy="2728206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7" name="Rectangle 36"/>
              <p:cNvSpPr/>
              <p:nvPr/>
            </p:nvSpPr>
            <p:spPr>
              <a:xfrm>
                <a:off x="9097691" y="3243361"/>
                <a:ext cx="95891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CO</a:t>
                </a:r>
                <a:r>
                  <a:rPr lang="en-US" sz="32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372075" y="2626741"/>
                <a:ext cx="26000" cy="2907343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V="1">
                <a:off x="2370802" y="4683737"/>
                <a:ext cx="433715" cy="15237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H="1">
                <a:off x="8135533" y="4603337"/>
                <a:ext cx="380759" cy="10362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flipH="1">
                <a:off x="1765103" y="3494361"/>
                <a:ext cx="571902" cy="11486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>
                <a:off x="8470914" y="3573016"/>
                <a:ext cx="612067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4" name="Rectangle 73"/>
              <p:cNvSpPr/>
              <p:nvPr/>
            </p:nvSpPr>
            <p:spPr>
              <a:xfrm>
                <a:off x="8473487" y="4352089"/>
                <a:ext cx="2844315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অ্যাসিটাইল কো-এ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04905" y="4514563"/>
                <a:ext cx="2443209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  অ্যাসিটাইল কো-এ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92" name="Rectangle 91"/>
            <p:cNvSpPr/>
            <p:nvPr/>
          </p:nvSpPr>
          <p:spPr>
            <a:xfrm>
              <a:off x="3111430" y="4238376"/>
              <a:ext cx="1712328" cy="6586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  <a:cs typeface="Vrinda" panose="01010600010101010101" pitchFamily="2" charset="0"/>
                </a:rPr>
                <a:t>2NADH</a:t>
              </a:r>
              <a:r>
                <a:rPr lang="en-US" sz="3200" baseline="-25000" dirty="0">
                  <a:latin typeface="Times New Roman" panose="02020603050405020304" pitchFamily="18" charset="0"/>
                  <a:ea typeface="Calibri" panose="020F0502020204030204" pitchFamily="34" charset="0"/>
                  <a:cs typeface="Vrinda" panose="01010600010101010101" pitchFamily="2" charset="0"/>
                </a:rPr>
                <a:t>2</a:t>
              </a:r>
              <a:endPara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1010600010101010101" pitchFamily="2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232642" y="4185242"/>
              <a:ext cx="1712328" cy="6586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  <a:cs typeface="Vrinda" panose="01010600010101010101" pitchFamily="2" charset="0"/>
                </a:rPr>
                <a:t>2NADH</a:t>
              </a:r>
              <a:r>
                <a:rPr lang="en-US" sz="3200" baseline="-25000" dirty="0">
                  <a:latin typeface="Times New Roman" panose="02020603050405020304" pitchFamily="18" charset="0"/>
                  <a:ea typeface="Calibri" panose="020F0502020204030204" pitchFamily="34" charset="0"/>
                  <a:cs typeface="Vrinda" panose="01010600010101010101" pitchFamily="2" charset="0"/>
                </a:rPr>
                <a:t>2</a:t>
              </a:r>
              <a:endPara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1010600010101010101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268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1487488" y="27744"/>
            <a:ext cx="864096" cy="2249128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9456501" y="93069"/>
            <a:ext cx="681649" cy="2183803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816080" y="351859"/>
            <a:ext cx="2304256" cy="15841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rved Up Arrow 36"/>
          <p:cNvSpPr/>
          <p:nvPr/>
        </p:nvSpPr>
        <p:spPr>
          <a:xfrm rot="4570696" flipV="1">
            <a:off x="4745588" y="1191486"/>
            <a:ext cx="942319" cy="330191"/>
          </a:xfrm>
          <a:prstGeom prst="curvedUpArrow">
            <a:avLst>
              <a:gd name="adj1" fmla="val 25000"/>
              <a:gd name="adj2" fmla="val 46119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Curved Up Arrow 37"/>
          <p:cNvSpPr/>
          <p:nvPr/>
        </p:nvSpPr>
        <p:spPr>
          <a:xfrm rot="6796775">
            <a:off x="5893672" y="1197864"/>
            <a:ext cx="958256" cy="346667"/>
          </a:xfrm>
          <a:prstGeom prst="curvedUpArrow">
            <a:avLst>
              <a:gd name="adj1" fmla="val 25000"/>
              <a:gd name="adj2" fmla="val 46119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807440" y="1772816"/>
            <a:ext cx="72536" cy="2664296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1298315" y="2528900"/>
            <a:ext cx="2304256" cy="15841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680176" y="2605100"/>
            <a:ext cx="2304256" cy="15841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054001" y="3037661"/>
            <a:ext cx="16466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ক্রেবস চক্র</a:t>
            </a:r>
            <a:endParaRPr lang="en-US" sz="3600" dirty="0"/>
          </a:p>
        </p:txBody>
      </p:sp>
      <p:sp>
        <p:nvSpPr>
          <p:cNvPr id="47" name="Rectangle 46"/>
          <p:cNvSpPr/>
          <p:nvPr/>
        </p:nvSpPr>
        <p:spPr>
          <a:xfrm>
            <a:off x="1560790" y="3002305"/>
            <a:ext cx="16466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ক্রেবস চক্র</a:t>
            </a:r>
            <a:endParaRPr lang="en-US" sz="3600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3505603" y="3717032"/>
            <a:ext cx="358149" cy="396044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7398798" y="3687755"/>
            <a:ext cx="344194" cy="315144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3679575" y="4314262"/>
            <a:ext cx="1014637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n-B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2CO</a:t>
            </a:r>
            <a:r>
              <a:rPr lang="bn-BD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1010600010101010101" pitchFamily="2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021963" y="4131151"/>
            <a:ext cx="1014637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n-B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2CO</a:t>
            </a:r>
            <a:r>
              <a:rPr lang="bn-BD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1010600010101010101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602286" y="5174556"/>
            <a:ext cx="971727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n-BD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bn-BD" sz="3600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1010600010101010101" pitchFamily="2" charset="0"/>
            </a:endParaRPr>
          </a:p>
        </p:txBody>
      </p:sp>
      <p:sp>
        <p:nvSpPr>
          <p:cNvPr id="60" name="Cross 59"/>
          <p:cNvSpPr/>
          <p:nvPr/>
        </p:nvSpPr>
        <p:spPr>
          <a:xfrm>
            <a:off x="3676669" y="5387673"/>
            <a:ext cx="277129" cy="242123"/>
          </a:xfrm>
          <a:prstGeom prst="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224303" y="5260843"/>
            <a:ext cx="8370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3600" dirty="0"/>
          </a:p>
        </p:txBody>
      </p:sp>
      <p:sp>
        <p:nvSpPr>
          <p:cNvPr id="62" name="Rectangle 61"/>
          <p:cNvSpPr/>
          <p:nvPr/>
        </p:nvSpPr>
        <p:spPr>
          <a:xfrm>
            <a:off x="5943413" y="5174556"/>
            <a:ext cx="1491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38 </a:t>
            </a:r>
            <a:r>
              <a:rPr lang="bn-BD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ATP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Cross 62"/>
          <p:cNvSpPr/>
          <p:nvPr/>
        </p:nvSpPr>
        <p:spPr>
          <a:xfrm>
            <a:off x="7625480" y="5341885"/>
            <a:ext cx="277129" cy="242123"/>
          </a:xfrm>
          <a:prstGeom prst="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ross 63"/>
          <p:cNvSpPr/>
          <p:nvPr/>
        </p:nvSpPr>
        <p:spPr>
          <a:xfrm>
            <a:off x="5323171" y="5418209"/>
            <a:ext cx="277129" cy="242123"/>
          </a:xfrm>
          <a:prstGeom prst="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8319995" y="5216104"/>
            <a:ext cx="1454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তাপশক্তি</a:t>
            </a:r>
            <a:endParaRPr lang="en-US" sz="3600" dirty="0"/>
          </a:p>
        </p:txBody>
      </p:sp>
      <p:sp>
        <p:nvSpPr>
          <p:cNvPr id="69" name="Rectangle 68"/>
          <p:cNvSpPr/>
          <p:nvPr/>
        </p:nvSpPr>
        <p:spPr>
          <a:xfrm>
            <a:off x="3071664" y="594875"/>
            <a:ext cx="1640193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n-B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3NADH</a:t>
            </a:r>
            <a:r>
              <a:rPr lang="bn-BD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bn-B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1010600010101010101" pitchFamily="2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143672" y="938506"/>
            <a:ext cx="1234056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n-B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FADH</a:t>
            </a:r>
            <a:r>
              <a:rPr lang="bn-BD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1010600010101010101" pitchFamily="2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287688" y="1353275"/>
            <a:ext cx="854336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n-B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GTP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1010600010101010101" pitchFamily="2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2567608" y="401613"/>
            <a:ext cx="2304256" cy="15841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7581866" y="1345380"/>
            <a:ext cx="854336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n-B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GTP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1010600010101010101" pitchFamily="2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392470" y="891219"/>
            <a:ext cx="1234056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n-B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FADH</a:t>
            </a:r>
            <a:r>
              <a:rPr lang="bn-BD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1010600010101010101" pitchFamily="2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316194" y="512955"/>
            <a:ext cx="1640193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n-B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3NADH</a:t>
            </a:r>
            <a:r>
              <a:rPr lang="bn-BD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bn-BD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6099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IM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-96597"/>
            <a:ext cx="9144000" cy="69545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advTm="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7888" y="901179"/>
            <a:ext cx="1905000" cy="70788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3432" y="3284984"/>
            <a:ext cx="10441160" cy="64633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সবাত শ্বসনের যে ধাপগুলো মাইটোকন্ড্রিয়ায় সংঘটিত হয় তার বর্ণনা কর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860180"/>
            <a:ext cx="3144507" cy="224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2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1055440" y="2708920"/>
            <a:ext cx="1000911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গ্লাইকোলাইসিস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পাইরুভিক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ক্রেবস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চক্র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তন্ত্র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অ্যাসিটাইল কো- এ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en-US" sz="3200" dirty="0">
              <a:latin typeface="SutonnyMJ" pitchFamily="2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503712" y="404665"/>
            <a:ext cx="4536504" cy="132343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 সংশ্লিষ্ট গুরুত্বপূর্ণ শব্দ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en-US" sz="4000" dirty="0">
              <a:latin typeface="Sutonny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1864" y="692696"/>
            <a:ext cx="1512168" cy="70788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3552" y="1772817"/>
            <a:ext cx="3672408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গ্লাইকোলাইসিস কি?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8603" y="2437439"/>
            <a:ext cx="9112122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গ্লাইকোলাইসিস প্রক্রিয়ায় এক অনু গ্লুকোজ ভেঙে কী তৈরি হয়?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8602" y="3119245"/>
            <a:ext cx="7369765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ক্রেবস চক্র কোন বিজ্ঞানী আবিষ্কার করেন?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35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1"/>
            <a:ext cx="6407233" cy="30469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সম্পাদনায়</a:t>
            </a:r>
            <a:endParaRPr lang="en-US" sz="32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আহমদ মাহফুজ মাহবুব</a:t>
            </a:r>
          </a:p>
          <a:p>
            <a:pPr algn="ctr"/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সিন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িয়র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প্রভাষক (প্রাণিবিজ্ঞান) ও </a:t>
            </a:r>
          </a:p>
          <a:p>
            <a:pPr algn="ctr"/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বিভাগীয় প্রধান </a:t>
            </a:r>
          </a:p>
          <a:p>
            <a:pPr algn="ctr"/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ক্যামব্রিয়ান এডুকেশন গ্রুপ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ঢাকা </a:t>
            </a:r>
          </a:p>
          <a:p>
            <a:pPr algn="ctr"/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ভবন-১১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3924843"/>
            <a:ext cx="6407233" cy="206210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নবম-দশম  </a:t>
            </a:r>
          </a:p>
          <a:p>
            <a:pPr algn="ctr"/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জীববিজ্ঞান</a:t>
            </a:r>
          </a:p>
          <a:p>
            <a:pPr algn="ctr"/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অধ্যায়-৪ (জীবনীশক্তি) </a:t>
            </a:r>
          </a:p>
          <a:p>
            <a:pPr algn="ctr"/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ক্লাস-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6</a:t>
            </a:r>
            <a:endParaRPr lang="bn-BD" sz="32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85801"/>
            <a:ext cx="4419600" cy="5301145"/>
          </a:xfrm>
          <a:prstGeom prst="rect">
            <a:avLst/>
          </a:prstGeom>
          <a:ln w="28575">
            <a:solidFill>
              <a:schemeClr val="tx1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2592837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59896" y="980728"/>
            <a:ext cx="2057400" cy="70788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5640" y="2996952"/>
            <a:ext cx="5832648" cy="64633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শ্বসনের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0" r="21708"/>
          <a:stretch/>
        </p:blipFill>
        <p:spPr>
          <a:xfrm>
            <a:off x="2567608" y="461071"/>
            <a:ext cx="1368152" cy="129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5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332656"/>
            <a:ext cx="5027449" cy="46201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64152" y="3284984"/>
            <a:ext cx="1512168" cy="769441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11624" y="5509056"/>
            <a:ext cx="7421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ছবিতে কোন ধরনের শ্বসন প্রক্রিয়া সংগঠিত হচ্ছে?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87488" y="561835"/>
            <a:ext cx="9220353" cy="4947221"/>
            <a:chOff x="1411753" y="521380"/>
            <a:chExt cx="9220353" cy="494722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71" r="-1192"/>
            <a:stretch/>
          </p:blipFill>
          <p:spPr>
            <a:xfrm>
              <a:off x="1411753" y="521380"/>
              <a:ext cx="9220353" cy="494722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1EFF4"/>
                </a:clrFrom>
                <a:clrTo>
                  <a:srgbClr val="F1EFF4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79" t="10100" r="11445" b="17451"/>
            <a:stretch/>
          </p:blipFill>
          <p:spPr>
            <a:xfrm>
              <a:off x="3659236" y="2636912"/>
              <a:ext cx="695400" cy="71615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1EFF4"/>
                </a:clrFrom>
                <a:clrTo>
                  <a:srgbClr val="F1EFF4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79" t="10100" r="11445" b="17451"/>
            <a:stretch/>
          </p:blipFill>
          <p:spPr>
            <a:xfrm>
              <a:off x="7608168" y="2636912"/>
              <a:ext cx="695400" cy="716158"/>
            </a:xfrm>
            <a:prstGeom prst="rect">
              <a:avLst/>
            </a:prstGeom>
          </p:spPr>
        </p:pic>
        <p:sp>
          <p:nvSpPr>
            <p:cNvPr id="4" name="Up Arrow 3"/>
            <p:cNvSpPr/>
            <p:nvPr/>
          </p:nvSpPr>
          <p:spPr>
            <a:xfrm>
              <a:off x="1718296" y="1424464"/>
              <a:ext cx="216024" cy="504056"/>
            </a:xfrm>
            <a:prstGeom prst="up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Up Arrow 7"/>
            <p:cNvSpPr/>
            <p:nvPr/>
          </p:nvSpPr>
          <p:spPr>
            <a:xfrm>
              <a:off x="1988197" y="1172436"/>
              <a:ext cx="216024" cy="504056"/>
            </a:xfrm>
            <a:prstGeom prst="up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Up Arrow 10"/>
            <p:cNvSpPr/>
            <p:nvPr/>
          </p:nvSpPr>
          <p:spPr>
            <a:xfrm>
              <a:off x="2327955" y="1172436"/>
              <a:ext cx="216024" cy="504056"/>
            </a:xfrm>
            <a:prstGeom prst="up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596332" y="804219"/>
              <a:ext cx="1679271" cy="36821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তাপশক্তি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19807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9393" y="5301208"/>
            <a:ext cx="12115279" cy="757408"/>
            <a:chOff x="509516" y="5251534"/>
            <a:chExt cx="11491416" cy="100987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516" y="5677469"/>
              <a:ext cx="5745708" cy="58394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516" y="5251535"/>
              <a:ext cx="5745708" cy="58394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5224" y="5677469"/>
              <a:ext cx="5745708" cy="58394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5224" y="5251534"/>
              <a:ext cx="5745708" cy="583943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588942" y="1916832"/>
            <a:ext cx="4667298" cy="1442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56" tIns="40628" rIns="81256" bIns="40628"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574" b="1" cap="all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সবাত</a:t>
            </a:r>
            <a:r>
              <a:rPr lang="en-US" sz="3574" b="1" cap="all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74" b="1" cap="all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US" sz="3574" b="1" cap="all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74" b="1" cap="all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bn-BD" sz="3574" b="1" cap="all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574" b="1" cap="all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352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Callout 5"/>
          <p:cNvSpPr/>
          <p:nvPr/>
        </p:nvSpPr>
        <p:spPr>
          <a:xfrm>
            <a:off x="4727848" y="364136"/>
            <a:ext cx="2753436" cy="818502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51598" y="3063574"/>
            <a:ext cx="6232634" cy="7134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8625" indent="-428625">
              <a:buFont typeface="Wingdings" panose="05000000000000000000" pitchFamily="2" charset="2"/>
              <a:buChar char="q"/>
            </a:pP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সবাত শ্বসন কি বলতে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689550" y="1449452"/>
            <a:ext cx="4262435" cy="1517928"/>
          </a:xfrm>
          <a:prstGeom prst="stripedRightArrow">
            <a:avLst>
              <a:gd name="adj1" fmla="val 38251"/>
              <a:gd name="adj2" fmla="val 3484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IN" sz="32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পাঠশেষে শিক্ষার্থীরা</a:t>
            </a:r>
            <a:r>
              <a:rPr lang="en-US" sz="32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1951598" y="3777045"/>
            <a:ext cx="7128792" cy="8829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8625" indent="-428625">
              <a:buFont typeface="Wingdings" panose="05000000000000000000" pitchFamily="2" charset="2"/>
              <a:buChar char="q"/>
            </a:pP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সবাত শ্বসনের ধাপগুলোর  বর্ণনা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6905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356" y="476672"/>
            <a:ext cx="2667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সবাত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শ্বসন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93898544"/>
              </p:ext>
            </p:extLst>
          </p:nvPr>
        </p:nvGraphicFramePr>
        <p:xfrm>
          <a:off x="1847528" y="116632"/>
          <a:ext cx="6708046" cy="4292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385656" y="3356992"/>
            <a:ext cx="2971800" cy="533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সবাত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শ্বসনের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বিক্রিয়া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9570" y="4359593"/>
            <a:ext cx="1490345" cy="4838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NikoshBAN"/>
                <a:ea typeface="Calibri"/>
                <a:cs typeface="Vrinda"/>
              </a:rPr>
              <a:t>C</a:t>
            </a:r>
            <a:r>
              <a:rPr lang="en-US" sz="2800" baseline="-25000" dirty="0">
                <a:latin typeface="Times New Roman"/>
                <a:ea typeface="Calibri"/>
                <a:cs typeface="Vrinda"/>
              </a:rPr>
              <a:t>6</a:t>
            </a:r>
            <a:r>
              <a:rPr lang="en-US" sz="2800" dirty="0">
                <a:latin typeface="NikoshBAN"/>
                <a:ea typeface="Calibri"/>
                <a:cs typeface="Vrinda"/>
              </a:rPr>
              <a:t>H</a:t>
            </a:r>
            <a:r>
              <a:rPr lang="en-US" sz="2800" baseline="-25000" dirty="0">
                <a:latin typeface="Times New Roman"/>
                <a:ea typeface="Calibri"/>
                <a:cs typeface="Vrinda"/>
              </a:rPr>
              <a:t>12</a:t>
            </a:r>
            <a:r>
              <a:rPr lang="en-US" sz="2800" dirty="0">
                <a:latin typeface="NikoshBAN"/>
                <a:ea typeface="Calibri"/>
                <a:cs typeface="Vrinda"/>
              </a:rPr>
              <a:t>O</a:t>
            </a:r>
            <a:r>
              <a:rPr lang="en-US" sz="2800" baseline="-25000" dirty="0">
                <a:latin typeface="Times New Roman"/>
                <a:ea typeface="Calibri"/>
                <a:cs typeface="Vrinda"/>
              </a:rPr>
              <a:t>6</a:t>
            </a:r>
            <a:endParaRPr lang="en-US" sz="1100" dirty="0">
              <a:ea typeface="Calibri"/>
              <a:cs typeface="Vrind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5622" y="4986228"/>
            <a:ext cx="1185543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গ্লুকোজ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ross 6"/>
          <p:cNvSpPr/>
          <p:nvPr/>
        </p:nvSpPr>
        <p:spPr>
          <a:xfrm>
            <a:off x="2249492" y="4501620"/>
            <a:ext cx="228600" cy="272415"/>
          </a:xfrm>
          <a:prstGeom prst="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31903" y="4931353"/>
            <a:ext cx="1485813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16847" y="4359593"/>
            <a:ext cx="1160145" cy="4838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Vrinda"/>
              </a:rPr>
              <a:t>6O</a:t>
            </a:r>
            <a:r>
              <a:rPr lang="en-US" sz="2800" baseline="-25000" dirty="0">
                <a:solidFill>
                  <a:srgbClr val="000000"/>
                </a:solidFill>
                <a:latin typeface="Times New Roman"/>
                <a:ea typeface="Calibri"/>
                <a:cs typeface="Vrinda"/>
              </a:rPr>
              <a:t>2</a:t>
            </a:r>
            <a:endParaRPr lang="en-US" sz="1100" dirty="0">
              <a:ea typeface="Calibri"/>
              <a:cs typeface="Vrind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5747" y="4324817"/>
            <a:ext cx="2170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এনজাইম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017716" y="4873723"/>
            <a:ext cx="2383085" cy="106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804026" y="4495800"/>
            <a:ext cx="1044575" cy="514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/>
                <a:ea typeface="Calibri"/>
                <a:cs typeface="Vrinda"/>
              </a:rPr>
              <a:t>6</a:t>
            </a:r>
            <a:r>
              <a:rPr lang="en-US" sz="2800" dirty="0">
                <a:latin typeface="NikoshBAN"/>
                <a:ea typeface="Calibri"/>
                <a:cs typeface="Vrinda"/>
              </a:rPr>
              <a:t>CO</a:t>
            </a:r>
            <a:r>
              <a:rPr lang="en-US" sz="2800" baseline="-25000" dirty="0">
                <a:latin typeface="Times New Roman"/>
                <a:ea typeface="Calibri"/>
                <a:cs typeface="Vrinda"/>
              </a:rPr>
              <a:t>2</a:t>
            </a:r>
            <a:endParaRPr lang="en-US" sz="1100" dirty="0">
              <a:ea typeface="Calibri"/>
              <a:cs typeface="Vrind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70348" y="5121853"/>
            <a:ext cx="2286000" cy="295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অক্সাইড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Cross 15"/>
          <p:cNvSpPr/>
          <p:nvPr/>
        </p:nvSpPr>
        <p:spPr>
          <a:xfrm>
            <a:off x="8305800" y="4659977"/>
            <a:ext cx="228600" cy="272415"/>
          </a:xfrm>
          <a:prstGeom prst="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031606" y="4572001"/>
            <a:ext cx="1179195" cy="4984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/>
                <a:ea typeface="Calibri"/>
                <a:cs typeface="Vrinda"/>
              </a:rPr>
              <a:t>6</a:t>
            </a:r>
            <a:r>
              <a:rPr lang="en-US" sz="2800" dirty="0">
                <a:latin typeface="NikoshBAN"/>
                <a:ea typeface="Calibri"/>
                <a:cs typeface="Vrinda"/>
              </a:rPr>
              <a:t>H</a:t>
            </a:r>
            <a:r>
              <a:rPr lang="en-US" sz="2800" baseline="-25000" dirty="0">
                <a:latin typeface="Times New Roman"/>
                <a:ea typeface="Calibri"/>
                <a:cs typeface="Vrinda"/>
              </a:rPr>
              <a:t>2</a:t>
            </a:r>
            <a:r>
              <a:rPr lang="en-US" sz="2800" dirty="0">
                <a:latin typeface="NikoshBAN"/>
                <a:ea typeface="Calibri"/>
                <a:cs typeface="Vrinda"/>
              </a:rPr>
              <a:t>O</a:t>
            </a:r>
            <a:endParaRPr lang="en-US" sz="1100" dirty="0">
              <a:ea typeface="Calibri"/>
              <a:cs typeface="Vrind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980487" y="5121853"/>
            <a:ext cx="1230313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6705600" y="5823586"/>
            <a:ext cx="228600" cy="272415"/>
          </a:xfrm>
          <a:prstGeom prst="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185027" y="5638800"/>
            <a:ext cx="3303461" cy="4572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n-BD" sz="2800" dirty="0">
                <a:solidFill>
                  <a:srgbClr val="000000"/>
                </a:solidFill>
                <a:ea typeface="Calibri"/>
                <a:cs typeface="NikoshBAN"/>
              </a:rPr>
              <a:t>শক্তি(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Vrinda"/>
              </a:rPr>
              <a:t>688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Vrinda"/>
              </a:rPr>
              <a:t>K. 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Vrinda"/>
              </a:rPr>
              <a:t>Cal/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Vrinda"/>
              </a:rPr>
              <a:t>mol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Vrinda"/>
              </a:rPr>
              <a:t>) </a:t>
            </a:r>
            <a:r>
              <a:rPr lang="bn-BD" sz="2800" dirty="0">
                <a:ea typeface="Calibri"/>
                <a:cs typeface="NikoshBAN"/>
              </a:rPr>
              <a:t> </a:t>
            </a:r>
            <a:endParaRPr lang="en-US" sz="1100" dirty="0">
              <a:ea typeface="Calibri"/>
              <a:cs typeface="Vrinda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326313" y="381753"/>
            <a:ext cx="4596019" cy="3968749"/>
            <a:chOff x="7326313" y="381753"/>
            <a:chExt cx="4596019" cy="396874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828" y="381753"/>
              <a:ext cx="3968749" cy="396874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8" cstate="print">
              <a:clrChange>
                <a:clrFrom>
                  <a:srgbClr val="F1EFF4"/>
                </a:clrFrom>
                <a:clrTo>
                  <a:srgbClr val="F1EFF4">
                    <a:alpha val="0"/>
                  </a:srgbClr>
                </a:clrTo>
              </a:clrChange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79" t="10100" r="11445" b="17451"/>
            <a:stretch/>
          </p:blipFill>
          <p:spPr>
            <a:xfrm>
              <a:off x="7326313" y="385293"/>
              <a:ext cx="695400" cy="7161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4" name="Up Arrow 23"/>
            <p:cNvSpPr/>
            <p:nvPr/>
          </p:nvSpPr>
          <p:spPr>
            <a:xfrm rot="6268976">
              <a:off x="8208478" y="570191"/>
              <a:ext cx="194644" cy="465665"/>
            </a:xfrm>
            <a:prstGeom prst="upArrow">
              <a:avLst>
                <a:gd name="adj1" fmla="val 50000"/>
                <a:gd name="adj2" fmla="val 60880"/>
              </a:avLst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Up Arrow 24"/>
            <p:cNvSpPr/>
            <p:nvPr/>
          </p:nvSpPr>
          <p:spPr>
            <a:xfrm rot="6268976">
              <a:off x="10856963" y="2133294"/>
              <a:ext cx="194644" cy="465665"/>
            </a:xfrm>
            <a:prstGeom prst="upArrow">
              <a:avLst>
                <a:gd name="adj1" fmla="val 50000"/>
                <a:gd name="adj2" fmla="val 60880"/>
              </a:avLst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6793" y="2550205"/>
              <a:ext cx="855539" cy="855539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8560264" y="1529952"/>
              <a:ext cx="1948361" cy="48387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3600" dirty="0">
                  <a:latin typeface="NikoshBAN"/>
                  <a:ea typeface="Calibri"/>
                  <a:cs typeface="Vrinda"/>
                </a:rPr>
                <a:t>C</a:t>
              </a:r>
              <a:r>
                <a:rPr lang="en-US" sz="3600" baseline="-25000" dirty="0">
                  <a:latin typeface="Times New Roman"/>
                  <a:ea typeface="Calibri"/>
                  <a:cs typeface="Vrinda"/>
                </a:rPr>
                <a:t>6</a:t>
              </a:r>
              <a:r>
                <a:rPr lang="en-US" sz="3600" dirty="0">
                  <a:latin typeface="NikoshBAN"/>
                  <a:ea typeface="Calibri"/>
                  <a:cs typeface="Vrinda"/>
                </a:rPr>
                <a:t>H</a:t>
              </a:r>
              <a:r>
                <a:rPr lang="en-US" sz="3600" baseline="-25000" dirty="0">
                  <a:latin typeface="Times New Roman"/>
                  <a:ea typeface="Calibri"/>
                  <a:cs typeface="Vrinda"/>
                </a:rPr>
                <a:t>12</a:t>
              </a:r>
              <a:r>
                <a:rPr lang="en-US" sz="3600" dirty="0">
                  <a:latin typeface="NikoshBAN"/>
                  <a:ea typeface="Calibri"/>
                  <a:cs typeface="Vrinda"/>
                </a:rPr>
                <a:t>O</a:t>
              </a:r>
              <a:r>
                <a:rPr lang="en-US" sz="3600" baseline="-25000" dirty="0">
                  <a:latin typeface="Times New Roman"/>
                  <a:ea typeface="Calibri"/>
                  <a:cs typeface="Vrinda"/>
                </a:rPr>
                <a:t>6</a:t>
              </a:r>
              <a:endParaRPr lang="en-US" sz="3600" dirty="0">
                <a:ea typeface="Calibri"/>
                <a:cs typeface="Vrinda"/>
              </a:endParaRPr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>
            <a:off x="6286342" y="1101451"/>
            <a:ext cx="898685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839777" y="2213667"/>
            <a:ext cx="2008824" cy="2555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94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0B8948-C957-453C-AC43-1234FCDCE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600B8948-C957-453C-AC43-1234FCDCE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600B8948-C957-453C-AC43-1234FCDCE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AE74D3-DF9E-4B89-83B8-EEE7D2DB8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graphicEl>
                                              <a:dgm id="{6CAE74D3-DF9E-4B89-83B8-EEE7D2DB8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6CAE74D3-DF9E-4B89-83B8-EEE7D2DB8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304157-661A-49DF-9E38-1ABF48134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F2304157-661A-49DF-9E38-1ABF48134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F2304157-661A-49DF-9E38-1ABF48134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DC80A6-6662-4749-9786-3F019386B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5BDC80A6-6662-4749-9786-3F019386B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5BDC80A6-6662-4749-9786-3F019386B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BE522C-88EA-4F79-A30A-61208F033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EFBE522C-88EA-4F79-A30A-61208F033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EFBE522C-88EA-4F79-A30A-61208F033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464AA6-8259-4554-882B-EC3DEEB89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CB464AA6-8259-4554-882B-EC3DEEB89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CB464AA6-8259-4554-882B-EC3DEEB89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one"/>
        </p:bldSub>
      </p:bldGraphic>
      <p:bldP spid="4" grpId="0" animBg="1"/>
      <p:bldP spid="5" grpId="0" animBg="1"/>
      <p:bldP spid="6" grpId="0"/>
      <p:bldP spid="7" grpId="0" animBg="1"/>
      <p:bldP spid="8" grpId="0" animBg="1"/>
      <p:bldP spid="9" grpId="0" animBg="1"/>
      <p:bldP spid="10" grpId="0"/>
      <p:bldP spid="13" grpId="0" animBg="1"/>
      <p:bldP spid="15" grpId="0"/>
      <p:bldP spid="16" grpId="0" animBg="1"/>
      <p:bldP spid="17" grpId="0" animBg="1"/>
      <p:bldP spid="18" grpId="0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9873" y="136501"/>
            <a:ext cx="4800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সবাত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শ্বসন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প্রক্রিয়ার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ধাপসমূহ: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6314" y="990600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গ্লুকোজ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87488" y="5497624"/>
            <a:ext cx="7848872" cy="555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ছয় অণু কার্বন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ডাই-অক্সাইড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, ছয় অণু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৩৮ টি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ATP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506572181"/>
              </p:ext>
            </p:extLst>
          </p:nvPr>
        </p:nvGraphicFramePr>
        <p:xfrm>
          <a:off x="4191000" y="818412"/>
          <a:ext cx="6369496" cy="5048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Down Arrow 12"/>
          <p:cNvSpPr/>
          <p:nvPr/>
        </p:nvSpPr>
        <p:spPr>
          <a:xfrm>
            <a:off x="6456040" y="4797152"/>
            <a:ext cx="381000" cy="381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rved Down Arrow 3"/>
          <p:cNvSpPr/>
          <p:nvPr/>
        </p:nvSpPr>
        <p:spPr>
          <a:xfrm>
            <a:off x="3733800" y="1143000"/>
            <a:ext cx="533400" cy="457200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1" y="1641244"/>
            <a:ext cx="1490345" cy="4838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NikoshBAN"/>
                <a:ea typeface="Calibri"/>
                <a:cs typeface="Vrinda"/>
              </a:rPr>
              <a:t>C</a:t>
            </a:r>
            <a:r>
              <a:rPr lang="en-US" sz="2800" baseline="-25000" dirty="0">
                <a:latin typeface="Times New Roman"/>
                <a:ea typeface="Calibri"/>
                <a:cs typeface="Vrinda"/>
              </a:rPr>
              <a:t>6</a:t>
            </a:r>
            <a:r>
              <a:rPr lang="en-US" sz="2800" dirty="0">
                <a:latin typeface="NikoshBAN"/>
                <a:ea typeface="Calibri"/>
                <a:cs typeface="Vrinda"/>
              </a:rPr>
              <a:t>H</a:t>
            </a:r>
            <a:r>
              <a:rPr lang="en-US" sz="2800" baseline="-25000" dirty="0">
                <a:latin typeface="Times New Roman"/>
                <a:ea typeface="Calibri"/>
                <a:cs typeface="Vrinda"/>
              </a:rPr>
              <a:t>12</a:t>
            </a:r>
            <a:r>
              <a:rPr lang="en-US" sz="2800" dirty="0">
                <a:latin typeface="NikoshBAN"/>
                <a:ea typeface="Calibri"/>
                <a:cs typeface="Vrinda"/>
              </a:rPr>
              <a:t>O</a:t>
            </a:r>
            <a:r>
              <a:rPr lang="en-US" sz="2800" baseline="-25000" dirty="0">
                <a:latin typeface="Times New Roman"/>
                <a:ea typeface="Calibri"/>
                <a:cs typeface="Vrinda"/>
              </a:rPr>
              <a:t>6</a:t>
            </a:r>
            <a:endParaRPr lang="en-US" sz="1100" dirty="0">
              <a:ea typeface="Calibri"/>
              <a:cs typeface="Vrinda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9460" y="134795"/>
            <a:ext cx="67056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সবাত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শ্বস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প্রক্রিয়ার ধাপ কয়টি?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58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76B1EDC-EFAA-4EED-9492-DE98C32F3E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graphicEl>
                                              <a:dgm id="{276B1EDC-EFAA-4EED-9492-DE98C32F3E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graphicEl>
                                              <a:dgm id="{276B1EDC-EFAA-4EED-9492-DE98C32F3E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graphicEl>
                                              <a:dgm id="{276B1EDC-EFAA-4EED-9492-DE98C32F3E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660EDD4-70E9-4CFC-ACA9-D8BC0959A5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>
                                            <p:graphicEl>
                                              <a:dgm id="{E660EDD4-70E9-4CFC-ACA9-D8BC0959A5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graphicEl>
                                              <a:dgm id="{E660EDD4-70E9-4CFC-ACA9-D8BC0959A5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graphicEl>
                                              <a:dgm id="{E660EDD4-70E9-4CFC-ACA9-D8BC0959A5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6A0CE61-BE07-476C-A2F5-15C6BBAEF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>
                                            <p:graphicEl>
                                              <a:dgm id="{D6A0CE61-BE07-476C-A2F5-15C6BBAEF5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graphicEl>
                                              <a:dgm id="{D6A0CE61-BE07-476C-A2F5-15C6BBAEF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graphicEl>
                                              <a:dgm id="{D6A0CE61-BE07-476C-A2F5-15C6BBAEF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59947C2-CBF5-4D7C-9418-89D96AB612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>
                                            <p:graphicEl>
                                              <a:dgm id="{059947C2-CBF5-4D7C-9418-89D96AB612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>
                                            <p:graphicEl>
                                              <a:dgm id="{059947C2-CBF5-4D7C-9418-89D96AB612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>
                                            <p:graphicEl>
                                              <a:dgm id="{059947C2-CBF5-4D7C-9418-89D96AB612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0ACD075-A590-4F55-BF53-1A2F63D6C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>
                                            <p:graphicEl>
                                              <a:dgm id="{80ACD075-A590-4F55-BF53-1A2F63D6C1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>
                                            <p:graphicEl>
                                              <a:dgm id="{80ACD075-A590-4F55-BF53-1A2F63D6C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>
                                            <p:graphicEl>
                                              <a:dgm id="{80ACD075-A590-4F55-BF53-1A2F63D6C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114DBD2-5BDB-44A4-95C5-49074476F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>
                                            <p:graphicEl>
                                              <a:dgm id="{F114DBD2-5BDB-44A4-95C5-49074476F8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>
                                            <p:graphicEl>
                                              <a:dgm id="{F114DBD2-5BDB-44A4-95C5-49074476F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>
                                            <p:graphicEl>
                                              <a:dgm id="{F114DBD2-5BDB-44A4-95C5-49074476F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6959ACE-683B-4EBC-9429-35C5D4A8F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>
                                            <p:graphicEl>
                                              <a:dgm id="{F6959ACE-683B-4EBC-9429-35C5D4A8F6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>
                                            <p:graphicEl>
                                              <a:dgm id="{F6959ACE-683B-4EBC-9429-35C5D4A8F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>
                                            <p:graphicEl>
                                              <a:dgm id="{F6959ACE-683B-4EBC-9429-35C5D4A8F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8FA53BB-51E2-4DE1-9B39-DBFFB959F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">
                                            <p:graphicEl>
                                              <a:dgm id="{38FA53BB-51E2-4DE1-9B39-DBFFB959F0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>
                                            <p:graphicEl>
                                              <a:dgm id="{38FA53BB-51E2-4DE1-9B39-DBFFB959F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>
                                            <p:graphicEl>
                                              <a:dgm id="{38FA53BB-51E2-4DE1-9B39-DBFFB959F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7916E96-F27A-4745-A6A4-F9F3A462D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2">
                                            <p:graphicEl>
                                              <a:dgm id="{B7916E96-F27A-4745-A6A4-F9F3A462DF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>
                                            <p:graphicEl>
                                              <a:dgm id="{B7916E96-F27A-4745-A6A4-F9F3A462D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>
                                            <p:graphicEl>
                                              <a:dgm id="{B7916E96-F27A-4745-A6A4-F9F3A462D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D2A780D-E03C-4087-BF0E-05B09D05B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2">
                                            <p:graphicEl>
                                              <a:dgm id="{5D2A780D-E03C-4087-BF0E-05B09D05B1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>
                                            <p:graphicEl>
                                              <a:dgm id="{5D2A780D-E03C-4087-BF0E-05B09D05B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">
                                            <p:graphicEl>
                                              <a:dgm id="{5D2A780D-E03C-4087-BF0E-05B09D05B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Graphic spid="12" grpId="0">
        <p:bldSub>
          <a:bldDgm bld="one"/>
        </p:bldSub>
      </p:bldGraphic>
      <p:bldP spid="13" grpId="0" animBg="1"/>
      <p:bldP spid="4" grpId="0" animBg="1"/>
      <p:bldP spid="8" grpId="0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16081" y="1326664"/>
            <a:ext cx="3141287" cy="590169"/>
            <a:chOff x="3456806" y="1723067"/>
            <a:chExt cx="2382043" cy="731437"/>
          </a:xfrm>
          <a:solidFill>
            <a:schemeClr val="bg1"/>
          </a:solidFill>
        </p:grpSpPr>
        <p:sp>
          <p:nvSpPr>
            <p:cNvPr id="3" name="Rounded Rectangle 2"/>
            <p:cNvSpPr/>
            <p:nvPr/>
          </p:nvSpPr>
          <p:spPr>
            <a:xfrm>
              <a:off x="3456806" y="1723067"/>
              <a:ext cx="2382029" cy="73143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4" name="Rounded Rectangle 4"/>
            <p:cNvSpPr/>
            <p:nvPr/>
          </p:nvSpPr>
          <p:spPr>
            <a:xfrm>
              <a:off x="3528244" y="1723067"/>
              <a:ext cx="2310605" cy="66001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গ্লাইকোলাইসিস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867703" y="2227721"/>
            <a:ext cx="4616187" cy="493821"/>
            <a:chOff x="1095973" y="1156413"/>
            <a:chExt cx="3202621" cy="758132"/>
          </a:xfrm>
          <a:solidFill>
            <a:schemeClr val="bg1"/>
          </a:solidFill>
        </p:grpSpPr>
        <p:sp>
          <p:nvSpPr>
            <p:cNvPr id="6" name="Rounded Rectangle 5"/>
            <p:cNvSpPr/>
            <p:nvPr/>
          </p:nvSpPr>
          <p:spPr>
            <a:xfrm>
              <a:off x="1095973" y="1156413"/>
              <a:ext cx="3202621" cy="758132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132989" y="1193429"/>
              <a:ext cx="3128589" cy="6841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অ্যাসিটাইল </a:t>
              </a:r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কো- এ 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46587" y="4115544"/>
            <a:ext cx="2565939" cy="609600"/>
            <a:chOff x="4280171" y="900739"/>
            <a:chExt cx="1945756" cy="804875"/>
          </a:xfrm>
          <a:solidFill>
            <a:schemeClr val="bg1"/>
          </a:solidFill>
        </p:grpSpPr>
        <p:sp>
          <p:nvSpPr>
            <p:cNvPr id="9" name="Rounded Rectangle 8"/>
            <p:cNvSpPr/>
            <p:nvPr/>
          </p:nvSpPr>
          <p:spPr>
            <a:xfrm>
              <a:off x="4280171" y="900739"/>
              <a:ext cx="1945756" cy="804875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4351609" y="900739"/>
              <a:ext cx="1867160" cy="7262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ক্রেবস চক্র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212764" y="5048771"/>
            <a:ext cx="2740573" cy="783738"/>
            <a:chOff x="3200402" y="3260746"/>
            <a:chExt cx="2663751" cy="752455"/>
          </a:xfrm>
          <a:solidFill>
            <a:schemeClr val="bg1"/>
          </a:solidFill>
        </p:grpSpPr>
        <p:sp>
          <p:nvSpPr>
            <p:cNvPr id="12" name="Rounded Rectangle 11"/>
            <p:cNvSpPr/>
            <p:nvPr/>
          </p:nvSpPr>
          <p:spPr>
            <a:xfrm>
              <a:off x="3200402" y="3260746"/>
              <a:ext cx="2663751" cy="752455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3237140" y="3297484"/>
              <a:ext cx="2590275" cy="67897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ইলেকট্রন </a:t>
              </a:r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প্রবাহতন্ত্র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2794568" y="177754"/>
            <a:ext cx="67056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সবাত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শ্বস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প্রক্রিয়ার ধাপসমূহ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সংঘটনের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80666" y="1655223"/>
            <a:ext cx="1911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সাই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টো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প্লাজম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042968" y="507313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494669" y="4749766"/>
            <a:ext cx="2051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মাইটোকন্ড্রিয়া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6" t="30739" b="5482"/>
          <a:stretch/>
        </p:blipFill>
        <p:spPr>
          <a:xfrm>
            <a:off x="2163606" y="4221088"/>
            <a:ext cx="1484122" cy="1822927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V="1">
            <a:off x="3316857" y="4992397"/>
            <a:ext cx="993212" cy="189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89249" y="946082"/>
            <a:ext cx="3670446" cy="3275006"/>
            <a:chOff x="784441" y="946082"/>
            <a:chExt cx="3670446" cy="3275006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3405010" y="2071965"/>
              <a:ext cx="1049877" cy="6993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67" t="4485" r="20705" b="5815"/>
            <a:stretch/>
          </p:blipFill>
          <p:spPr>
            <a:xfrm>
              <a:off x="784441" y="946082"/>
              <a:ext cx="2736304" cy="2880321"/>
            </a:xfrm>
            <a:prstGeom prst="rect">
              <a:avLst/>
            </a:prstGeom>
          </p:spPr>
        </p:pic>
        <p:cxnSp>
          <p:nvCxnSpPr>
            <p:cNvPr id="20" name="Straight Arrow Connector 19"/>
            <p:cNvCxnSpPr/>
            <p:nvPr/>
          </p:nvCxnSpPr>
          <p:spPr>
            <a:xfrm>
              <a:off x="1847528" y="2996952"/>
              <a:ext cx="639216" cy="122413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Left Brace 14"/>
          <p:cNvSpPr/>
          <p:nvPr/>
        </p:nvSpPr>
        <p:spPr>
          <a:xfrm>
            <a:off x="6168008" y="1196752"/>
            <a:ext cx="755236" cy="165214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/>
          <p:cNvSpPr/>
          <p:nvPr/>
        </p:nvSpPr>
        <p:spPr>
          <a:xfrm>
            <a:off x="6418954" y="4190522"/>
            <a:ext cx="755236" cy="165214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5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40" grpId="0"/>
      <p:bldP spid="15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76699" y="1196752"/>
            <a:ext cx="4426915" cy="4896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ধাপ ১ :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গ্লাইকোলাইসিস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7677" y="3956740"/>
            <a:ext cx="5509592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অণু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ATP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 অণু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ATP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ATP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79576" y="2711099"/>
            <a:ext cx="5547693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 অণু পাইরুভিক এসিড (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</a:t>
            </a:r>
            <a:r>
              <a:rPr lang="en-US" sz="32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</a:t>
            </a:r>
            <a:r>
              <a:rPr lang="en-US" sz="32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32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17677" y="4978486"/>
            <a:ext cx="3565376" cy="665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 অণু  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NADH+H</a:t>
            </a:r>
            <a:r>
              <a:rPr lang="en-US" sz="3200" b="1" baseline="30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+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402904" y="2819400"/>
            <a:ext cx="457200" cy="3810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402904" y="4109140"/>
            <a:ext cx="457200" cy="3810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402904" y="5120495"/>
            <a:ext cx="457200" cy="3810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001064" y="332685"/>
            <a:ext cx="2557024" cy="6698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উৎপন্ন দ্রব্য 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243" y="2188083"/>
            <a:ext cx="2525266" cy="12626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3558437"/>
            <a:ext cx="1624834" cy="133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0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3" grpId="0" animBg="1"/>
      <p:bldP spid="9" grpId="0" animBg="1"/>
      <p:bldP spid="11" grpId="0" animBg="1"/>
      <p:bldP spid="5" grpId="0" animBg="1"/>
    </p:bldLst>
  </p:timing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personal template</Template>
  <TotalTime>1550</TotalTime>
  <Words>392</Words>
  <Application>Microsoft Office PowerPoint</Application>
  <PresentationFormat>Widescreen</PresentationFormat>
  <Paragraphs>122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SutonnyMJ</vt:lpstr>
      <vt:lpstr>Times New Roman</vt:lpstr>
      <vt:lpstr>Vrinda</vt:lpstr>
      <vt:lpstr>Wingdings</vt:lpstr>
      <vt:lpstr>Template</vt:lpstr>
      <vt:lpstr>1_Template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ismail - [2010]</cp:lastModifiedBy>
  <cp:revision>177</cp:revision>
  <dcterms:created xsi:type="dcterms:W3CDTF">2006-08-16T00:00:00Z</dcterms:created>
  <dcterms:modified xsi:type="dcterms:W3CDTF">2020-04-17T01:53:13Z</dcterms:modified>
</cp:coreProperties>
</file>