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8" r:id="rId5"/>
    <p:sldId id="270" r:id="rId6"/>
    <p:sldId id="271" r:id="rId7"/>
    <p:sldId id="260" r:id="rId8"/>
    <p:sldId id="262" r:id="rId9"/>
    <p:sldId id="261" r:id="rId10"/>
    <p:sldId id="267" r:id="rId11"/>
    <p:sldId id="263" r:id="rId12"/>
    <p:sldId id="265" r:id="rId13"/>
    <p:sldId id="266" r:id="rId14"/>
    <p:sldId id="269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3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2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5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1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33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338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412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93D6EB-196B-471F-8146-4568FF9FC97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ADDE4A-753A-4187-B018-1FFBC66B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CB36-6DBA-4AA6-8896-0D9252A83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F5FBC-FCF5-4701-BE35-FCF5A8E7C1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EA7D6D-6EDD-4B14-A9E5-87F1143B0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45" y="289249"/>
            <a:ext cx="11280710" cy="62608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41439C-C527-4CF1-959E-154457B9E955}"/>
              </a:ext>
            </a:extLst>
          </p:cNvPr>
          <p:cNvSpPr txBox="1"/>
          <p:nvPr/>
        </p:nvSpPr>
        <p:spPr>
          <a:xfrm>
            <a:off x="597160" y="579704"/>
            <a:ext cx="801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80E7E-A163-4489-865E-F53F92855794}"/>
              </a:ext>
            </a:extLst>
          </p:cNvPr>
          <p:cNvSpPr txBox="1"/>
          <p:nvPr/>
        </p:nvSpPr>
        <p:spPr>
          <a:xfrm>
            <a:off x="4301413" y="636554"/>
            <a:ext cx="7576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7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F0E48-FA6B-4CC9-8649-DA370CECE5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34F9AC-FFAF-4374-92B8-11CC4C434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88" y="2175938"/>
            <a:ext cx="9783334" cy="436672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FE1B7FD-ACFE-4D99-B24E-778DC8BEE36F}"/>
              </a:ext>
            </a:extLst>
          </p:cNvPr>
          <p:cNvSpPr/>
          <p:nvPr/>
        </p:nvSpPr>
        <p:spPr>
          <a:xfrm>
            <a:off x="980398" y="419878"/>
            <a:ext cx="9932624" cy="175606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প্রথমে তিনটি পাত্রের জুসকে এক সাথে যোগ করে পরে তিনটি পাত্রে সমান ভাবে ভাগ করে দিতে হবে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315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380C-2680-4645-9875-28B60FCA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39445-2006-489E-A4B7-C8C03F747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46A2C-D96D-436F-82F5-2D391179A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64" y="1236306"/>
            <a:ext cx="10007081" cy="4385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82242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5641-75D6-4F47-B4B5-EC56984D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1" y="2621901"/>
            <a:ext cx="9834466" cy="358295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াশি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াশিগুলোর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াশিগুলোর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975DB194-3B4C-4820-A912-D98D41879B78}"/>
              </a:ext>
            </a:extLst>
          </p:cNvPr>
          <p:cNvSpPr/>
          <p:nvPr/>
        </p:nvSpPr>
        <p:spPr>
          <a:xfrm>
            <a:off x="1240971" y="475861"/>
            <a:ext cx="9834466" cy="2463282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গড়ের সংজ্ঞা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93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971A-7132-4721-BA77-E8F057DB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3D9D1-6B40-48CA-9B86-CCF6A152F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46E4D75-156C-4A73-98B5-49FCCFEE65D4}"/>
              </a:ext>
            </a:extLst>
          </p:cNvPr>
          <p:cNvSpPr/>
          <p:nvPr/>
        </p:nvSpPr>
        <p:spPr>
          <a:xfrm>
            <a:off x="699796" y="1194318"/>
            <a:ext cx="10991461" cy="4469364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</a:p>
          <a:p>
            <a:pPr algn="ctr"/>
            <a:endParaRPr lang="bn-IN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= রাশিগুলোর যোগফল </a:t>
            </a: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রাশিগুলোর সংখ্যা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4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B6EC-AC92-44E1-AAAE-FC9740BD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461" y="961053"/>
            <a:ext cx="10021078" cy="493589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z="115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br>
              <a:rPr lang="en-US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গুলোর গড় নির্ণয় কর</a:t>
            </a:r>
            <a:b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  ২৪, ৩৪, ৬৩,৫৩, ৪০ 		</a:t>
            </a:r>
            <a:b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  ১১০, ২৪৫, ৩০০, ২২৫, ২০০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3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D3C3-7E21-4B58-A8AE-C2C3A325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AEE64-7234-4361-94DB-74630B81C9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71465-E166-4FCC-B82E-8508FACE8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8" y="410547"/>
            <a:ext cx="11672596" cy="61302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E17C73-95A7-4B84-85F8-B357BADC5791}"/>
              </a:ext>
            </a:extLst>
          </p:cNvPr>
          <p:cNvSpPr txBox="1"/>
          <p:nvPr/>
        </p:nvSpPr>
        <p:spPr>
          <a:xfrm>
            <a:off x="727788" y="5288340"/>
            <a:ext cx="81083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9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1">
            <a:extLst>
              <a:ext uri="{FF2B5EF4-FFF2-40B4-BE49-F238E27FC236}">
                <a16:creationId xmlns:a16="http://schemas.microsoft.com/office/drawing/2014/main" id="{5132FB2B-49FE-4124-A985-3C801508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642938"/>
            <a:ext cx="6615403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EFC37-F41A-4041-8016-7914F78B56E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শিখা রানী বিশ্বাস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রামদী সরকারী প্রাথমিক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কুলিয়ারচর, কিশোরগঞ্জ।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A05BF93-1CEB-4903-8ACE-A0C05893D1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62" y="642938"/>
            <a:ext cx="4327271" cy="595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2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1">
            <a:extLst>
              <a:ext uri="{FF2B5EF4-FFF2-40B4-BE49-F238E27FC236}">
                <a16:creationId xmlns:a16="http://schemas.microsoft.com/office/drawing/2014/main" id="{0E33AAB1-72FF-4D97-B435-4568FD2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412" y="639254"/>
            <a:ext cx="9685175" cy="2170177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DC1E3-47DE-4BCB-86D0-BD50DC91A8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BF5FAB10-6AEF-4757-BFE6-96616F4FF9F7}"/>
              </a:ext>
            </a:extLst>
          </p:cNvPr>
          <p:cNvSpPr/>
          <p:nvPr/>
        </p:nvSpPr>
        <p:spPr>
          <a:xfrm>
            <a:off x="1113453" y="2271087"/>
            <a:ext cx="10148596" cy="4232349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 </a:t>
            </a:r>
          </a:p>
          <a:p>
            <a:pPr algn="ctr"/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     অধ্যায়ঃ   ৮</a:t>
            </a:r>
          </a:p>
          <a:p>
            <a:pPr algn="ctr"/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গড়      সময়ঃ ৪০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51303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3FF3A-E0D7-4E2B-8A7F-0B005658F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29" y="1091682"/>
            <a:ext cx="9937102" cy="455333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b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১৬.১.১  গড় কী তা বলতে পারবে।</a:t>
            </a:r>
            <a:b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১৬.১.১  গড় নির্ণয় করতে পারবে 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85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15A9-62AC-42A6-B4B9-3BB2A61E9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682" y="1119673"/>
            <a:ext cx="9927771" cy="458133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থাকতে হলে কিছুক্ষন পর পর সাবান দিয়ে ২০ সেকেন্ড ধরে হাত ধুতে হবে।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61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B55F-AC71-41EF-B693-6ECE9B90C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955" y="951722"/>
            <a:ext cx="9666514" cy="473995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</a:t>
            </a:r>
            <a:b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76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C6745-8DDD-40FB-8E39-6C9D94D2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B9372-A71A-4289-886B-62435FBCD4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D38ADF-5E49-49A9-81E9-5FB1FE0E2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63" y="65314"/>
            <a:ext cx="9591870" cy="67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11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2C888-E1EA-466F-AF30-2014612C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086" y="2199039"/>
            <a:ext cx="2432304" cy="1645920"/>
          </a:xfrm>
        </p:spPr>
        <p:txBody>
          <a:bodyPr>
            <a:normAutofit fontScale="90000"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তিনটি জারের জুসকে সমান পরিমান করে রাখব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0CEEABC-C877-4CDA-9DCA-BAECC2B3C7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" r="1703"/>
          <a:stretch>
            <a:fillRect/>
          </a:stretch>
        </p:blipFill>
        <p:spPr>
          <a:xfrm>
            <a:off x="0" y="0"/>
            <a:ext cx="12192000" cy="6858000"/>
          </a:xfrm>
          <a:ln w="76200">
            <a:solidFill>
              <a:srgbClr val="00B050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54D52-E9BF-4D37-A44B-527761805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97821" y="1270923"/>
            <a:ext cx="2432304" cy="3502152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465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7DC0-FC65-4F2B-B750-29715AAD3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59286-D68D-42F8-96B7-039376E801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3E6D4-FB62-401D-9473-328FCAAF4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33" y="1073020"/>
            <a:ext cx="10282334" cy="471195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90674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193</TotalTime>
  <Words>218</Words>
  <Application>Microsoft Office PowerPoint</Application>
  <PresentationFormat>Widescreen</PresentationFormat>
  <Paragraphs>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Garamond</vt:lpstr>
      <vt:lpstr>NikoshBAN</vt:lpstr>
      <vt:lpstr>Savon</vt:lpstr>
      <vt:lpstr>PowerPoint Presentation</vt:lpstr>
      <vt:lpstr>শিক্ষক পরিচিতি</vt:lpstr>
      <vt:lpstr>পাঠ পরিচিতি</vt:lpstr>
      <vt:lpstr>শিখনফল ১৬.১.১  গড় কী তা বলতে পারবে। ১৬.১.১  গড় নির্ণয় করতে পারবে ।</vt:lpstr>
      <vt:lpstr>সুস্থ্য থাকতে হলে কিছুক্ষন পর পর সাবান দিয়ে ২০ সেকেন্ড ধরে হাত ধুতে হবে।</vt:lpstr>
      <vt:lpstr>আমাদের আজকের পাঠ  গড়</vt:lpstr>
      <vt:lpstr>PowerPoint Presentation</vt:lpstr>
      <vt:lpstr>এই তিনটি জারের জুসকে সমান পরিমান করে রাখব</vt:lpstr>
      <vt:lpstr>PowerPoint Presentation</vt:lpstr>
      <vt:lpstr>PowerPoint Presentation</vt:lpstr>
      <vt:lpstr>PowerPoint Presentation</vt:lpstr>
      <vt:lpstr>কতগুলো রাশি দেওয়া থাকলে, রাশিগুলোর যোগফলকে রাশিগুলোর সংখ্যা দ্বারা ভাগ করলে যে মান পাওয়া যায় তাকে রাশিগুলোর গড় বলে।</vt:lpstr>
      <vt:lpstr>PowerPoint Presentation</vt:lpstr>
      <vt:lpstr>বাড়ীর কাজ সংখ্যা গুলোর গড় নির্ণয় কর  ক।   ২৪, ৩৪, ৬৩,৫৩, ৪০    খ।   ১১০, ২৪৫, ৩০০, ২২৫, ২০০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Shikha</dc:creator>
  <cp:lastModifiedBy>Shikha</cp:lastModifiedBy>
  <cp:revision>40</cp:revision>
  <dcterms:created xsi:type="dcterms:W3CDTF">2020-04-16T04:20:31Z</dcterms:created>
  <dcterms:modified xsi:type="dcterms:W3CDTF">2020-04-17T12:55:46Z</dcterms:modified>
</cp:coreProperties>
</file>