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9.wav" ContentType="audio/wav"/>
  <Override PartName="/ppt/media/media3.gif" ContentType="video/unknown"/>
  <Override PartName="/ppt/media/media6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1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01" r:id="rId15"/>
    <p:sldId id="300" r:id="rId16"/>
    <p:sldId id="292" r:id="rId17"/>
    <p:sldId id="293" r:id="rId18"/>
    <p:sldId id="302" r:id="rId19"/>
    <p:sldId id="303" r:id="rId20"/>
    <p:sldId id="294" r:id="rId21"/>
    <p:sldId id="282" r:id="rId22"/>
    <p:sldId id="304" r:id="rId23"/>
    <p:sldId id="305" r:id="rId24"/>
    <p:sldId id="306" r:id="rId25"/>
    <p:sldId id="295" r:id="rId26"/>
    <p:sldId id="296" r:id="rId27"/>
    <p:sldId id="297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54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4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4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9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4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133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6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6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4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0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30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16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62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4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603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9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15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1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60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930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90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58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3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06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014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44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95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5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210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92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86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106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31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70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195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21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77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5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16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0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34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815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709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6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8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22.png"/><Relationship Id="rId5" Type="http://schemas.openxmlformats.org/officeDocument/2006/relationships/image" Target="../media/image19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microsoft.com/office/2007/relationships/hdphoto" Target="../media/hdphoto2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6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audio" Target="../media/audio3.wav"/><Relationship Id="rId9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6.wav"/><Relationship Id="rId11" Type="http://schemas.openxmlformats.org/officeDocument/2006/relationships/image" Target="../media/image24.jpg"/><Relationship Id="rId5" Type="http://schemas.openxmlformats.org/officeDocument/2006/relationships/audio" Target="../media/audio10.wav"/><Relationship Id="rId10" Type="http://schemas.openxmlformats.org/officeDocument/2006/relationships/image" Target="../media/image16.jpg"/><Relationship Id="rId4" Type="http://schemas.openxmlformats.org/officeDocument/2006/relationships/audio" Target="../media/audio3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5.jpg"/><Relationship Id="rId4" Type="http://schemas.openxmlformats.org/officeDocument/2006/relationships/audio" Target="../media/audio3.wav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9.m4a"/><Relationship Id="rId7" Type="http://schemas.openxmlformats.org/officeDocument/2006/relationships/image" Target="../media/image28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3.wav"/><Relationship Id="rId5" Type="http://schemas.openxmlformats.org/officeDocument/2006/relationships/image" Target="../media/image27.jpeg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audio" Target="../media/audio2.wav"/><Relationship Id="rId4" Type="http://schemas.openxmlformats.org/officeDocument/2006/relationships/audio" Target="../media/audio11.wav"/><Relationship Id="rId9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0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NUL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image" Target="../media/image18.png"/><Relationship Id="rId5" Type="http://schemas.openxmlformats.org/officeDocument/2006/relationships/audio" Target="../media/audio7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8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7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g ey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8129" y="26744"/>
            <a:ext cx="6826871" cy="62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3164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44319" cy="639320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7752945" y="3749723"/>
            <a:ext cx="413425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745" y="3749723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ধ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61576" y="5558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421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33333E-6 L -0.48932 -0.5141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69 -0.00694 L 0.54206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01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749723"/>
            <a:ext cx="432394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ধোপা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745" y="3749723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ধ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95900" y="5705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06208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33333E-6 L -0.48932 -0.5141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099 -0.00902 L 0.54336 0.4439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4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0"/>
            <a:ext cx="8458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1"/>
            <a:ext cx="8458200" cy="5628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3749723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ধুমকেতু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580" y="377175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ধ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23690" y="5700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29757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4.07407E-6 L -0.48932 -0.5141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95 0.00625 L 0.4513 0.44908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2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487BD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7736" y="0"/>
            <a:ext cx="9316528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 fullScrn="1"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3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270038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6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9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397427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ধোপা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দোকান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706" y="1802396"/>
            <a:ext cx="24168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ডালিম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8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7134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ঢাকনা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দুধ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চশমা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চোখ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নৌকা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18410"/>
              </p:ext>
            </p:extLst>
          </p:nvPr>
        </p:nvGraphicFramePr>
        <p:xfrm>
          <a:off x="1853961" y="1279623"/>
          <a:ext cx="10008078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7679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7010399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0" y="1413826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3094053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0" y="3170253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58200" y="4618053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ধুমকেতু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34770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  <a:r>
              <a:rPr lang="en-US" sz="4800" b="1" noProof="0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মকেতু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ডিম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184" y="4621798"/>
            <a:ext cx="23340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…ই</a:t>
            </a:r>
            <a:endParaRPr kumimoji="0" lang="en-US" sz="4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66625"/>
              </p:ext>
            </p:extLst>
          </p:nvPr>
        </p:nvGraphicFramePr>
        <p:xfrm>
          <a:off x="2175181" y="1676400"/>
          <a:ext cx="6705600" cy="4203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1892" y="1837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076" y="314412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ডি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3076" y="4570214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দোলনা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টগর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টিয়া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দাদা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জুঁই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নিয়া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92563"/>
              </p:ext>
            </p:extLst>
          </p:nvPr>
        </p:nvGraphicFramePr>
        <p:xfrm>
          <a:off x="2062117" y="1538086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352800" y="1981200"/>
            <a:ext cx="3352800" cy="3200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81400" y="2057400"/>
            <a:ext cx="2743200" cy="1054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0"/>
            <a:ext cx="28956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5200" y="4267200"/>
            <a:ext cx="2971800" cy="1143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1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4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ধ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764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286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657600" y="2438400"/>
          <a:ext cx="4191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Packager Shell Object" showAsIcon="1" r:id="rId5" imgW="1596240" imgH="554760" progId="Package">
                  <p:embed/>
                </p:oleObj>
              </mc:Choice>
              <mc:Fallback>
                <p:oleObj name="Packager Shell Object" showAsIcon="1" r:id="rId5" imgW="1596240" imgH="554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38400"/>
                        <a:ext cx="4191000" cy="213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7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76745" cy="5410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752945" y="3749723"/>
            <a:ext cx="360085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ধান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745" y="3749723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24273" y="5587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3225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33333E-6 L -0.48932 -0.5141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969 -0.00694 L 0.54206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8143"/>
            <a:ext cx="8810171" cy="6117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3749723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ধনিয়া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655" y="3749723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ধ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68545" y="5351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1680"/>
      </p:ext>
    </p:extLst>
  </p:cSld>
  <p:clrMapOvr>
    <a:masterClrMapping/>
  </p:clrMapOvr>
  <p:transition spd="slow">
    <p:wheel spokes="1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6289E-17 -3.33333E-6 L -0.30847 -0.41805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0602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06 0.00625 L 0.2349 0.44584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1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ধ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7270</TotalTime>
  <Words>206</Words>
  <Application>Microsoft Office PowerPoint</Application>
  <PresentationFormat>Widescreen</PresentationFormat>
  <Paragraphs>83</Paragraphs>
  <Slides>25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746</cp:revision>
  <dcterms:created xsi:type="dcterms:W3CDTF">2006-08-16T00:00:00Z</dcterms:created>
  <dcterms:modified xsi:type="dcterms:W3CDTF">2020-04-17T11:08:18Z</dcterms:modified>
</cp:coreProperties>
</file>