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28"/>
  </p:notesMasterIdLst>
  <p:sldIdLst>
    <p:sldId id="301" r:id="rId2"/>
    <p:sldId id="303" r:id="rId3"/>
    <p:sldId id="302" r:id="rId4"/>
    <p:sldId id="305" r:id="rId5"/>
    <p:sldId id="304" r:id="rId6"/>
    <p:sldId id="312" r:id="rId7"/>
    <p:sldId id="306" r:id="rId8"/>
    <p:sldId id="313" r:id="rId9"/>
    <p:sldId id="314" r:id="rId10"/>
    <p:sldId id="315" r:id="rId11"/>
    <p:sldId id="316" r:id="rId12"/>
    <p:sldId id="317" r:id="rId13"/>
    <p:sldId id="318" r:id="rId14"/>
    <p:sldId id="323" r:id="rId15"/>
    <p:sldId id="324" r:id="rId16"/>
    <p:sldId id="322" r:id="rId17"/>
    <p:sldId id="319" r:id="rId18"/>
    <p:sldId id="320" r:id="rId19"/>
    <p:sldId id="321" r:id="rId20"/>
    <p:sldId id="328" r:id="rId21"/>
    <p:sldId id="327" r:id="rId22"/>
    <p:sldId id="329" r:id="rId23"/>
    <p:sldId id="333" r:id="rId24"/>
    <p:sldId id="334" r:id="rId25"/>
    <p:sldId id="331" r:id="rId26"/>
    <p:sldId id="33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  <a:srgbClr val="0000FF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17-Apr-2020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4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35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6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2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8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6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35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0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24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1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1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2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8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4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E8E6-B6EB-498A-BC29-48D81AAAA5B6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9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0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8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2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smtClean="0"/>
              <a:pPr/>
              <a:t>17-Apr-2020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10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???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71" cy="693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420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</a:rPr>
              <a:t>সবাইকে স্বাগতম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45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7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14" y="0"/>
            <a:ext cx="9202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9923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29"/>
            <a:ext cx="9144000" cy="6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0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" y="-29029"/>
            <a:ext cx="9144001" cy="6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63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14" y="-43543"/>
            <a:ext cx="9144000" cy="692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17051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/>
          <a:stretch/>
        </p:blipFill>
        <p:spPr bwMode="auto">
          <a:xfrm>
            <a:off x="-29030" y="-14514"/>
            <a:ext cx="9173029" cy="682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3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2054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29" y="-14513"/>
            <a:ext cx="9144000" cy="685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4409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1" y="21772"/>
            <a:ext cx="9085942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9277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-14514" y="28816"/>
            <a:ext cx="9216571" cy="68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-14514" y="40633"/>
            <a:ext cx="9085943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13800" b="1" dirty="0"/>
              <a:t>تعريف المعلم</a:t>
            </a:r>
          </a:p>
          <a:p>
            <a:pPr algn="r"/>
            <a:r>
              <a:rPr lang="ar-SA" altLang="en-US" sz="5400" b="1" dirty="0">
                <a:solidFill>
                  <a:srgbClr val="FFC000"/>
                </a:solidFill>
              </a:rPr>
              <a:t>ابو عمر محمد فاروق حسين</a:t>
            </a:r>
          </a:p>
          <a:p>
            <a:pPr algn="r"/>
            <a:r>
              <a:rPr lang="ar-SA" altLang="en-US" sz="4000" b="1" dirty="0" smtClean="0">
                <a:solidFill>
                  <a:srgbClr val="00B050"/>
                </a:solidFill>
              </a:rPr>
              <a:t> مدير المدرسة </a:t>
            </a:r>
          </a:p>
          <a:p>
            <a:pPr algn="r"/>
            <a:r>
              <a:rPr lang="ar-SA" altLang="en-US" sz="4000" b="1" dirty="0" smtClean="0">
                <a:solidFill>
                  <a:srgbClr val="00B0F0"/>
                </a:solidFill>
              </a:rPr>
              <a:t>المدرسة </a:t>
            </a:r>
            <a:r>
              <a:rPr lang="ar-SA" altLang="en-US" sz="4000" b="1" dirty="0">
                <a:solidFill>
                  <a:srgbClr val="00B0F0"/>
                </a:solidFill>
              </a:rPr>
              <a:t>الدخليةالسلامية  بروداروغاهت</a:t>
            </a:r>
          </a:p>
          <a:p>
            <a:pPr algn="r"/>
            <a:r>
              <a:rPr lang="ar-SA" altLang="en-US" sz="5400" b="1" dirty="0">
                <a:solidFill>
                  <a:srgbClr val="AE1517"/>
                </a:solidFill>
              </a:rPr>
              <a:t>سيتاكتد ستوغرام</a:t>
            </a:r>
          </a:p>
          <a:p>
            <a:r>
              <a:rPr lang="en-US" altLang="en-US" sz="3600" b="1" dirty="0">
                <a:solidFill>
                  <a:srgbClr val="FFFF00"/>
                </a:solidFill>
              </a:rPr>
              <a:t>Emil – </a:t>
            </a:r>
            <a:r>
              <a:rPr lang="en-US" altLang="en-US" sz="3600" b="1" dirty="0">
                <a:solidFill>
                  <a:srgbClr val="CC0000"/>
                </a:solidFill>
                <a:hlinkClick r:id="rId2"/>
              </a:rPr>
              <a:t>aomfaruk1177@gmail.com</a:t>
            </a:r>
          </a:p>
          <a:p>
            <a:r>
              <a:rPr lang="en-US" altLang="en-US" sz="4000" b="1" i="1" dirty="0" err="1">
                <a:solidFill>
                  <a:srgbClr val="C00000"/>
                </a:solidFill>
              </a:rPr>
              <a:t>Mobail</a:t>
            </a:r>
            <a:r>
              <a:rPr lang="en-US" altLang="en-US" sz="4000" b="1" dirty="0">
                <a:solidFill>
                  <a:srgbClr val="C00000"/>
                </a:solidFill>
              </a:rPr>
              <a:t> – 01818433486 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941285"/>
            <a:ext cx="2222499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50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030" y="-14514"/>
            <a:ext cx="9187543" cy="683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861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41713"/>
            <a:ext cx="9144000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-58057"/>
            <a:ext cx="9144000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4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8" y="43542"/>
            <a:ext cx="9173029" cy="6848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19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গোসলের আহকাম </a:t>
            </a:r>
            <a:endParaRPr lang="bn-BD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1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8" y="43542"/>
            <a:ext cx="9173029" cy="6586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1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গোসলের </a:t>
            </a:r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ফরজ কয়টি</a:t>
            </a: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 কি? </a:t>
            </a:r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 লিখ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7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8" y="43542"/>
            <a:ext cx="9173029" cy="6848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19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এস্তেঞ্জার পরিচয় লিখ?</a:t>
            </a:r>
          </a:p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তার হুকুম আলোচনা করে খাতায় </a:t>
            </a:r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85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6170"/>
            <a:ext cx="9144000" cy="46518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11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9315"/>
            <a:ext cx="94516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আল্লাহ হাফেজ 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360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-24714" y="-432486"/>
            <a:ext cx="8779597" cy="7290486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 ৬ষ্ঠ শ্রণি</a:t>
            </a:r>
          </a:p>
          <a:p>
            <a:pPr algn="ctr"/>
            <a:r>
              <a:rPr lang="bn-BD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কোরান মাজিদ ও তাজভীদ</a:t>
            </a:r>
          </a:p>
          <a:p>
            <a:pPr algn="ctr"/>
            <a:r>
              <a:rPr lang="en-US" sz="48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পাট </a:t>
            </a:r>
          </a:p>
        </p:txBody>
      </p:sp>
    </p:spTree>
    <p:extLst>
      <p:ext uri="{BB962C8B-B14F-4D97-AF65-F5344CB8AC3E}">
        <p14:creationId xmlns:p14="http://schemas.microsoft.com/office/powerpoint/2010/main" val="2407317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67376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47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4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9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8057"/>
            <a:ext cx="9154674" cy="68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7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29" y="76706"/>
            <a:ext cx="88392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spc="300" dirty="0" err="1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6600" b="1" spc="3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spc="300" dirty="0" err="1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16600" b="1" spc="300" dirty="0" smtClean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spc="300" dirty="0" smtClean="0">
                <a:ln w="285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spc="300" dirty="0" smtClean="0">
              <a:ln w="28575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গোসল </a:t>
            </a:r>
            <a:r>
              <a:rPr lang="bn-BD" sz="9600" b="1" spc="50" dirty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ইস্তেঞ্জার </a:t>
            </a:r>
            <a:r>
              <a:rPr lang="bn-BD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কানুন</a:t>
            </a:r>
            <a:endParaRPr lang="bn-BD" sz="9600" b="1" spc="50" dirty="0">
              <a:ln w="13500">
                <a:solidFill>
                  <a:srgbClr val="FF0000"/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94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663" y="-403829"/>
            <a:ext cx="8542723" cy="6801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bn-BD" sz="23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r>
              <a:rPr lang="bn-BD" sz="6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</a:t>
            </a:r>
            <a:r>
              <a:rPr lang="bn-BD" sz="6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 বলতে </a:t>
            </a:r>
            <a:r>
              <a:rPr lang="en-US" sz="6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</a:t>
            </a:r>
            <a:r>
              <a:rPr lang="bn-BD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en-US" sz="6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ইস্তেঞ্জার পরিচয় বলতে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6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627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/>
        </p:nvSpPr>
        <p:spPr>
          <a:xfrm>
            <a:off x="1828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0" y="0"/>
            <a:ext cx="9203960" cy="68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1881</TotalTime>
  <Words>130</Words>
  <Application>Microsoft Office PowerPoint</Application>
  <PresentationFormat>On-screen Show (4:3)</PresentationFormat>
  <Paragraphs>59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D H Liton</cp:lastModifiedBy>
  <cp:revision>280</cp:revision>
  <dcterms:created xsi:type="dcterms:W3CDTF">2017-09-07T18:02:12Z</dcterms:created>
  <dcterms:modified xsi:type="dcterms:W3CDTF">2020-04-17T11:34:55Z</dcterms:modified>
</cp:coreProperties>
</file>