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sldIdLst>
    <p:sldId id="275" r:id="rId2"/>
    <p:sldId id="299" r:id="rId3"/>
    <p:sldId id="258" r:id="rId4"/>
    <p:sldId id="30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91" autoAdjust="0"/>
  </p:normalViewPr>
  <p:slideViewPr>
    <p:cSldViewPr>
      <p:cViewPr>
        <p:scale>
          <a:sx n="63" d="100"/>
          <a:sy n="63" d="100"/>
        </p:scale>
        <p:origin x="159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C1DDDE-BA90-40DC-9E7A-1060822F476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88B4AB-DD1C-496E-952B-8FEEDA6001C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54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DDDE-BA90-40DC-9E7A-1060822F476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B4AB-DD1C-496E-952B-8FEEDA60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7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DDDE-BA90-40DC-9E7A-1060822F476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B4AB-DD1C-496E-952B-8FEEDA60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9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DDDE-BA90-40DC-9E7A-1060822F476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B4AB-DD1C-496E-952B-8FEEDA60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1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DDDE-BA90-40DC-9E7A-1060822F476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B4AB-DD1C-496E-952B-8FEEDA6001C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23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DDDE-BA90-40DC-9E7A-1060822F476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B4AB-DD1C-496E-952B-8FEEDA60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8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DDDE-BA90-40DC-9E7A-1060822F476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B4AB-DD1C-496E-952B-8FEEDA60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DDDE-BA90-40DC-9E7A-1060822F476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B4AB-DD1C-496E-952B-8FEEDA60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9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DDDE-BA90-40DC-9E7A-1060822F476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B4AB-DD1C-496E-952B-8FEEDA60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0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DDDE-BA90-40DC-9E7A-1060822F476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B4AB-DD1C-496E-952B-8FEEDA60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2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DDDE-BA90-40DC-9E7A-1060822F476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B4AB-DD1C-496E-952B-8FEEDA60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7C1DDDE-BA90-40DC-9E7A-1060822F476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E888B4AB-DD1C-496E-952B-8FEEDA60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1068765"/>
            <a:ext cx="59833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48651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2514600"/>
            <a:ext cx="3676650" cy="299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33739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700" y="448235"/>
            <a:ext cx="8371100" cy="115196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Triangle">
              <a:avLst/>
            </a:prstTxWarp>
            <a:normAutofit/>
          </a:bodyPr>
          <a:lstStyle/>
          <a:p>
            <a:r>
              <a:rPr lang="en-US" sz="4800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48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পানামা</a:t>
            </a:r>
            <a:r>
              <a:rPr lang="en-US" sz="48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8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8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লক্ষনঃ</a:t>
            </a:r>
            <a:r>
              <a:rPr lang="en-US" sz="48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700" y="1600200"/>
            <a:ext cx="8371100" cy="480956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পানামা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লক্ষনঃ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</a:p>
          <a:p>
            <a:pPr marL="0" indent="0"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হলদে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২।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বোটার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েঙ্গে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৩।আক্রান্ত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384030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10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প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োধ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ব্যবস্থাঃ</a:t>
            </a:r>
            <a:endParaRPr lang="en-US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10640"/>
            <a:ext cx="8610600" cy="51663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/>
              <a:t>১।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রোগমুক্ত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লাগাতে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লাগাতে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৩।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টল্ট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২০০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ছত্রাকনা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0404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10600" cy="115196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Stop">
              <a:avLst/>
            </a:prstTxWarp>
          </a:bodyPr>
          <a:lstStyle/>
          <a:p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স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, 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ষন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প্রতিকারঃ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0"/>
            <a:ext cx="8610599" cy="48920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ছত্রাকজনিত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ষনঃ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ঙের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ঝলসে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প্রতিকারঃ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2662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82" y="609600"/>
            <a:ext cx="8540818" cy="13563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Stop">
              <a:avLst/>
            </a:prstTxWarp>
            <a:normAutofit/>
          </a:bodyPr>
          <a:lstStyle/>
          <a:p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ছমাথা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ষন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প্রতিকারঃ</a:t>
            </a:r>
            <a:endParaRPr lang="en-US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39C004-DE43-4557-B5D4-68DED7B0D4AC}"/>
              </a:ext>
            </a:extLst>
          </p:cNvPr>
          <p:cNvSpPr txBox="1"/>
          <p:nvPr/>
        </p:nvSpPr>
        <p:spPr>
          <a:xfrm>
            <a:off x="298382" y="2057400"/>
            <a:ext cx="8540818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লক্ষনঃ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পচে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আক্রাকন্ত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্ছাকার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প্রতিকারঃ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থিয়ন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মাধ্যেমে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জাবপোকা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3129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299418"/>
            <a:ext cx="8686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০৫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90D45-0FE9-4F51-A59D-7975019E8F12}"/>
              </a:ext>
            </a:extLst>
          </p:cNvPr>
          <p:cNvSpPr txBox="1"/>
          <p:nvPr/>
        </p:nvSpPr>
        <p:spPr>
          <a:xfrm>
            <a:off x="228600" y="291167"/>
            <a:ext cx="8686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A9ECF-21DA-49D8-B5C0-D93EEBF98F49}"/>
              </a:ext>
            </a:extLst>
          </p:cNvPr>
          <p:cNvSpPr txBox="1"/>
          <p:nvPr/>
        </p:nvSpPr>
        <p:spPr>
          <a:xfrm>
            <a:off x="259080" y="2123003"/>
            <a:ext cx="8656320" cy="44012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9178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243370"/>
            <a:ext cx="8534400" cy="528551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701040" y="2095500"/>
            <a:ext cx="7620000" cy="2667000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2967335"/>
            <a:ext cx="7848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একতি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F9D7C5-4529-4B0D-8702-CF21B1E6DE40}"/>
              </a:ext>
            </a:extLst>
          </p:cNvPr>
          <p:cNvSpPr txBox="1"/>
          <p:nvPr/>
        </p:nvSpPr>
        <p:spPr>
          <a:xfrm>
            <a:off x="304800" y="329118"/>
            <a:ext cx="8534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7453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35D04-731C-4F7D-B3BE-62EFDE86B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457200" y="304800"/>
            <a:ext cx="8077200" cy="1066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376535"/>
            <a:ext cx="776521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27CD59-AD2E-4CA7-AEED-CB0AD6755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5" y="1600199"/>
            <a:ext cx="8389185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03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2452" y="580590"/>
            <a:ext cx="289374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শিক্ষক</a:t>
            </a:r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পরিচিতি</a:t>
            </a:r>
            <a:endParaRPr lang="en-US" sz="2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5709" y="597955"/>
            <a:ext cx="2339102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পাঠ</a:t>
            </a:r>
            <a:r>
              <a:rPr lang="en-US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পরিচিতি</a:t>
            </a:r>
            <a:endParaRPr lang="en-US" sz="28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31" y="1656956"/>
            <a:ext cx="1276850" cy="17267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4572000" y="3536223"/>
            <a:ext cx="4191000" cy="3046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ণি: নব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১৬ /০৪/২০২০ </a:t>
            </a:r>
            <a:r>
              <a:rPr lang="bn-I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 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54" y="1516673"/>
            <a:ext cx="1807163" cy="20118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A29351-CB13-452F-AE96-1776ADA00D73}"/>
              </a:ext>
            </a:extLst>
          </p:cNvPr>
          <p:cNvSpPr txBox="1"/>
          <p:nvPr/>
        </p:nvSpPr>
        <p:spPr>
          <a:xfrm>
            <a:off x="834888" y="3536223"/>
            <a:ext cx="3432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ChandrabatiMJ" pitchFamily="2" charset="0"/>
              </a:rPr>
              <a:t>বিনয়</a:t>
            </a:r>
            <a:r>
              <a:rPr lang="en-US" sz="2400" dirty="0">
                <a:latin typeface="ChandrabatiMJ" pitchFamily="2" charset="0"/>
              </a:rPr>
              <a:t> </a:t>
            </a:r>
            <a:r>
              <a:rPr lang="en-US" sz="2400" dirty="0" err="1">
                <a:latin typeface="ChandrabatiMJ" pitchFamily="2" charset="0"/>
              </a:rPr>
              <a:t>কুমা</a:t>
            </a:r>
            <a:r>
              <a:rPr lang="as-IN" sz="2400" dirty="0">
                <a:latin typeface="ChandrabatiMJ" pitchFamily="2" charset="0"/>
              </a:rPr>
              <a:t>র</a:t>
            </a:r>
            <a:r>
              <a:rPr lang="en-US" sz="2400" dirty="0">
                <a:latin typeface="ChandrabatiMJ" pitchFamily="2" charset="0"/>
              </a:rPr>
              <a:t> </a:t>
            </a:r>
            <a:r>
              <a:rPr lang="en-US" sz="2400" dirty="0" err="1">
                <a:latin typeface="ChandrabatiMJ" pitchFamily="2" charset="0"/>
              </a:rPr>
              <a:t>পান্ডে</a:t>
            </a:r>
            <a:endParaRPr lang="en-US" sz="2400" dirty="0">
              <a:latin typeface="Chandrabati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ChandrabatiMJ" pitchFamily="2" charset="0"/>
              </a:rPr>
              <a:t>সহকারী</a:t>
            </a:r>
            <a:r>
              <a:rPr lang="en-US" sz="2400" dirty="0">
                <a:latin typeface="ChandrabatiMJ" pitchFamily="2" charset="0"/>
              </a:rPr>
              <a:t>  </a:t>
            </a:r>
            <a:r>
              <a:rPr lang="en-US" sz="2400" dirty="0" err="1">
                <a:latin typeface="ChandrabatiMJ" pitchFamily="2" charset="0"/>
              </a:rPr>
              <a:t>শিক্ষক</a:t>
            </a:r>
            <a:endParaRPr lang="en-US" sz="2400" dirty="0">
              <a:latin typeface="Chandrabati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ChandrabatiMJ" pitchFamily="2" charset="0"/>
              </a:rPr>
              <a:t>ননীক্ষীর</a:t>
            </a:r>
            <a:r>
              <a:rPr lang="en-US" sz="2400" dirty="0">
                <a:latin typeface="ChandrabatiMJ" pitchFamily="2" charset="0"/>
              </a:rPr>
              <a:t> </a:t>
            </a:r>
            <a:r>
              <a:rPr lang="as-IN" sz="2400" dirty="0">
                <a:latin typeface="ChandrabatiMJ" pitchFamily="2" charset="0"/>
              </a:rPr>
              <a:t>উ</a:t>
            </a:r>
            <a:r>
              <a:rPr lang="en-US" sz="2400" dirty="0" err="1">
                <a:latin typeface="ChandrabatiMJ" pitchFamily="2" charset="0"/>
              </a:rPr>
              <a:t>চ্চ</a:t>
            </a:r>
            <a:r>
              <a:rPr lang="en-US" sz="2400" dirty="0">
                <a:latin typeface="ChandrabatiMJ" pitchFamily="2" charset="0"/>
              </a:rPr>
              <a:t> </a:t>
            </a:r>
            <a:r>
              <a:rPr lang="en-US" sz="2400" dirty="0" err="1">
                <a:latin typeface="ChandrabatiMJ" pitchFamily="2" charset="0"/>
              </a:rPr>
              <a:t>বিদ্যালয়</a:t>
            </a:r>
            <a:endParaRPr lang="en-US" sz="2400" dirty="0">
              <a:latin typeface="Chandrabati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ChandrabatiMJ" pitchFamily="2" charset="0"/>
              </a:rPr>
              <a:t>মুকসুদপুর</a:t>
            </a:r>
            <a:r>
              <a:rPr lang="en-US" sz="2400" dirty="0">
                <a:latin typeface="ChandrabatiMJ" pitchFamily="2" charset="0"/>
              </a:rPr>
              <a:t>, </a:t>
            </a:r>
            <a:r>
              <a:rPr lang="en-US" sz="2400" dirty="0" err="1">
                <a:latin typeface="ChandrabatiMJ" pitchFamily="2" charset="0"/>
              </a:rPr>
              <a:t>গোপালঞ্জ</a:t>
            </a:r>
            <a:r>
              <a:rPr lang="en-US" sz="2400" dirty="0">
                <a:latin typeface="ChandrabatiMJ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ChandrabatiMJ" pitchFamily="2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handrabati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9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8000">
        <p14:glitter pattern="hexagon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82" y="228600"/>
            <a:ext cx="8674167" cy="115196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TriangleInverted">
              <a:avLst/>
            </a:prstTxWarp>
          </a:bodyPr>
          <a:lstStyle/>
          <a:p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ন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A43A37-560E-4055-B618-7EDCB74C9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2" y="1524000"/>
            <a:ext cx="8674166" cy="49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4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70B70-6C30-4FED-B68A-0D5F205F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04800"/>
            <a:ext cx="85725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Triangle">
              <a:avLst/>
            </a:prstTxWarp>
            <a:normAutofit fontScale="90000"/>
          </a:bodyPr>
          <a:lstStyle/>
          <a:p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াঠের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1B4633-183A-4BC1-AC23-5DD7BC08D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686800" cy="5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4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2063396"/>
            <a:ext cx="8686800" cy="44898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 শিক্ষার্থী –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ক.কলার বিভিন্ন জাত সম্পর্কে বলতে পারবে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খ. ক.কলার বিভিন্ন রোগ সম্পর্কে ব্যাখ্যা করতে পারবে । 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16EDC9-D2E6-4D06-8CD6-9289C77EA63A}"/>
              </a:ext>
            </a:extLst>
          </p:cNvPr>
          <p:cNvSpPr txBox="1"/>
          <p:nvPr/>
        </p:nvSpPr>
        <p:spPr>
          <a:xfrm>
            <a:off x="228600" y="304800"/>
            <a:ext cx="86868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1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14924"/>
            <a:ext cx="8381998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ন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দেখঃ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56" y="1381125"/>
            <a:ext cx="4640943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7961"/>
            <a:ext cx="3581400" cy="209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52400" y="3291396"/>
            <a:ext cx="2895600" cy="91440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মেহের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55196"/>
            <a:ext cx="3657600" cy="218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4001720"/>
            <a:ext cx="4343397" cy="217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7035B1-9A59-48B0-B4C9-364963E3D43C}"/>
              </a:ext>
            </a:extLst>
          </p:cNvPr>
          <p:cNvSpPr txBox="1"/>
          <p:nvPr/>
        </p:nvSpPr>
        <p:spPr>
          <a:xfrm>
            <a:off x="5181601" y="335538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26222E-CE2C-47E5-8C45-F64552D58AB1}"/>
              </a:ext>
            </a:extLst>
          </p:cNvPr>
          <p:cNvSpPr txBox="1"/>
          <p:nvPr/>
        </p:nvSpPr>
        <p:spPr>
          <a:xfrm>
            <a:off x="6096000" y="617484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111C2D-C565-485A-9070-5BDEF55F8B07}"/>
              </a:ext>
            </a:extLst>
          </p:cNvPr>
          <p:cNvSpPr txBox="1"/>
          <p:nvPr/>
        </p:nvSpPr>
        <p:spPr>
          <a:xfrm>
            <a:off x="733926" y="6274251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511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71587"/>
            <a:ext cx="3839029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" y="3718560"/>
            <a:ext cx="3839029" cy="222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1" y="1271588"/>
            <a:ext cx="39407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94038"/>
            <a:ext cx="3839029" cy="196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601CF7-65F7-41E8-843E-0207656AE8F1}"/>
              </a:ext>
            </a:extLst>
          </p:cNvPr>
          <p:cNvSpPr txBox="1"/>
          <p:nvPr/>
        </p:nvSpPr>
        <p:spPr>
          <a:xfrm>
            <a:off x="304800" y="274638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B04034-7A8D-4675-8699-F1AB3A771BAD}"/>
              </a:ext>
            </a:extLst>
          </p:cNvPr>
          <p:cNvSpPr txBox="1"/>
          <p:nvPr/>
        </p:nvSpPr>
        <p:spPr>
          <a:xfrm>
            <a:off x="1563313" y="301466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ঙলা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BD832C-3A60-44B3-B107-F986FC0284FE}"/>
              </a:ext>
            </a:extLst>
          </p:cNvPr>
          <p:cNvSpPr txBox="1"/>
          <p:nvPr/>
        </p:nvSpPr>
        <p:spPr>
          <a:xfrm>
            <a:off x="5617150" y="2962959"/>
            <a:ext cx="185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32F3A-868D-44B0-973C-D65988A963A5}"/>
              </a:ext>
            </a:extLst>
          </p:cNvPr>
          <p:cNvSpPr txBox="1"/>
          <p:nvPr/>
        </p:nvSpPr>
        <p:spPr>
          <a:xfrm>
            <a:off x="1066800" y="5943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B2AF13-67FD-4872-940A-4392285D3F32}"/>
              </a:ext>
            </a:extLst>
          </p:cNvPr>
          <p:cNvSpPr txBox="1"/>
          <p:nvPr/>
        </p:nvSpPr>
        <p:spPr>
          <a:xfrm>
            <a:off x="6104832" y="575819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5182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37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DoubleWave1">
              <a:avLst/>
            </a:prstTxWarp>
          </a:bodyPr>
          <a:lstStyle/>
          <a:p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এ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cap="non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676400"/>
            <a:ext cx="8610600" cy="472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75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597" y="368859"/>
            <a:ext cx="8267082" cy="115196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Stop">
              <a:avLst/>
            </a:prstTxWarp>
          </a:bodyPr>
          <a:lstStyle/>
          <a:p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5BCFC2-F7CA-405A-B354-D29AD2CF0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97" y="1550987"/>
            <a:ext cx="8383170" cy="43621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F4EFF5-55AF-4833-854B-E55D6E944066}"/>
              </a:ext>
            </a:extLst>
          </p:cNvPr>
          <p:cNvSpPr txBox="1"/>
          <p:nvPr/>
        </p:nvSpPr>
        <p:spPr>
          <a:xfrm>
            <a:off x="381000" y="5943321"/>
            <a:ext cx="838317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া, 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াটোক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্ছমাথা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6754790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443</TotalTime>
  <Words>600</Words>
  <Application>Microsoft Office PowerPoint</Application>
  <PresentationFormat>On-screen Show (4:3)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 Narrow</vt:lpstr>
      <vt:lpstr>ChandrabatiMJ</vt:lpstr>
      <vt:lpstr>Corbel</vt:lpstr>
      <vt:lpstr>NikoshBAN</vt:lpstr>
      <vt:lpstr>Basis</vt:lpstr>
      <vt:lpstr>PowerPoint Presentation</vt:lpstr>
      <vt:lpstr>PowerPoint Presentation</vt:lpstr>
      <vt:lpstr>            নিচের ছবিগুলো লক্ষ করঃ </vt:lpstr>
      <vt:lpstr>আমাদের আজকের পাঠের বিষয়                কলার চাষ</vt:lpstr>
      <vt:lpstr>PowerPoint Presentation</vt:lpstr>
      <vt:lpstr>   নিচের ছবিগুলো দেখঃ- </vt:lpstr>
      <vt:lpstr> </vt:lpstr>
      <vt:lpstr>  একক কাজ</vt:lpstr>
      <vt:lpstr>কলার বিভিন্ন রোগ </vt:lpstr>
      <vt:lpstr>কলার পানামা রোগের কারন ও লক্ষনঃ-</vt:lpstr>
      <vt:lpstr>                    প্রতিরোধ ব্যবস্থাঃ</vt:lpstr>
      <vt:lpstr>    সিগাটোকা রোগের কারন , লক্ষন ও প্রতিকারঃ-  </vt:lpstr>
      <vt:lpstr>গুচ্ছমাথা রোগের কারন, লক্ষন ও প্রতিকারঃ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  </dc:title>
  <dc:creator>USER</dc:creator>
  <cp:lastModifiedBy>BINAY</cp:lastModifiedBy>
  <cp:revision>80</cp:revision>
  <dcterms:created xsi:type="dcterms:W3CDTF">2020-01-02T14:33:03Z</dcterms:created>
  <dcterms:modified xsi:type="dcterms:W3CDTF">2020-04-17T11:58:46Z</dcterms:modified>
</cp:coreProperties>
</file>