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5" r:id="rId2"/>
    <p:sldId id="269" r:id="rId3"/>
    <p:sldId id="261" r:id="rId4"/>
    <p:sldId id="266" r:id="rId5"/>
    <p:sldId id="267" r:id="rId6"/>
    <p:sldId id="256" r:id="rId7"/>
    <p:sldId id="283" r:id="rId8"/>
    <p:sldId id="257" r:id="rId9"/>
    <p:sldId id="258" r:id="rId10"/>
    <p:sldId id="260" r:id="rId11"/>
    <p:sldId id="273" r:id="rId12"/>
    <p:sldId id="268" r:id="rId13"/>
    <p:sldId id="274" r:id="rId14"/>
    <p:sldId id="270" r:id="rId15"/>
    <p:sldId id="275" r:id="rId16"/>
    <p:sldId id="271" r:id="rId17"/>
    <p:sldId id="272" r:id="rId18"/>
    <p:sldId id="276" r:id="rId19"/>
    <p:sldId id="262" r:id="rId20"/>
    <p:sldId id="277" r:id="rId21"/>
    <p:sldId id="278" r:id="rId22"/>
    <p:sldId id="279" r:id="rId23"/>
    <p:sldId id="281" r:id="rId24"/>
    <p:sldId id="280" r:id="rId25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48" y="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4946A-18D4-4F4B-A9E3-FCF1AFC6DC38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8EFEA-CB87-4FF3-ABC0-28A5C691E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1200" y="1600200"/>
            <a:ext cx="4648200" cy="2895600"/>
          </a:xfrm>
          <a:prstGeom prst="ellipse">
            <a:avLst/>
          </a:prstGeom>
          <a:pattFill prst="smCheck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86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52600" y="216380"/>
            <a:ext cx="5334000" cy="1371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সংক্রামক রোগের প্রকারভেদ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733800" y="1600200"/>
            <a:ext cx="304800" cy="5564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33136" y="1972575"/>
            <a:ext cx="3372928" cy="10150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বায়ুবাহিত রোগ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658374" y="3128875"/>
            <a:ext cx="3447690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পানিবাহিত রোগ 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658374" y="4276727"/>
            <a:ext cx="3390900" cy="86839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ছোয়াচে রোগ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714447" y="5367429"/>
            <a:ext cx="3564865" cy="11897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প্রাণীও পোকা মাকড় বাহিত সংক্রামক রোগ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68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বায়ুবাহিত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676400"/>
            <a:ext cx="8610600" cy="487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 সকল রোগ হাঁচি –কাশি বা কথাবার্তা বলার সময় বায়ুতে জীবানু ছড়ানোর মাধ্যমে হয়ে থাকে তাকে বায়ুবাহিত রোগ বলে।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38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Ver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228600"/>
            <a:ext cx="5410200" cy="838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বায়ুবাহিত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সংক্রামক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42" y="1217560"/>
            <a:ext cx="2857500" cy="160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371601"/>
            <a:ext cx="2971800" cy="20148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46" y="4111974"/>
            <a:ext cx="3333750" cy="18764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65046" y="3200401"/>
            <a:ext cx="2282954" cy="6095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</a:rPr>
              <a:t>যক্ষা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7800" y="3450295"/>
            <a:ext cx="2667000" cy="6415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</a:rPr>
              <a:t>হাম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82442" y="6115144"/>
            <a:ext cx="2298958" cy="5904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গুটি বসন্ত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0" y="4268000"/>
            <a:ext cx="3009900" cy="172039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581650" y="6155974"/>
            <a:ext cx="2667000" cy="5640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হাচি-কাশি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31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 w="76200"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পানিবাহিত রোগ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676400"/>
            <a:ext cx="9144000" cy="5181600"/>
          </a:xfrm>
          <a:prstGeom prst="rect">
            <a:avLst/>
          </a:prstGeom>
          <a:pattFill prst="pct80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সকল রোগ জীবানু যুক্ত দুষিত পানির মাধ্যমে বিস্তার লাভ করে তাকে পানিবাহিত রোগ বলে,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398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14400" y="228600"/>
            <a:ext cx="8153400" cy="99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2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পানিবাহিত রোগ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914400" y="1268084"/>
            <a:ext cx="3733800" cy="139891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কলেরা </a:t>
            </a:r>
            <a:endParaRPr lang="en-US" sz="115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114800" y="2280253"/>
            <a:ext cx="4038600" cy="1502433"/>
          </a:xfrm>
          <a:prstGeom prst="rightArrow">
            <a:avLst>
              <a:gd name="adj1" fmla="val 50000"/>
              <a:gd name="adj2" fmla="val 4698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</a:rPr>
              <a:t>ডায়রিয়া</a:t>
            </a:r>
            <a:r>
              <a:rPr lang="bn-BD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018636" y="3728050"/>
            <a:ext cx="3781964" cy="145355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</a:rPr>
              <a:t>আমাশয়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2971800" y="5432485"/>
            <a:ext cx="4038600" cy="1447800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chemeClr val="tx1"/>
                </a:solidFill>
              </a:rPr>
              <a:t>টাইফয়েড</a:t>
            </a:r>
            <a:r>
              <a:rPr lang="bn-BD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51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Dn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8229600" cy="11430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bn-BD" sz="66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ছোঁয়াচে রোগ </a:t>
            </a:r>
            <a:endParaRPr lang="en-US" sz="66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3400" y="1600200"/>
            <a:ext cx="8763000" cy="4876800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রোগাক্রান্ত ব্যক্তির প্রত্যক্ষ ও পরোক্ষ সংস্পর্শে যে রোগ সংক্রমন হয় তাই ছোঁয়াচে রোগ।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06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52600" y="457200"/>
            <a:ext cx="6019800" cy="1295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ছোঁয়াচে  রোগ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60" y="2209800"/>
            <a:ext cx="4205287" cy="2438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362200"/>
            <a:ext cx="3581400" cy="2667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838200" y="5285117"/>
            <a:ext cx="2590800" cy="8209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সর্দি</a:t>
            </a:r>
            <a:endParaRPr lang="en-US" sz="115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324602" y="5334000"/>
            <a:ext cx="2725947" cy="838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2"/>
                </a:solidFill>
              </a:rPr>
              <a:t>হাম</a:t>
            </a:r>
            <a:endParaRPr lang="en-US" sz="6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664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28600"/>
            <a:ext cx="8001000" cy="1600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প্রাণীও পোকামাকড়বাহিত সংক্রামক রোগ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14400" y="2590800"/>
            <a:ext cx="8305800" cy="3581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সকল রোগ প্রাণী ওপোকা মাকড়ের মাধ্যমে ছড়ায় তাকে প্রাণী ও পোকা মাকড়বাহিত সংক্রামক রোগ বলে।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67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609600" y="914400"/>
            <a:ext cx="3657600" cy="1752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405442" y="3733800"/>
            <a:ext cx="4191000" cy="1905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57800" y="1066802"/>
            <a:ext cx="3733800" cy="190499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কুকুরের কামড়ে জলাতংক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410200" y="4038600"/>
            <a:ext cx="3810000" cy="1828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rgbClr val="E6B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</a:rPr>
              <a:t> মশার কামড়ে ম্যালেরিয়া,ডেঙ্গু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1468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961891"/>
              </p:ext>
            </p:extLst>
          </p:nvPr>
        </p:nvGraphicFramePr>
        <p:xfrm>
          <a:off x="685800" y="1676402"/>
          <a:ext cx="8305800" cy="44957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305800">
                  <a:extLst>
                    <a:ext uri="{9D8B030D-6E8A-4147-A177-3AD203B41FA5}">
                      <a16:colId xmlns:a16="http://schemas.microsoft.com/office/drawing/2014/main" val="4212120582"/>
                    </a:ext>
                  </a:extLst>
                </a:gridCol>
              </a:tblGrid>
              <a:tr h="642257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সংক্রামক</a:t>
                      </a:r>
                      <a:r>
                        <a:rPr lang="bn-BD" sz="32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রোগ কীভাবে ছড়ায় 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140748"/>
                  </a:ext>
                </a:extLst>
              </a:tr>
              <a:tr h="642257"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078788"/>
                  </a:ext>
                </a:extLst>
              </a:tr>
              <a:tr h="642257"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032793"/>
                  </a:ext>
                </a:extLst>
              </a:tr>
              <a:tr h="642257"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011303"/>
                  </a:ext>
                </a:extLst>
              </a:tr>
              <a:tr h="642257"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978916"/>
                  </a:ext>
                </a:extLst>
              </a:tr>
              <a:tr h="642257">
                <a:tc>
                  <a:txBody>
                    <a:bodyPr/>
                    <a:lstStyle/>
                    <a:p>
                      <a:endParaRPr lang="en-US" sz="32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39681"/>
                  </a:ext>
                </a:extLst>
              </a:tr>
              <a:tr h="642257"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258971"/>
                  </a:ext>
                </a:extLst>
              </a:tr>
            </a:tbl>
          </a:graphicData>
        </a:graphic>
      </p:graphicFrame>
      <p:sp>
        <p:nvSpPr>
          <p:cNvPr id="2" name="Cloud 1"/>
          <p:cNvSpPr/>
          <p:nvPr/>
        </p:nvSpPr>
        <p:spPr>
          <a:xfrm>
            <a:off x="2895600" y="228600"/>
            <a:ext cx="4495800" cy="1143000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44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71800" y="533400"/>
            <a:ext cx="3505200" cy="9906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</a:rPr>
              <a:t>পরিচিতি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876300" y="1835991"/>
            <a:ext cx="4191000" cy="3537549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তাহমিনা আক্তার </a:t>
            </a:r>
          </a:p>
          <a:p>
            <a:pPr algn="ctr"/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</a:t>
            </a:r>
          </a:p>
          <a:p>
            <a:pPr algn="ctr"/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বাদে ভূকশিমইল সরকারি প্রাথমিক বিদ্যালয়</a:t>
            </a:r>
          </a:p>
          <a:p>
            <a:pPr algn="ctr"/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,কুলাউড়া,মৌলভীবাজার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5589919" y="1835989"/>
            <a:ext cx="3935083" cy="3276600"/>
          </a:xfrm>
          <a:prstGeom prst="vertic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পঞ্চম</a:t>
            </a:r>
          </a:p>
          <a:p>
            <a:pPr algn="ctr"/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বিষয়ঃপ্রাথমিক বিজ্ঞান</a:t>
            </a:r>
          </a:p>
          <a:p>
            <a:pPr algn="ctr"/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অধ্যায়ঃসপ্তম</a:t>
            </a:r>
          </a:p>
          <a:p>
            <a:pPr algn="ctr"/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পাঠঃস্বাস্থ্যবিধি</a:t>
            </a:r>
          </a:p>
          <a:p>
            <a:pPr algn="ctr"/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পাঠ্যাংশঃসংক্রামক রোগ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3870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001000" cy="1096962"/>
          </a:xfr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248619"/>
            <a:ext cx="8991600" cy="457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7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সংক্রামক</a:t>
            </a:r>
            <a:r>
              <a:rPr lang="en-US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7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7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7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বায়ুবাহিত</a:t>
            </a:r>
            <a:r>
              <a:rPr lang="en-US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রোগের</a:t>
            </a:r>
            <a:r>
              <a:rPr lang="en-US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6542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3694" y="2362200"/>
            <a:ext cx="8534400" cy="3962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সংক্রামক রোগ ..................ছড়াতে পারে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সোয়াইন ফ্লু.....................রোগ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এইডস একটি ..................রোগ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কুকুরের কামড়ে ..................রোগ হয়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3694" y="629725"/>
            <a:ext cx="1981200" cy="609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বিভিন্নভাবে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9000" y="641224"/>
            <a:ext cx="1752600" cy="65417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বায়ুবাহিত</a:t>
            </a:r>
            <a:r>
              <a:rPr lang="bn-BD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62600" y="675728"/>
            <a:ext cx="1758352" cy="50034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tx1"/>
                </a:solidFill>
              </a:rPr>
              <a:t>সংক্রামক রোগ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01952" y="641231"/>
            <a:ext cx="1524000" cy="53483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tx1"/>
                </a:solidFill>
              </a:rPr>
              <a:t>জলাতংক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59 0.06991 L 0.34289 0.3810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06" y="1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4769 L 0.03836 0.4650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8" y="20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674 0.03658 L -0.17205 0.5849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74" y="2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44444E-6 L -0.36285 0.6483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42" y="3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52400"/>
            <a:ext cx="7315200" cy="1143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বামপাশের বাক্যের সাথে ডানপাশের বাক্যের মিল কর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662024"/>
            <a:ext cx="2842404" cy="14621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বায়ুবাহিত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77696" y="1723129"/>
            <a:ext cx="3109104" cy="1401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কলেরা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3316858"/>
            <a:ext cx="2842404" cy="1462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পানিবাহিত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03498" y="3367897"/>
            <a:ext cx="2842404" cy="1462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</a:rPr>
              <a:t>ইবোলা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04004" y="5043577"/>
            <a:ext cx="3048000" cy="1357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ছোঁয়াচে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703498" y="5257802"/>
            <a:ext cx="2842404" cy="1462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</a:rPr>
              <a:t>হাম </a:t>
            </a:r>
            <a:endParaRPr lang="en-US" sz="60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577696" y="3886200"/>
            <a:ext cx="125802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352800" y="2514600"/>
            <a:ext cx="2350698" cy="1600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452004" y="4221911"/>
            <a:ext cx="2643996" cy="1705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352800" y="2667000"/>
            <a:ext cx="2743200" cy="3581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2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81000"/>
            <a:ext cx="6096000" cy="990600"/>
          </a:xfrm>
          <a:prstGeom prst="rect">
            <a:avLst/>
          </a:prstGeom>
          <a:pattFill prst="pct80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115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057400"/>
            <a:ext cx="8763000" cy="4800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পানিবাহিত,বায়ুবাহিত,ও ছোয়াচে রোগের একটি তালিকা তৈরি করে আনবে।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17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2362200"/>
            <a:ext cx="6019800" cy="1752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95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371727"/>
            <a:ext cx="3886200" cy="30479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590800"/>
            <a:ext cx="3962400" cy="3062376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133600" y="381000"/>
            <a:ext cx="4953000" cy="1371600"/>
          </a:xfrm>
          <a:prstGeom prst="roundRect">
            <a:avLst/>
          </a:prstGeom>
          <a:ln>
            <a:prstDash val="lgDashDotDot"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পাচ্ছো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5653176"/>
            <a:ext cx="3429000" cy="1052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হাঁচি</a:t>
            </a:r>
            <a:endParaRPr lang="en-US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3164" y="5667031"/>
            <a:ext cx="3429000" cy="1052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কাশি</a:t>
            </a:r>
            <a:endParaRPr lang="en-US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41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4" y="188046"/>
            <a:ext cx="4264025" cy="5029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52400"/>
            <a:ext cx="4267200" cy="4876800"/>
          </a:xfrm>
          <a:prstGeom prst="rect">
            <a:avLst/>
          </a:prstGeom>
        </p:spPr>
      </p:pic>
      <p:sp>
        <p:nvSpPr>
          <p:cNvPr id="5" name="AutoShape 2" descr="ছবি) ডেঙ্গু জ্বর সম্পর্কে যে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ছবি) ডেঙ্গু জ্বর সম্পর্কে যে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791200"/>
            <a:ext cx="25146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মশার কামড়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9800" y="5715000"/>
            <a:ext cx="2438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কুকুরের  কামড়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23023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133600"/>
            <a:ext cx="8839200" cy="2209800"/>
          </a:xfrm>
          <a:pattFill prst="pct75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সংক্রামক রোগ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9988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7818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সংক্রামক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839200" cy="4267200"/>
          </a:xfrm>
          <a:pattFill prst="pct30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r>
              <a:rPr lang="en-US" sz="4800" dirty="0" err="1"/>
              <a:t>বিভিন্ন</a:t>
            </a:r>
            <a:r>
              <a:rPr lang="en-US" sz="4800" dirty="0"/>
              <a:t> </a:t>
            </a:r>
            <a:r>
              <a:rPr lang="en-US" sz="4800" dirty="0" err="1"/>
              <a:t>ধরণের</a:t>
            </a:r>
            <a:r>
              <a:rPr lang="en-US" sz="4800" dirty="0"/>
              <a:t> </a:t>
            </a:r>
            <a:r>
              <a:rPr lang="en-US" sz="4800" dirty="0" err="1"/>
              <a:t>জীবানু</a:t>
            </a:r>
            <a:r>
              <a:rPr lang="en-US" sz="4800" dirty="0"/>
              <a:t> </a:t>
            </a:r>
            <a:r>
              <a:rPr lang="en-US" sz="4800" dirty="0" err="1"/>
              <a:t>যেমন</a:t>
            </a:r>
            <a:r>
              <a:rPr lang="en-US" sz="4800" dirty="0"/>
              <a:t> –</a:t>
            </a:r>
            <a:r>
              <a:rPr lang="en-US" sz="4800" dirty="0" err="1"/>
              <a:t>ব্যাকটেরিয়া,ভাইরাস,ছত্রাক</a:t>
            </a:r>
            <a:r>
              <a:rPr lang="en-US" sz="4800" dirty="0"/>
              <a:t> </a:t>
            </a:r>
            <a:r>
              <a:rPr lang="en-US" sz="4800" dirty="0" err="1"/>
              <a:t>ইত্যাদি</a:t>
            </a:r>
            <a:r>
              <a:rPr lang="en-US" sz="4800" dirty="0"/>
              <a:t> </a:t>
            </a:r>
            <a:r>
              <a:rPr lang="en-US" sz="4800" dirty="0" err="1"/>
              <a:t>শরীরে</a:t>
            </a:r>
            <a:r>
              <a:rPr lang="en-US" sz="4800" dirty="0"/>
              <a:t> </a:t>
            </a:r>
            <a:r>
              <a:rPr lang="en-US" sz="4800" dirty="0" err="1"/>
              <a:t>প্রবেশের</a:t>
            </a:r>
            <a:r>
              <a:rPr lang="en-US" sz="4800" dirty="0"/>
              <a:t> </a:t>
            </a:r>
            <a:r>
              <a:rPr lang="en-US" sz="4800" dirty="0" err="1"/>
              <a:t>ফলে</a:t>
            </a:r>
            <a:r>
              <a:rPr lang="en-US" sz="4800" dirty="0"/>
              <a:t> </a:t>
            </a:r>
            <a:r>
              <a:rPr lang="en-US" sz="4800" dirty="0" err="1"/>
              <a:t>যে</a:t>
            </a:r>
            <a:r>
              <a:rPr lang="en-US" sz="4800" dirty="0"/>
              <a:t> </a:t>
            </a:r>
            <a:r>
              <a:rPr lang="en-US" sz="4800" dirty="0" err="1"/>
              <a:t>রোগ</a:t>
            </a:r>
            <a:r>
              <a:rPr lang="en-US" sz="4800" dirty="0"/>
              <a:t> </a:t>
            </a:r>
            <a:r>
              <a:rPr lang="en-US" sz="4800" dirty="0" err="1"/>
              <a:t>হয়</a:t>
            </a:r>
            <a:r>
              <a:rPr lang="en-US" sz="4800" dirty="0"/>
              <a:t> </a:t>
            </a:r>
            <a:r>
              <a:rPr lang="en-US" sz="4800" dirty="0" err="1"/>
              <a:t>তাকেই</a:t>
            </a:r>
            <a:r>
              <a:rPr lang="en-US" sz="4800" dirty="0"/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ক্রামক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/>
              <a:t>রোগ</a:t>
            </a:r>
            <a:r>
              <a:rPr lang="en-US" sz="4800" dirty="0"/>
              <a:t> </a:t>
            </a:r>
            <a:r>
              <a:rPr lang="en-US" sz="4800" dirty="0" err="1"/>
              <a:t>বলে</a:t>
            </a:r>
            <a:r>
              <a:rPr lang="en-US" sz="4800" dirty="0"/>
              <a:t>। এ </a:t>
            </a:r>
            <a:r>
              <a:rPr lang="en-US" sz="4800" dirty="0" err="1"/>
              <a:t>রোগ</a:t>
            </a:r>
            <a:r>
              <a:rPr lang="en-US" sz="4800" dirty="0"/>
              <a:t> </a:t>
            </a:r>
            <a:r>
              <a:rPr lang="en-US" sz="4800" dirty="0" err="1"/>
              <a:t>প্রত্যক্ষ্</a:t>
            </a:r>
            <a:r>
              <a:rPr lang="en-US" sz="4800" dirty="0"/>
              <a:t> </a:t>
            </a:r>
            <a:r>
              <a:rPr lang="en-US" sz="4800" dirty="0" err="1"/>
              <a:t>বা</a:t>
            </a:r>
            <a:r>
              <a:rPr lang="en-US" sz="4800" dirty="0"/>
              <a:t> </a:t>
            </a:r>
            <a:r>
              <a:rPr lang="en-US" sz="4800" dirty="0" err="1"/>
              <a:t>পরোক্ষভাবে</a:t>
            </a:r>
            <a:r>
              <a:rPr lang="en-US" sz="4800" dirty="0"/>
              <a:t> </a:t>
            </a:r>
            <a:r>
              <a:rPr lang="en-US" sz="4800" dirty="0" err="1"/>
              <a:t>একজন</a:t>
            </a:r>
            <a:r>
              <a:rPr lang="en-US" sz="4800" dirty="0"/>
              <a:t> </a:t>
            </a:r>
            <a:r>
              <a:rPr lang="en-US" sz="4800" dirty="0" err="1"/>
              <a:t>থেকে</a:t>
            </a:r>
            <a:r>
              <a:rPr lang="en-US" sz="4800" dirty="0"/>
              <a:t> </a:t>
            </a:r>
            <a:r>
              <a:rPr lang="en-US" sz="4800" dirty="0" err="1"/>
              <a:t>আরেকজন</a:t>
            </a:r>
            <a:r>
              <a:rPr lang="en-US" sz="4800" dirty="0"/>
              <a:t> </a:t>
            </a:r>
            <a:r>
              <a:rPr lang="en-US" sz="4800" dirty="0" err="1"/>
              <a:t>মানুষের</a:t>
            </a:r>
            <a:r>
              <a:rPr lang="en-US" sz="4800" dirty="0"/>
              <a:t> </a:t>
            </a:r>
            <a:r>
              <a:rPr lang="en-US" sz="4800" dirty="0" err="1"/>
              <a:t>দেহে</a:t>
            </a:r>
            <a:r>
              <a:rPr lang="en-US" sz="4800" dirty="0"/>
              <a:t> </a:t>
            </a:r>
            <a:r>
              <a:rPr lang="en-US" sz="4800" dirty="0" err="1"/>
              <a:t>ছড়ায়</a:t>
            </a:r>
            <a:r>
              <a:rPr lang="en-US" sz="4800" dirty="0"/>
              <a:t>।</a:t>
            </a:r>
            <a:r>
              <a:rPr lang="bn-BD" sz="4800" dirty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9643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90800" y="685800"/>
            <a:ext cx="4953000" cy="9906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-533400" y="1981200"/>
            <a:ext cx="11582400" cy="5486400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৯.২.১ সংক্রামক রোগ কী তা ব্যাখ্যা করতে পারবে।</a:t>
            </a:r>
          </a:p>
          <a:p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৯।২।৩সংক্রামক রোগ কীবাবে ছড়ায় তা বর্ণনা করতে পারবে </a:t>
            </a:r>
          </a:p>
          <a:p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৯।২।২বিভিন্ন প্রকার সংক্রামক রোগের নাম ও উদাহরণ দিতে পারবে ।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5509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590800"/>
            <a:ext cx="7010400" cy="13716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সংক্রামক রোগ কীভাবে ছড়ায়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1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9144000" cy="6248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হাচি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কাশির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ছড়ায়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সংক্রমিত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থালা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বাসন,গ্লাস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প্লেট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চেয়ার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টেবিল,জামা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কাপড়,টয়লেট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মাধ্ম্যমে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ছড়ায়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মশার মতো পোকামাকড় বা কুকুরের মতো প্রানীর কামড়ে মাধ্যমে ছড়ায়।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 দূষিত খাদ্য গ্রহণ ও দুষিত পানির  মাধ্যমে ছড়ায়।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39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338</Words>
  <Application>Microsoft Office PowerPoint</Application>
  <PresentationFormat>A4 Paper (210x297 mm)</PresentationFormat>
  <Paragraphs>80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সংক্রামক রোগ</vt:lpstr>
      <vt:lpstr>সংক্রামক রোগ </vt:lpstr>
      <vt:lpstr>PowerPoint Presentation</vt:lpstr>
      <vt:lpstr>সংক্রামক রোগ কীভাবে ছড়ায়</vt:lpstr>
      <vt:lpstr>PowerPoint Presentation</vt:lpstr>
      <vt:lpstr>PowerPoint Presentation</vt:lpstr>
      <vt:lpstr>বায়ুবাহিত রোগ</vt:lpstr>
      <vt:lpstr>PowerPoint Presentation</vt:lpstr>
      <vt:lpstr>পানিবাহিত রোগ </vt:lpstr>
      <vt:lpstr>PowerPoint Presentation</vt:lpstr>
      <vt:lpstr>ছোঁয়াচে রোগ </vt:lpstr>
      <vt:lpstr>PowerPoint Presentation</vt:lpstr>
      <vt:lpstr>PowerPoint Presentation</vt:lpstr>
      <vt:lpstr>PowerPoint Presentation</vt:lpstr>
      <vt:lpstr>PowerPoint Presentation</vt:lpstr>
      <vt:lpstr>একক কাজ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সংক্রামক রোগ</dc:title>
  <dc:creator>pc</dc:creator>
  <cp:lastModifiedBy>pc</cp:lastModifiedBy>
  <cp:revision>109</cp:revision>
  <dcterms:created xsi:type="dcterms:W3CDTF">2006-08-16T00:00:00Z</dcterms:created>
  <dcterms:modified xsi:type="dcterms:W3CDTF">2020-04-17T17:29:58Z</dcterms:modified>
</cp:coreProperties>
</file>