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59" r:id="rId4"/>
    <p:sldId id="278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73" r:id="rId16"/>
    <p:sldId id="279" r:id="rId17"/>
    <p:sldId id="274" r:id="rId18"/>
    <p:sldId id="277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2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15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B44E1-7DBE-443C-A479-477E2422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098" y="657795"/>
            <a:ext cx="6416843" cy="4280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649C9-4851-4609-89EA-AC2ECFC5A6FA}"/>
              </a:ext>
            </a:extLst>
          </p:cNvPr>
          <p:cNvSpPr txBox="1"/>
          <p:nvPr/>
        </p:nvSpPr>
        <p:spPr>
          <a:xfrm>
            <a:off x="449179" y="5101390"/>
            <a:ext cx="11213431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921C8-5D31-4FD9-8259-3E9F5FD8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495300"/>
            <a:ext cx="5395913" cy="4476751"/>
          </a:xfrm>
          <a:prstGeom prst="flowChartMagneticDrum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B631F-F6DB-4D44-B00F-F463CC664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9" y="489240"/>
            <a:ext cx="5352175" cy="4387560"/>
          </a:xfrm>
          <a:prstGeom prst="flowChartMagneticDrum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81EE3-8DAB-4E13-BDE9-1350FF3A1D9E}"/>
              </a:ext>
            </a:extLst>
          </p:cNvPr>
          <p:cNvSpPr txBox="1"/>
          <p:nvPr/>
        </p:nvSpPr>
        <p:spPr>
          <a:xfrm>
            <a:off x="1545021" y="5312979"/>
            <a:ext cx="316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72FA4-BFD0-4C94-AC5C-528C8CF893A4}"/>
              </a:ext>
            </a:extLst>
          </p:cNvPr>
          <p:cNvSpPr txBox="1"/>
          <p:nvPr/>
        </p:nvSpPr>
        <p:spPr>
          <a:xfrm>
            <a:off x="6646479" y="5380640"/>
            <a:ext cx="498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আনারস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2452F-5F6C-4239-8B2E-4C1781B2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2" y="1006018"/>
            <a:ext cx="5302222" cy="3373477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31D94-ADB8-45AF-A17E-0B862FEF8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874" y="1042737"/>
            <a:ext cx="5526671" cy="3368842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A7FEF-1B09-4B36-AC79-12D4C39BA795}"/>
              </a:ext>
            </a:extLst>
          </p:cNvPr>
          <p:cNvSpPr txBox="1"/>
          <p:nvPr/>
        </p:nvSpPr>
        <p:spPr>
          <a:xfrm>
            <a:off x="1308538" y="4997669"/>
            <a:ext cx="4051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BC359-A609-44E5-8C36-86C898C359CB}"/>
              </a:ext>
            </a:extLst>
          </p:cNvPr>
          <p:cNvSpPr txBox="1"/>
          <p:nvPr/>
        </p:nvSpPr>
        <p:spPr>
          <a:xfrm>
            <a:off x="7472855" y="5092262"/>
            <a:ext cx="348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F319C-73BA-4492-87F7-39B249BBB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04"/>
          <a:stretch/>
        </p:blipFill>
        <p:spPr>
          <a:xfrm>
            <a:off x="1668377" y="872288"/>
            <a:ext cx="4091032" cy="4341395"/>
          </a:xfrm>
          <a:prstGeom prst="flowChartMagneticDisk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215A3-5D26-4F93-8E48-4BAAA27A7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16" y="854492"/>
            <a:ext cx="4129697" cy="4278981"/>
          </a:xfrm>
          <a:prstGeom prst="flowChartMagneticDisk">
            <a:avLst/>
          </a:prstGeom>
          <a:ln>
            <a:solidFill>
              <a:srgbClr val="FFFF00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59EE4-3D28-46CD-A0AD-8CB2C9667E4C}"/>
              </a:ext>
            </a:extLst>
          </p:cNvPr>
          <p:cNvSpPr txBox="1"/>
          <p:nvPr/>
        </p:nvSpPr>
        <p:spPr>
          <a:xfrm>
            <a:off x="3592567" y="5206562"/>
            <a:ext cx="536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8636E-1C4F-4E97-9089-DFE91B86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1" y="724188"/>
            <a:ext cx="5499545" cy="3815728"/>
          </a:xfrm>
          <a:prstGeom prst="round1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6345B-679F-4393-AE08-7DD62993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168" y="760746"/>
            <a:ext cx="5500230" cy="3731044"/>
          </a:xfrm>
          <a:prstGeom prst="round1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C3347-A41C-4BBF-9E6C-4418E16C1A6B}"/>
              </a:ext>
            </a:extLst>
          </p:cNvPr>
          <p:cNvSpPr txBox="1"/>
          <p:nvPr/>
        </p:nvSpPr>
        <p:spPr>
          <a:xfrm>
            <a:off x="1403131" y="5086350"/>
            <a:ext cx="427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42635-F6E3-4F9D-9997-8268FC1EE7A1}"/>
              </a:ext>
            </a:extLst>
          </p:cNvPr>
          <p:cNvSpPr txBox="1"/>
          <p:nvPr/>
        </p:nvSpPr>
        <p:spPr>
          <a:xfrm>
            <a:off x="8087710" y="5171090"/>
            <a:ext cx="242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435F53-AB5A-4209-8624-1CDD23F3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82" y="1085850"/>
            <a:ext cx="5492661" cy="3324709"/>
          </a:xfrm>
          <a:prstGeom prst="bevel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2ECE9-DE59-4040-B912-0B4F4F24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21" y="1026695"/>
            <a:ext cx="5507169" cy="3416969"/>
          </a:xfrm>
          <a:prstGeom prst="bevel">
            <a:avLst/>
          </a:prstGeom>
          <a:ln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624F5-2B1A-4423-BA6E-FD97094151D8}"/>
              </a:ext>
            </a:extLst>
          </p:cNvPr>
          <p:cNvSpPr txBox="1"/>
          <p:nvPr/>
        </p:nvSpPr>
        <p:spPr>
          <a:xfrm>
            <a:off x="1072055" y="4997669"/>
            <a:ext cx="4209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92BD0-009C-41D0-AC03-EDD9A18BAB03}"/>
              </a:ext>
            </a:extLst>
          </p:cNvPr>
          <p:cNvSpPr txBox="1"/>
          <p:nvPr/>
        </p:nvSpPr>
        <p:spPr>
          <a:xfrm>
            <a:off x="7661384" y="4939862"/>
            <a:ext cx="312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A8583-8FFE-4953-A988-DD31EA2E4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052" b="50237"/>
          <a:stretch/>
        </p:blipFill>
        <p:spPr>
          <a:xfrm>
            <a:off x="1532271" y="714124"/>
            <a:ext cx="3950118" cy="3858246"/>
          </a:xfrm>
          <a:prstGeom prst="flowChartMagneticDisk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B7CE8-A63E-4B00-8DC4-807DC725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743" y="721896"/>
            <a:ext cx="4019610" cy="3898230"/>
          </a:xfrm>
          <a:prstGeom prst="flowChartMagneticDisk">
            <a:avLst/>
          </a:prstGeom>
          <a:ln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C3618-0D6A-4630-8176-3DD97749E14E}"/>
              </a:ext>
            </a:extLst>
          </p:cNvPr>
          <p:cNvSpPr txBox="1"/>
          <p:nvPr/>
        </p:nvSpPr>
        <p:spPr>
          <a:xfrm>
            <a:off x="1623191" y="4763157"/>
            <a:ext cx="364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32B81-547C-4F32-B925-42030199486D}"/>
              </a:ext>
            </a:extLst>
          </p:cNvPr>
          <p:cNvSpPr txBox="1"/>
          <p:nvPr/>
        </p:nvSpPr>
        <p:spPr>
          <a:xfrm>
            <a:off x="7260678" y="4838043"/>
            <a:ext cx="3279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লটকন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4F740-B38E-4E0D-A51F-01B4084BBB61}"/>
              </a:ext>
            </a:extLst>
          </p:cNvPr>
          <p:cNvSpPr txBox="1"/>
          <p:nvPr/>
        </p:nvSpPr>
        <p:spPr>
          <a:xfrm>
            <a:off x="756834" y="2648272"/>
            <a:ext cx="1086431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আমাদের দেশে কী কী মৌসুমি ফল পাওয়া যায়?পাঁচটি ফলের নাম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5601B-0E84-439F-A846-EC6BA1FF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28" y="783954"/>
            <a:ext cx="1929971" cy="19299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24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9877E7-6144-4203-8C3B-6B196EF8808D}"/>
              </a:ext>
            </a:extLst>
          </p:cNvPr>
          <p:cNvGrpSpPr/>
          <p:nvPr/>
        </p:nvGrpSpPr>
        <p:grpSpPr>
          <a:xfrm>
            <a:off x="482056" y="374949"/>
            <a:ext cx="10691196" cy="5855369"/>
            <a:chOff x="699033" y="545431"/>
            <a:chExt cx="10691196" cy="5855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DF1D22-3451-47A0-9642-21D0AC0C7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033" y="545431"/>
              <a:ext cx="3300038" cy="2967790"/>
            </a:xfrm>
            <a:prstGeom prst="heptagon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A1376E-868D-478C-B6F3-E483EFEF8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1580" y="557463"/>
              <a:ext cx="3433010" cy="2955758"/>
            </a:xfrm>
            <a:prstGeom prst="heptagon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B59ED4-DC86-4E55-AB75-0AF355CF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3769" y="586873"/>
              <a:ext cx="3096460" cy="2926348"/>
            </a:xfrm>
            <a:prstGeom prst="heptagon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C64EF5-990B-48B3-9D2A-A47A33411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183" r="49052"/>
            <a:stretch/>
          </p:blipFill>
          <p:spPr>
            <a:xfrm>
              <a:off x="718135" y="3593432"/>
              <a:ext cx="3308433" cy="2807368"/>
            </a:xfrm>
            <a:prstGeom prst="heptagon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6C902A-72C1-4EA1-A9D5-5C5386DBCC31}"/>
              </a:ext>
            </a:extLst>
          </p:cNvPr>
          <p:cNvSpPr txBox="1"/>
          <p:nvPr/>
        </p:nvSpPr>
        <p:spPr>
          <a:xfrm>
            <a:off x="4997669" y="4130566"/>
            <a:ext cx="622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আম,জাম,লিচু, কাঁঠাল গ্রীষ্মকালীন ফল।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C1F779-6F71-4D55-9622-F30A76A86610}"/>
              </a:ext>
            </a:extLst>
          </p:cNvPr>
          <p:cNvGrpSpPr/>
          <p:nvPr/>
        </p:nvGrpSpPr>
        <p:grpSpPr>
          <a:xfrm>
            <a:off x="507582" y="1251284"/>
            <a:ext cx="11106903" cy="4572000"/>
            <a:chOff x="507582" y="1251284"/>
            <a:chExt cx="11106903" cy="457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2A47B7-5272-4D84-BB66-38A51B03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465" y="1251284"/>
              <a:ext cx="3530723" cy="2139116"/>
            </a:xfrm>
            <a:prstGeom prst="plaque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FFC6C8-95B9-4197-BB89-CF40B239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1579" y="1365025"/>
              <a:ext cx="3449052" cy="2021114"/>
            </a:xfrm>
            <a:prstGeom prst="plaque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ED7BA6-A6C5-44DA-944C-B52EE3FA9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3229" y="1345018"/>
              <a:ext cx="3431256" cy="1997253"/>
            </a:xfrm>
            <a:prstGeom prst="plaque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9A949D-9BB7-4435-BC44-9A2E3B302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582" y="3836818"/>
              <a:ext cx="3406911" cy="1986466"/>
            </a:xfrm>
            <a:prstGeom prst="plaque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FEE2C2-0D5E-4271-808E-1965E6539BA3}"/>
              </a:ext>
            </a:extLst>
          </p:cNvPr>
          <p:cNvSpPr txBox="1"/>
          <p:nvPr/>
        </p:nvSpPr>
        <p:spPr>
          <a:xfrm>
            <a:off x="4714959" y="4287419"/>
            <a:ext cx="684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বেল, পেয়ারা আমড়া,আনারস ও গ্রীষ্মকালীন ফল।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510610-85BF-4CC8-9D91-29E4ABBE272A}"/>
              </a:ext>
            </a:extLst>
          </p:cNvPr>
          <p:cNvGrpSpPr/>
          <p:nvPr/>
        </p:nvGrpSpPr>
        <p:grpSpPr>
          <a:xfrm>
            <a:off x="512343" y="1010653"/>
            <a:ext cx="11201778" cy="2406314"/>
            <a:chOff x="512343" y="1010653"/>
            <a:chExt cx="11201778" cy="2406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6E6DA-DED7-4BDF-A152-A47B57DA1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12343" y="1040731"/>
              <a:ext cx="3466099" cy="2338171"/>
            </a:xfrm>
            <a:prstGeom prst="flowChartOffpageConnector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33007D-D860-4DFE-A205-CF66E3D5D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272714" y="1061534"/>
              <a:ext cx="3708329" cy="2355433"/>
            </a:xfrm>
            <a:prstGeom prst="flowChartOffpageConnector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1EDD25-F2A6-4D90-86C4-A0721D33C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8213557" y="1010653"/>
              <a:ext cx="3500564" cy="2406314"/>
            </a:xfrm>
            <a:prstGeom prst="flowChartOffpageConnector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F0588C-42AD-452F-8FE8-44F0ECCA53EC}"/>
              </a:ext>
            </a:extLst>
          </p:cNvPr>
          <p:cNvSpPr txBox="1"/>
          <p:nvPr/>
        </p:nvSpPr>
        <p:spPr>
          <a:xfrm>
            <a:off x="457200" y="4099034"/>
            <a:ext cx="1128811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কমলা, জলপাই,বরই হলো শীতকালীন ফল।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68F9CD-0BBF-4B4B-A2E8-889C01FAF645}"/>
              </a:ext>
            </a:extLst>
          </p:cNvPr>
          <p:cNvGrpSpPr/>
          <p:nvPr/>
        </p:nvGrpSpPr>
        <p:grpSpPr>
          <a:xfrm>
            <a:off x="653629" y="483031"/>
            <a:ext cx="3918371" cy="5535477"/>
            <a:chOff x="525292" y="544481"/>
            <a:chExt cx="3918371" cy="55354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A25E8B-9B97-4199-904F-1017E4B6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92" y="544481"/>
              <a:ext cx="3918371" cy="55354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06B978-3B77-4837-B9BC-0BA8886B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351" y="1299410"/>
              <a:ext cx="2093860" cy="33367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94B9E7-C088-4E65-9A20-604462C89025}"/>
              </a:ext>
            </a:extLst>
          </p:cNvPr>
          <p:cNvGrpSpPr/>
          <p:nvPr/>
        </p:nvGrpSpPr>
        <p:grpSpPr>
          <a:xfrm>
            <a:off x="5293893" y="770021"/>
            <a:ext cx="5823284" cy="5184144"/>
            <a:chOff x="5245767" y="786063"/>
            <a:chExt cx="5823284" cy="5184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F39A27-DC0B-4600-BA78-77F075E720EF}"/>
                </a:ext>
              </a:extLst>
            </p:cNvPr>
            <p:cNvSpPr txBox="1"/>
            <p:nvPr/>
          </p:nvSpPr>
          <p:spPr>
            <a:xfrm>
              <a:off x="5245767" y="3384884"/>
              <a:ext cx="5823284" cy="25853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মনিকা রানী দাশ </a:t>
              </a:r>
            </a:p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প্রঃ শিঃ চলতি দায়িত্ব</a:t>
              </a:r>
            </a:p>
            <a:p>
              <a:pPr algn="ctr"/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ডাঃ বসন্তকুমার আচার্য্য সপ্রাবি</a:t>
              </a:r>
            </a:p>
            <a:p>
              <a:pPr algn="ctr"/>
              <a:r>
                <a:rPr lang="bn-IN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</a:t>
              </a:r>
              <a:r>
                <a: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হবিগঞ্জ। </a:t>
              </a:r>
              <a:endPara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1CD0C-1B05-4043-A5B4-CD0181C6A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749" y="786063"/>
              <a:ext cx="1937084" cy="25266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0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DC2360-30E6-4DD5-A268-75AFE8B07AEB}"/>
              </a:ext>
            </a:extLst>
          </p:cNvPr>
          <p:cNvGrpSpPr/>
          <p:nvPr/>
        </p:nvGrpSpPr>
        <p:grpSpPr>
          <a:xfrm>
            <a:off x="449178" y="685799"/>
            <a:ext cx="11295647" cy="5137485"/>
            <a:chOff x="449178" y="685799"/>
            <a:chExt cx="11295647" cy="51374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18BED1-597F-46AF-AC52-24C3F76B8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178" y="692146"/>
              <a:ext cx="3513221" cy="248359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AE9DBD-4C4E-4F10-A153-2D400D59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775" y="685799"/>
              <a:ext cx="3759871" cy="25065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F5CEDC-CF45-4FC3-A4AC-76FA7EEA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069" y="705853"/>
              <a:ext cx="3717756" cy="247850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894215-C6EC-440A-A6D0-84FE68D7A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179" y="3322382"/>
              <a:ext cx="3577390" cy="250090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3C9DE0-EE10-434A-A733-FA8C38F17B85}"/>
              </a:ext>
            </a:extLst>
          </p:cNvPr>
          <p:cNvSpPr txBox="1"/>
          <p:nvPr/>
        </p:nvSpPr>
        <p:spPr>
          <a:xfrm>
            <a:off x="4240925" y="4477407"/>
            <a:ext cx="747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পেঁপে, কলা, নারিকেল, লেবু বারোমাসই পাওয়া যায়।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7B74A2-EF57-48D5-A2B1-264E7C794524}"/>
              </a:ext>
            </a:extLst>
          </p:cNvPr>
          <p:cNvSpPr txBox="1"/>
          <p:nvPr/>
        </p:nvSpPr>
        <p:spPr>
          <a:xfrm>
            <a:off x="378372" y="709448"/>
            <a:ext cx="11461531" cy="11079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ীয়কাজ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11223-56B7-4C3C-901C-E60D69CCAEFE}"/>
              </a:ext>
            </a:extLst>
          </p:cNvPr>
          <p:cNvSpPr txBox="1"/>
          <p:nvPr/>
        </p:nvSpPr>
        <p:spPr>
          <a:xfrm>
            <a:off x="447346" y="2109293"/>
            <a:ext cx="11193517" cy="34778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-১ গ্রীষ্মকালীন ফলের তালিকা তৈরি কর।</a:t>
            </a: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 শীতকালীন ফলের তালিকা তৈরি কর।</a:t>
            </a:r>
          </a:p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নং-৩ বারোমাসি ফলের তালিকা তৈরি কর। 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92003-A30B-4624-958A-8FCBAD0C06BA}"/>
              </a:ext>
            </a:extLst>
          </p:cNvPr>
          <p:cNvSpPr txBox="1"/>
          <p:nvPr/>
        </p:nvSpPr>
        <p:spPr>
          <a:xfrm>
            <a:off x="1954924" y="804041"/>
            <a:ext cx="867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1B238-72F2-464C-AE43-79F516C42245}"/>
              </a:ext>
            </a:extLst>
          </p:cNvPr>
          <p:cNvSpPr txBox="1"/>
          <p:nvPr/>
        </p:nvSpPr>
        <p:spPr>
          <a:xfrm>
            <a:off x="1907628" y="867103"/>
            <a:ext cx="8135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149C-8836-4B54-ADEE-61D73A2664F1}"/>
              </a:ext>
            </a:extLst>
          </p:cNvPr>
          <p:cNvSpPr txBox="1"/>
          <p:nvPr/>
        </p:nvSpPr>
        <p:spPr>
          <a:xfrm>
            <a:off x="394137" y="3563007"/>
            <a:ext cx="113196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800" dirty="0"/>
          </a:p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***নিয়মিত ফল খাওয়া প্রয়োজন কেন দুটি বাক্যে লিখ।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E544A-9106-4783-81BC-7B8850568466}"/>
              </a:ext>
            </a:extLst>
          </p:cNvPr>
          <p:cNvSpPr txBox="1"/>
          <p:nvPr/>
        </p:nvSpPr>
        <p:spPr>
          <a:xfrm>
            <a:off x="882868" y="614855"/>
            <a:ext cx="488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3875A-324B-4931-A010-38B5D3C1CA29}"/>
              </a:ext>
            </a:extLst>
          </p:cNvPr>
          <p:cNvSpPr txBox="1"/>
          <p:nvPr/>
        </p:nvSpPr>
        <p:spPr>
          <a:xfrm>
            <a:off x="7015655" y="630621"/>
            <a:ext cx="443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৪৯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BE5DA-4B76-47DE-950B-2F5C005D815A}"/>
              </a:ext>
            </a:extLst>
          </p:cNvPr>
          <p:cNvSpPr txBox="1"/>
          <p:nvPr/>
        </p:nvSpPr>
        <p:spPr>
          <a:xfrm>
            <a:off x="488731" y="4729655"/>
            <a:ext cx="1120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মনযোগ সহকারে পড়।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D2329-9754-4315-A5A7-B00E8C23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96308"/>
            <a:ext cx="2724150" cy="28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424A1-1412-4EF9-B60B-9512DD92A356}"/>
              </a:ext>
            </a:extLst>
          </p:cNvPr>
          <p:cNvSpPr txBox="1"/>
          <p:nvPr/>
        </p:nvSpPr>
        <p:spPr>
          <a:xfrm>
            <a:off x="4014952" y="771853"/>
            <a:ext cx="450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9026A-E061-4675-B250-6568675D2384}"/>
              </a:ext>
            </a:extLst>
          </p:cNvPr>
          <p:cNvSpPr txBox="1"/>
          <p:nvPr/>
        </p:nvSpPr>
        <p:spPr>
          <a:xfrm>
            <a:off x="409903" y="2002221"/>
            <a:ext cx="11335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ফল না খেলে কী ক্ষতি হতে পারে?</a:t>
            </a: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খ।ফলে কোন কোন পুষ্টি প্রচুর পরিমাণে থাকে?</a:t>
            </a:r>
          </a:p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গ।ফল সংরক্ষণের দুটি উপায় লিখ।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726865-9A14-4327-832B-9241434B44F9}"/>
              </a:ext>
            </a:extLst>
          </p:cNvPr>
          <p:cNvSpPr txBox="1"/>
          <p:nvPr/>
        </p:nvSpPr>
        <p:spPr>
          <a:xfrm>
            <a:off x="2201260" y="363921"/>
            <a:ext cx="767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08756-1CC6-4E55-92BC-6F702F9F4ADE}"/>
              </a:ext>
            </a:extLst>
          </p:cNvPr>
          <p:cNvSpPr txBox="1"/>
          <p:nvPr/>
        </p:nvSpPr>
        <p:spPr>
          <a:xfrm>
            <a:off x="441434" y="5360275"/>
            <a:ext cx="1139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তুমি ও তোমার পরিবারের প্রচুর ফল খাওয়া উচিৎ কেন দুটি বাক্যে লিখ।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AB4B1-EE04-4F64-8F3D-941D04DE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078" y="1386301"/>
            <a:ext cx="5614687" cy="37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4E5718-F785-4239-B7F7-02C5FA57374F}"/>
              </a:ext>
            </a:extLst>
          </p:cNvPr>
          <p:cNvSpPr txBox="1"/>
          <p:nvPr/>
        </p:nvSpPr>
        <p:spPr>
          <a:xfrm>
            <a:off x="520262" y="4824248"/>
            <a:ext cx="11240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, সবাইকে ধন্যবাদ।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58827-DCBF-4777-B8FC-49B50C21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65" y="793585"/>
            <a:ext cx="7260957" cy="40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1A017-5E10-4AA0-8D29-924B9153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59" y="967058"/>
            <a:ext cx="3546498" cy="45577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4920F6-789F-42D3-AC5D-3F1B26EE9CEA}"/>
              </a:ext>
            </a:extLst>
          </p:cNvPr>
          <p:cNvSpPr txBox="1"/>
          <p:nvPr/>
        </p:nvSpPr>
        <p:spPr>
          <a:xfrm>
            <a:off x="4748464" y="2294022"/>
            <a:ext cx="6481010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পরিচিতিঃখাদ্য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ফল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43648-8FDB-41CA-ADC6-148EBF69C15D}"/>
              </a:ext>
            </a:extLst>
          </p:cNvPr>
          <p:cNvSpPr txBox="1"/>
          <p:nvPr/>
        </p:nvSpPr>
        <p:spPr>
          <a:xfrm>
            <a:off x="759417" y="774916"/>
            <a:ext cx="10616339" cy="4585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৮.৩.১।কী কী মৌসুমি ফল ও সবজি পাওয়া যায় সেগুলোর নাম বলতে পারবে।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৮.৩.২।পুষ্টি অনুযায়ী মৌসুমি ফল ও সবজির শ্রেণীকরণ করতে পারবে।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৮.৩.৪।সারাবছর পাওয়া যায় এমন ফল ও সবজির নাম বলতে পারবে।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৮.৩.৫।মৌসুমি ফল ও সবজির খাদ্যমান সম্পর্কে বলতে পারবে।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8EC30-32CA-49F8-A514-63840890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109" y="340963"/>
            <a:ext cx="5362978" cy="4277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97F03E-C307-4428-A811-CD6AB530CCE1}"/>
              </a:ext>
            </a:extLst>
          </p:cNvPr>
          <p:cNvSpPr/>
          <p:nvPr/>
        </p:nvSpPr>
        <p:spPr>
          <a:xfrm>
            <a:off x="573437" y="1642821"/>
            <a:ext cx="2526223" cy="2464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D59C6-CCED-44D3-B6E5-1CE8E801AB94}"/>
              </a:ext>
            </a:extLst>
          </p:cNvPr>
          <p:cNvSpPr/>
          <p:nvPr/>
        </p:nvSpPr>
        <p:spPr>
          <a:xfrm>
            <a:off x="9020014" y="1658320"/>
            <a:ext cx="2619214" cy="2557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রকম ফল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34E6D-C10A-424C-B0F3-E26E3429F74A}"/>
              </a:ext>
            </a:extLst>
          </p:cNvPr>
          <p:cNvSpPr txBox="1"/>
          <p:nvPr/>
        </p:nvSpPr>
        <p:spPr>
          <a:xfrm>
            <a:off x="588936" y="5098942"/>
            <a:ext cx="1109678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গ্রীষ্মকাল,শীতকাল ও সারাবছর পাওয়া যায় এমন ফল সম্পর্কে জানব।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97EF4-EEEA-47D2-9FAF-E92311DC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7" y="2252420"/>
            <a:ext cx="5302918" cy="3058143"/>
          </a:xfrm>
          <a:prstGeom prst="round2Diag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649BE-E098-409E-97D9-0D1E48F40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518" y="2158300"/>
            <a:ext cx="5095875" cy="3095625"/>
          </a:xfrm>
          <a:prstGeom prst="round2Diag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EB16-F5F1-40E9-BF32-8B79741DE9EF}"/>
              </a:ext>
            </a:extLst>
          </p:cNvPr>
          <p:cNvSpPr txBox="1"/>
          <p:nvPr/>
        </p:nvSpPr>
        <p:spPr>
          <a:xfrm>
            <a:off x="1342475" y="5494416"/>
            <a:ext cx="337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F96E5-9F4D-4C87-877D-EBB948DA4408}"/>
              </a:ext>
            </a:extLst>
          </p:cNvPr>
          <p:cNvSpPr txBox="1"/>
          <p:nvPr/>
        </p:nvSpPr>
        <p:spPr>
          <a:xfrm>
            <a:off x="7905438" y="5458699"/>
            <a:ext cx="3247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72882-D1AB-429E-9859-DC452FE851C4}"/>
              </a:ext>
            </a:extLst>
          </p:cNvPr>
          <p:cNvSpPr txBox="1"/>
          <p:nvPr/>
        </p:nvSpPr>
        <p:spPr>
          <a:xfrm>
            <a:off x="418454" y="666427"/>
            <a:ext cx="11375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9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3A502-F9BE-4E22-89FF-787FC9E6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90600"/>
            <a:ext cx="5395184" cy="344805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6740B-64F1-4BCB-8A55-1203257D4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877491"/>
            <a:ext cx="5257800" cy="353258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D690B0-A259-4FB1-98EB-7017796FAFD7}"/>
              </a:ext>
            </a:extLst>
          </p:cNvPr>
          <p:cNvSpPr txBox="1"/>
          <p:nvPr/>
        </p:nvSpPr>
        <p:spPr>
          <a:xfrm>
            <a:off x="1587718" y="5058760"/>
            <a:ext cx="300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BCB8E-EEBF-443E-A1FB-5C61450EFB7B}"/>
              </a:ext>
            </a:extLst>
          </p:cNvPr>
          <p:cNvSpPr txBox="1"/>
          <p:nvPr/>
        </p:nvSpPr>
        <p:spPr>
          <a:xfrm rot="10800000" flipH="1" flipV="1">
            <a:off x="7656128" y="5081540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29B76-F361-41A3-A51B-5959B7880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867258"/>
            <a:ext cx="5295900" cy="3893612"/>
          </a:xfrm>
          <a:prstGeom prst="bevel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9D36A-AD67-4BEB-9FAD-19EF36EF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876300"/>
            <a:ext cx="5372100" cy="3848100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9FBA8-8D57-4736-8489-7F5D9CC84CED}"/>
              </a:ext>
            </a:extLst>
          </p:cNvPr>
          <p:cNvSpPr txBox="1"/>
          <p:nvPr/>
        </p:nvSpPr>
        <p:spPr>
          <a:xfrm>
            <a:off x="2349062" y="5139559"/>
            <a:ext cx="280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0242C-86AF-42DB-8EF1-2B10A9C969F1}"/>
              </a:ext>
            </a:extLst>
          </p:cNvPr>
          <p:cNvSpPr txBox="1"/>
          <p:nvPr/>
        </p:nvSpPr>
        <p:spPr>
          <a:xfrm>
            <a:off x="7409793" y="5249917"/>
            <a:ext cx="296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4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BB27A-A5A0-4C1F-A327-AA712599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5" y="993647"/>
            <a:ext cx="5469604" cy="4092703"/>
          </a:xfrm>
          <a:prstGeom prst="dodecagon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94E29-B4EB-4419-AF91-2F4A1D7AC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49" y="1009650"/>
            <a:ext cx="5483105" cy="3962400"/>
          </a:xfrm>
          <a:prstGeom prst="dodecagon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4579F-08E9-4C09-8D11-2E19A32E6607}"/>
              </a:ext>
            </a:extLst>
          </p:cNvPr>
          <p:cNvSpPr txBox="1"/>
          <p:nvPr/>
        </p:nvSpPr>
        <p:spPr>
          <a:xfrm>
            <a:off x="1703333" y="5272909"/>
            <a:ext cx="327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13CA6-2DE1-4801-8935-88A3F166806F}"/>
              </a:ext>
            </a:extLst>
          </p:cNvPr>
          <p:cNvSpPr txBox="1"/>
          <p:nvPr/>
        </p:nvSpPr>
        <p:spPr>
          <a:xfrm>
            <a:off x="7646276" y="5360276"/>
            <a:ext cx="329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215</TotalTime>
  <Words>286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2020-04-06T06:29:03Z</dcterms:created>
  <dcterms:modified xsi:type="dcterms:W3CDTF">2020-04-17T08:24:11Z</dcterms:modified>
</cp:coreProperties>
</file>