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74" r:id="rId12"/>
    <p:sldId id="270" r:id="rId13"/>
    <p:sldId id="268" r:id="rId14"/>
    <p:sldId id="269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2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24D96-6820-44FB-BDB6-6D9DC09A7F71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951E4B-3888-469B-B1E6-732E6C53EFBC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0000"/>
          </a:solidFill>
        </a:ln>
      </dgm:spPr>
      <dgm:t>
        <a:bodyPr/>
        <a:lstStyle/>
        <a:p>
          <a:r>
            <a: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শ্রমজীবী</a:t>
          </a:r>
          <a:endParaRPr lang="en-GB" sz="2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068C18A6-3650-42C7-AB18-73AE1650FE39}" type="parTrans" cxnId="{F2F55818-D414-4401-828C-E68BD7296A2F}">
      <dgm:prSet/>
      <dgm:spPr/>
      <dgm:t>
        <a:bodyPr/>
        <a:lstStyle/>
        <a:p>
          <a:endParaRPr lang="en-GB" sz="1200">
            <a:latin typeface="NikoshBAN" pitchFamily="2" charset="0"/>
            <a:cs typeface="NikoshBAN" pitchFamily="2" charset="0"/>
          </a:endParaRPr>
        </a:p>
      </dgm:t>
    </dgm:pt>
    <dgm:pt modelId="{8BE43B3D-642F-4DC6-8BDE-71F422EC2C0D}" type="sibTrans" cxnId="{F2F55818-D414-4401-828C-E68BD7296A2F}">
      <dgm:prSet/>
      <dgm:spPr/>
      <dgm:t>
        <a:bodyPr/>
        <a:lstStyle/>
        <a:p>
          <a:endParaRPr lang="en-GB" sz="1200">
            <a:latin typeface="NikoshBAN" pitchFamily="2" charset="0"/>
            <a:cs typeface="NikoshBAN" pitchFamily="2" charset="0"/>
          </a:endParaRPr>
        </a:p>
      </dgm:t>
    </dgm:pt>
    <dgm:pt modelId="{0805DA0B-3E3D-4136-828C-40F8BC69B022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r>
            <a:rPr lang="bn-BD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কুমার</a:t>
          </a:r>
          <a:endParaRPr lang="en-GB" sz="40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F7D952C9-8303-462A-854E-BBC98D0091E4}" type="parTrans" cxnId="{199B16D6-B833-4433-A2F1-D9AEFFA6D40B}">
      <dgm:prSet custT="1"/>
      <dgm:spPr/>
      <dgm:t>
        <a:bodyPr/>
        <a:lstStyle/>
        <a:p>
          <a:endParaRPr lang="en-GB" sz="200">
            <a:latin typeface="NikoshBAN" pitchFamily="2" charset="0"/>
            <a:cs typeface="NikoshBAN" pitchFamily="2" charset="0"/>
          </a:endParaRPr>
        </a:p>
      </dgm:t>
    </dgm:pt>
    <dgm:pt modelId="{6B2A7318-23AF-4BA3-9E7F-7457F89D100A}" type="sibTrans" cxnId="{199B16D6-B833-4433-A2F1-D9AEFFA6D40B}">
      <dgm:prSet/>
      <dgm:spPr/>
      <dgm:t>
        <a:bodyPr/>
        <a:lstStyle/>
        <a:p>
          <a:endParaRPr lang="en-GB" sz="1200">
            <a:latin typeface="NikoshBAN" pitchFamily="2" charset="0"/>
            <a:cs typeface="NikoshBAN" pitchFamily="2" charset="0"/>
          </a:endParaRPr>
        </a:p>
      </dgm:t>
    </dgm:pt>
    <dgm:pt modelId="{5A5B7178-1D98-4230-AD99-7BE6AA5DF2F1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r>
            <a:rPr lang="bn-BD" sz="4000" b="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দর্জি</a:t>
          </a:r>
          <a:endParaRPr lang="en-GB" sz="4000" b="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C3CEDA60-A794-4A1D-A4A8-73BEAD619324}" type="sibTrans" cxnId="{FFB17205-1A4D-4473-8C39-9EA2289062A9}">
      <dgm:prSet/>
      <dgm:spPr/>
      <dgm:t>
        <a:bodyPr/>
        <a:lstStyle/>
        <a:p>
          <a:endParaRPr lang="en-GB" sz="1200">
            <a:latin typeface="NikoshBAN" pitchFamily="2" charset="0"/>
            <a:cs typeface="NikoshBAN" pitchFamily="2" charset="0"/>
          </a:endParaRPr>
        </a:p>
      </dgm:t>
    </dgm:pt>
    <dgm:pt modelId="{78350F90-4AE4-4F48-BC16-C2C7EF0C7E7C}" type="parTrans" cxnId="{FFB17205-1A4D-4473-8C39-9EA2289062A9}">
      <dgm:prSet custT="1"/>
      <dgm:spPr/>
      <dgm:t>
        <a:bodyPr/>
        <a:lstStyle/>
        <a:p>
          <a:endParaRPr lang="en-GB" sz="200">
            <a:latin typeface="NikoshBAN" pitchFamily="2" charset="0"/>
            <a:cs typeface="NikoshBAN" pitchFamily="2" charset="0"/>
          </a:endParaRPr>
        </a:p>
      </dgm:t>
    </dgm:pt>
    <dgm:pt modelId="{4DA44ECA-2C0B-4F4F-BB85-6B195561C31A}">
      <dgm:prSet phldrT="[Text]" custT="1"/>
      <dgm:spPr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r>
            <a: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তাঁতী</a:t>
          </a:r>
          <a:endParaRPr lang="en-GB" sz="36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E079D90D-3A11-459B-8F68-783A67D143E5}" type="sibTrans" cxnId="{06934187-FDA2-4D32-BE07-57A6525262A9}">
      <dgm:prSet/>
      <dgm:spPr/>
      <dgm:t>
        <a:bodyPr/>
        <a:lstStyle/>
        <a:p>
          <a:endParaRPr lang="en-GB" sz="1200">
            <a:latin typeface="NikoshBAN" pitchFamily="2" charset="0"/>
            <a:cs typeface="NikoshBAN" pitchFamily="2" charset="0"/>
          </a:endParaRPr>
        </a:p>
      </dgm:t>
    </dgm:pt>
    <dgm:pt modelId="{2EA7C38D-2FDE-45D9-A715-01F6430F8AE3}" type="parTrans" cxnId="{06934187-FDA2-4D32-BE07-57A6525262A9}">
      <dgm:prSet custT="1"/>
      <dgm:spPr/>
      <dgm:t>
        <a:bodyPr/>
        <a:lstStyle/>
        <a:p>
          <a:endParaRPr lang="en-GB" sz="200">
            <a:latin typeface="NikoshBAN" pitchFamily="2" charset="0"/>
            <a:cs typeface="NikoshBAN" pitchFamily="2" charset="0"/>
          </a:endParaRPr>
        </a:p>
      </dgm:t>
    </dgm:pt>
    <dgm:pt modelId="{513B47F5-E2ED-43FB-8A06-697B4D53B2D4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r>
            <a:rPr lang="bn-BD" sz="4000" b="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জেলে</a:t>
          </a:r>
          <a:endParaRPr lang="en-GB" sz="4000" b="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98161A98-32FE-4B5F-98DE-FF96E08C8C07}" type="sibTrans" cxnId="{5AA92499-E651-46E3-A8F1-9A730E964F12}">
      <dgm:prSet/>
      <dgm:spPr/>
      <dgm:t>
        <a:bodyPr/>
        <a:lstStyle/>
        <a:p>
          <a:endParaRPr lang="en-GB" sz="1600">
            <a:latin typeface="NikoshBAN" pitchFamily="2" charset="0"/>
            <a:cs typeface="NikoshBAN" pitchFamily="2" charset="0"/>
          </a:endParaRPr>
        </a:p>
      </dgm:t>
    </dgm:pt>
    <dgm:pt modelId="{C8B58730-D2AE-491D-8011-8126D912FA4B}" type="parTrans" cxnId="{5AA92499-E651-46E3-A8F1-9A730E964F12}">
      <dgm:prSet custT="1"/>
      <dgm:spPr/>
      <dgm:t>
        <a:bodyPr/>
        <a:lstStyle/>
        <a:p>
          <a:endParaRPr lang="en-GB" sz="400">
            <a:latin typeface="NikoshBAN" pitchFamily="2" charset="0"/>
            <a:cs typeface="NikoshBAN" pitchFamily="2" charset="0"/>
          </a:endParaRPr>
        </a:p>
      </dgm:t>
    </dgm:pt>
    <dgm:pt modelId="{11603E41-C551-480C-865D-05DB151E65C3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r>
            <a:rPr lang="bn-BD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পরিবহন শ্রমিক</a:t>
          </a:r>
          <a:endParaRPr lang="en-GB" sz="32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FF5E630D-FFF4-453F-BCDF-6A7AB93924E4}" type="sibTrans" cxnId="{9103D64B-254B-42EB-9BD9-C9D209A686BA}">
      <dgm:prSet/>
      <dgm:spPr/>
      <dgm:t>
        <a:bodyPr/>
        <a:lstStyle/>
        <a:p>
          <a:endParaRPr lang="en-GB" sz="1600">
            <a:latin typeface="NikoshBAN" pitchFamily="2" charset="0"/>
            <a:cs typeface="NikoshBAN" pitchFamily="2" charset="0"/>
          </a:endParaRPr>
        </a:p>
      </dgm:t>
    </dgm:pt>
    <dgm:pt modelId="{1A52266B-2B87-40FC-ADAF-C4F701FDA154}" type="parTrans" cxnId="{9103D64B-254B-42EB-9BD9-C9D209A686BA}">
      <dgm:prSet custT="1"/>
      <dgm:spPr/>
      <dgm:t>
        <a:bodyPr/>
        <a:lstStyle/>
        <a:p>
          <a:endParaRPr lang="en-GB" sz="400">
            <a:latin typeface="NikoshBAN" pitchFamily="2" charset="0"/>
            <a:cs typeface="NikoshBAN" pitchFamily="2" charset="0"/>
          </a:endParaRPr>
        </a:p>
      </dgm:t>
    </dgm:pt>
    <dgm:pt modelId="{357A1203-6973-48AD-A485-8918D4F72D33}">
      <dgm:prSet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bn-BD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পরিচ্ছন্নতা কর্মী</a:t>
          </a:r>
          <a:endParaRPr lang="en-GB" sz="28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1547B888-DAF6-4404-8BA1-D2469373F9A1}" type="parTrans" cxnId="{72B9B8E8-B0A5-47AC-9BD6-8A301FB701F0}">
      <dgm:prSet/>
      <dgm:spPr/>
      <dgm:t>
        <a:bodyPr/>
        <a:lstStyle/>
        <a:p>
          <a:endParaRPr lang="en-GB"/>
        </a:p>
      </dgm:t>
    </dgm:pt>
    <dgm:pt modelId="{FF08BEBC-B510-41BA-BA5C-97564D05E747}" type="sibTrans" cxnId="{72B9B8E8-B0A5-47AC-9BD6-8A301FB701F0}">
      <dgm:prSet/>
      <dgm:spPr/>
      <dgm:t>
        <a:bodyPr/>
        <a:lstStyle/>
        <a:p>
          <a:endParaRPr lang="en-GB"/>
        </a:p>
      </dgm:t>
    </dgm:pt>
    <dgm:pt modelId="{3E3497F6-7CFC-49A0-9721-C45224438020}" type="pres">
      <dgm:prSet presAssocID="{56724D96-6820-44FB-BDB6-6D9DC09A7F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F48980-1FB8-4F9A-B170-FF33EE4CD983}" type="pres">
      <dgm:prSet presAssocID="{5D951E4B-3888-469B-B1E6-732E6C53EFBC}" presName="centerShape" presStyleLbl="node0" presStyleIdx="0" presStyleCnt="1"/>
      <dgm:spPr/>
      <dgm:t>
        <a:bodyPr/>
        <a:lstStyle/>
        <a:p>
          <a:endParaRPr lang="en-GB"/>
        </a:p>
      </dgm:t>
    </dgm:pt>
    <dgm:pt modelId="{6850DB0A-E3DF-4A44-8339-88B7DC9D6CAB}" type="pres">
      <dgm:prSet presAssocID="{2EA7C38D-2FDE-45D9-A715-01F6430F8AE3}" presName="Name9" presStyleLbl="parChTrans1D2" presStyleIdx="0" presStyleCnt="6"/>
      <dgm:spPr/>
      <dgm:t>
        <a:bodyPr/>
        <a:lstStyle/>
        <a:p>
          <a:endParaRPr lang="en-GB"/>
        </a:p>
      </dgm:t>
    </dgm:pt>
    <dgm:pt modelId="{4B1B5073-F58A-4B4B-8756-9B31F1625B35}" type="pres">
      <dgm:prSet presAssocID="{2EA7C38D-2FDE-45D9-A715-01F6430F8AE3}" presName="connTx" presStyleLbl="parChTrans1D2" presStyleIdx="0" presStyleCnt="6"/>
      <dgm:spPr/>
      <dgm:t>
        <a:bodyPr/>
        <a:lstStyle/>
        <a:p>
          <a:endParaRPr lang="en-GB"/>
        </a:p>
      </dgm:t>
    </dgm:pt>
    <dgm:pt modelId="{4095EF3B-F21E-4BD5-91AC-9858B71778AF}" type="pres">
      <dgm:prSet presAssocID="{4DA44ECA-2C0B-4F4F-BB85-6B195561C31A}" presName="node" presStyleLbl="node1" presStyleIdx="0" presStyleCnt="6" custRadScaleRad="93038" custRadScaleInc="-13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D364D7-0ED3-48FC-A3F9-6E9B279F91CA}" type="pres">
      <dgm:prSet presAssocID="{78350F90-4AE4-4F48-BC16-C2C7EF0C7E7C}" presName="Name9" presStyleLbl="parChTrans1D2" presStyleIdx="1" presStyleCnt="6"/>
      <dgm:spPr/>
      <dgm:t>
        <a:bodyPr/>
        <a:lstStyle/>
        <a:p>
          <a:endParaRPr lang="en-GB"/>
        </a:p>
      </dgm:t>
    </dgm:pt>
    <dgm:pt modelId="{DF7C4B6F-23F1-4142-9412-50DA20623A54}" type="pres">
      <dgm:prSet presAssocID="{78350F90-4AE4-4F48-BC16-C2C7EF0C7E7C}" presName="connTx" presStyleLbl="parChTrans1D2" presStyleIdx="1" presStyleCnt="6"/>
      <dgm:spPr/>
      <dgm:t>
        <a:bodyPr/>
        <a:lstStyle/>
        <a:p>
          <a:endParaRPr lang="en-GB"/>
        </a:p>
      </dgm:t>
    </dgm:pt>
    <dgm:pt modelId="{B8C6662A-A24F-4C6F-BD32-8CD940356DAB}" type="pres">
      <dgm:prSet presAssocID="{5A5B7178-1D98-4230-AD99-7BE6AA5DF2F1}" presName="node" presStyleLbl="node1" presStyleIdx="1" presStyleCnt="6" custRadScaleRad="103000" custRadScaleInc="98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1DEC7-8196-43DB-9DF0-2ACA828B1283}" type="pres">
      <dgm:prSet presAssocID="{F7D952C9-8303-462A-854E-BBC98D0091E4}" presName="Name9" presStyleLbl="parChTrans1D2" presStyleIdx="2" presStyleCnt="6"/>
      <dgm:spPr/>
      <dgm:t>
        <a:bodyPr/>
        <a:lstStyle/>
        <a:p>
          <a:endParaRPr lang="en-GB"/>
        </a:p>
      </dgm:t>
    </dgm:pt>
    <dgm:pt modelId="{F649C019-6FFB-4C5F-A4C1-7FE51C1B1BE0}" type="pres">
      <dgm:prSet presAssocID="{F7D952C9-8303-462A-854E-BBC98D0091E4}" presName="connTx" presStyleLbl="parChTrans1D2" presStyleIdx="2" presStyleCnt="6"/>
      <dgm:spPr/>
      <dgm:t>
        <a:bodyPr/>
        <a:lstStyle/>
        <a:p>
          <a:endParaRPr lang="en-GB"/>
        </a:p>
      </dgm:t>
    </dgm:pt>
    <dgm:pt modelId="{9C70B2DF-3C33-42B1-BB94-1DC2BCEBBB86}" type="pres">
      <dgm:prSet presAssocID="{0805DA0B-3E3D-4136-828C-40F8BC69B02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30222E-44FA-4D35-9590-94530215B000}" type="pres">
      <dgm:prSet presAssocID="{1A52266B-2B87-40FC-ADAF-C4F701FDA154}" presName="Name9" presStyleLbl="parChTrans1D2" presStyleIdx="3" presStyleCnt="6"/>
      <dgm:spPr/>
      <dgm:t>
        <a:bodyPr/>
        <a:lstStyle/>
        <a:p>
          <a:endParaRPr lang="en-GB"/>
        </a:p>
      </dgm:t>
    </dgm:pt>
    <dgm:pt modelId="{37DC30B2-5B9D-420B-A2E4-A6109EC1FF13}" type="pres">
      <dgm:prSet presAssocID="{1A52266B-2B87-40FC-ADAF-C4F701FDA154}" presName="connTx" presStyleLbl="parChTrans1D2" presStyleIdx="3" presStyleCnt="6"/>
      <dgm:spPr/>
      <dgm:t>
        <a:bodyPr/>
        <a:lstStyle/>
        <a:p>
          <a:endParaRPr lang="en-GB"/>
        </a:p>
      </dgm:t>
    </dgm:pt>
    <dgm:pt modelId="{3A428655-ACCE-4A6A-90FA-8476363B04E2}" type="pres">
      <dgm:prSet presAssocID="{11603E41-C551-480C-865D-05DB151E65C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5E0580-FBB9-49CA-B4A4-461F391C44D3}" type="pres">
      <dgm:prSet presAssocID="{C8B58730-D2AE-491D-8011-8126D912FA4B}" presName="Name9" presStyleLbl="parChTrans1D2" presStyleIdx="4" presStyleCnt="6"/>
      <dgm:spPr/>
      <dgm:t>
        <a:bodyPr/>
        <a:lstStyle/>
        <a:p>
          <a:endParaRPr lang="en-GB"/>
        </a:p>
      </dgm:t>
    </dgm:pt>
    <dgm:pt modelId="{E43F5C1A-F404-49AA-A7D3-E31BB08110AB}" type="pres">
      <dgm:prSet presAssocID="{C8B58730-D2AE-491D-8011-8126D912FA4B}" presName="connTx" presStyleLbl="parChTrans1D2" presStyleIdx="4" presStyleCnt="6"/>
      <dgm:spPr/>
      <dgm:t>
        <a:bodyPr/>
        <a:lstStyle/>
        <a:p>
          <a:endParaRPr lang="en-GB"/>
        </a:p>
      </dgm:t>
    </dgm:pt>
    <dgm:pt modelId="{E8D4673D-E694-49EA-ACEA-E076EE12371A}" type="pres">
      <dgm:prSet presAssocID="{513B47F5-E2ED-43FB-8A06-697B4D53B2D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AC6BC8-2314-46CE-AC53-E672370006B1}" type="pres">
      <dgm:prSet presAssocID="{1547B888-DAF6-4404-8BA1-D2469373F9A1}" presName="Name9" presStyleLbl="parChTrans1D2" presStyleIdx="5" presStyleCnt="6"/>
      <dgm:spPr/>
      <dgm:t>
        <a:bodyPr/>
        <a:lstStyle/>
        <a:p>
          <a:endParaRPr lang="en-GB"/>
        </a:p>
      </dgm:t>
    </dgm:pt>
    <dgm:pt modelId="{C27F0621-F451-4E24-AAC3-B802D8A9AD88}" type="pres">
      <dgm:prSet presAssocID="{1547B888-DAF6-4404-8BA1-D2469373F9A1}" presName="connTx" presStyleLbl="parChTrans1D2" presStyleIdx="5" presStyleCnt="6"/>
      <dgm:spPr/>
      <dgm:t>
        <a:bodyPr/>
        <a:lstStyle/>
        <a:p>
          <a:endParaRPr lang="en-GB"/>
        </a:p>
      </dgm:t>
    </dgm:pt>
    <dgm:pt modelId="{7B019227-9482-45DB-B0EA-17E76152D692}" type="pres">
      <dgm:prSet presAssocID="{357A1203-6973-48AD-A485-8918D4F72D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6934187-FDA2-4D32-BE07-57A6525262A9}" srcId="{5D951E4B-3888-469B-B1E6-732E6C53EFBC}" destId="{4DA44ECA-2C0B-4F4F-BB85-6B195561C31A}" srcOrd="0" destOrd="0" parTransId="{2EA7C38D-2FDE-45D9-A715-01F6430F8AE3}" sibTransId="{E079D90D-3A11-459B-8F68-783A67D143E5}"/>
    <dgm:cxn modelId="{F2F55818-D414-4401-828C-E68BD7296A2F}" srcId="{56724D96-6820-44FB-BDB6-6D9DC09A7F71}" destId="{5D951E4B-3888-469B-B1E6-732E6C53EFBC}" srcOrd="0" destOrd="0" parTransId="{068C18A6-3650-42C7-AB18-73AE1650FE39}" sibTransId="{8BE43B3D-642F-4DC6-8BDE-71F422EC2C0D}"/>
    <dgm:cxn modelId="{76BC70D4-3965-421D-B7C6-E26514CD49DE}" type="presOf" srcId="{C8B58730-D2AE-491D-8011-8126D912FA4B}" destId="{7F5E0580-FBB9-49CA-B4A4-461F391C44D3}" srcOrd="0" destOrd="0" presId="urn:microsoft.com/office/officeart/2005/8/layout/radial1"/>
    <dgm:cxn modelId="{E128CE14-23FC-4AEA-B6FA-7CA54E175BFD}" type="presOf" srcId="{2EA7C38D-2FDE-45D9-A715-01F6430F8AE3}" destId="{6850DB0A-E3DF-4A44-8339-88B7DC9D6CAB}" srcOrd="0" destOrd="0" presId="urn:microsoft.com/office/officeart/2005/8/layout/radial1"/>
    <dgm:cxn modelId="{6BE58FA2-4228-4D24-8466-5B069046F0E3}" type="presOf" srcId="{513B47F5-E2ED-43FB-8A06-697B4D53B2D4}" destId="{E8D4673D-E694-49EA-ACEA-E076EE12371A}" srcOrd="0" destOrd="0" presId="urn:microsoft.com/office/officeart/2005/8/layout/radial1"/>
    <dgm:cxn modelId="{68850D52-FC0D-4892-98F7-C866C67146AA}" type="presOf" srcId="{2EA7C38D-2FDE-45D9-A715-01F6430F8AE3}" destId="{4B1B5073-F58A-4B4B-8756-9B31F1625B35}" srcOrd="1" destOrd="0" presId="urn:microsoft.com/office/officeart/2005/8/layout/radial1"/>
    <dgm:cxn modelId="{FFB17205-1A4D-4473-8C39-9EA2289062A9}" srcId="{5D951E4B-3888-469B-B1E6-732E6C53EFBC}" destId="{5A5B7178-1D98-4230-AD99-7BE6AA5DF2F1}" srcOrd="1" destOrd="0" parTransId="{78350F90-4AE4-4F48-BC16-C2C7EF0C7E7C}" sibTransId="{C3CEDA60-A794-4A1D-A4A8-73BEAD619324}"/>
    <dgm:cxn modelId="{94C7BFB9-A538-40A7-B5A4-D02CA9A05625}" type="presOf" srcId="{F7D952C9-8303-462A-854E-BBC98D0091E4}" destId="{3CF1DEC7-8196-43DB-9DF0-2ACA828B1283}" srcOrd="0" destOrd="0" presId="urn:microsoft.com/office/officeart/2005/8/layout/radial1"/>
    <dgm:cxn modelId="{503911EF-4650-4CAE-BD0F-74CDA97E0263}" type="presOf" srcId="{5A5B7178-1D98-4230-AD99-7BE6AA5DF2F1}" destId="{B8C6662A-A24F-4C6F-BD32-8CD940356DAB}" srcOrd="0" destOrd="0" presId="urn:microsoft.com/office/officeart/2005/8/layout/radial1"/>
    <dgm:cxn modelId="{72B9B8E8-B0A5-47AC-9BD6-8A301FB701F0}" srcId="{5D951E4B-3888-469B-B1E6-732E6C53EFBC}" destId="{357A1203-6973-48AD-A485-8918D4F72D33}" srcOrd="5" destOrd="0" parTransId="{1547B888-DAF6-4404-8BA1-D2469373F9A1}" sibTransId="{FF08BEBC-B510-41BA-BA5C-97564D05E747}"/>
    <dgm:cxn modelId="{44DFBBD6-5BA9-4CD4-9E86-E2F2EBC36B59}" type="presOf" srcId="{357A1203-6973-48AD-A485-8918D4F72D33}" destId="{7B019227-9482-45DB-B0EA-17E76152D692}" srcOrd="0" destOrd="0" presId="urn:microsoft.com/office/officeart/2005/8/layout/radial1"/>
    <dgm:cxn modelId="{49D8EB99-B48F-49E7-BD1C-1434A41AB876}" type="presOf" srcId="{1547B888-DAF6-4404-8BA1-D2469373F9A1}" destId="{1BAC6BC8-2314-46CE-AC53-E672370006B1}" srcOrd="0" destOrd="0" presId="urn:microsoft.com/office/officeart/2005/8/layout/radial1"/>
    <dgm:cxn modelId="{199B16D6-B833-4433-A2F1-D9AEFFA6D40B}" srcId="{5D951E4B-3888-469B-B1E6-732E6C53EFBC}" destId="{0805DA0B-3E3D-4136-828C-40F8BC69B022}" srcOrd="2" destOrd="0" parTransId="{F7D952C9-8303-462A-854E-BBC98D0091E4}" sibTransId="{6B2A7318-23AF-4BA3-9E7F-7457F89D100A}"/>
    <dgm:cxn modelId="{5A4E2C87-DD01-4414-A0AF-244456432A0D}" type="presOf" srcId="{11603E41-C551-480C-865D-05DB151E65C3}" destId="{3A428655-ACCE-4A6A-90FA-8476363B04E2}" srcOrd="0" destOrd="0" presId="urn:microsoft.com/office/officeart/2005/8/layout/radial1"/>
    <dgm:cxn modelId="{EC334F45-E55D-47EF-90FD-09180BB2CA16}" type="presOf" srcId="{1A52266B-2B87-40FC-ADAF-C4F701FDA154}" destId="{37DC30B2-5B9D-420B-A2E4-A6109EC1FF13}" srcOrd="1" destOrd="0" presId="urn:microsoft.com/office/officeart/2005/8/layout/radial1"/>
    <dgm:cxn modelId="{5B236A4F-EA8D-4F2A-B405-BF0586C1DF5C}" type="presOf" srcId="{5D951E4B-3888-469B-B1E6-732E6C53EFBC}" destId="{43F48980-1FB8-4F9A-B170-FF33EE4CD983}" srcOrd="0" destOrd="0" presId="urn:microsoft.com/office/officeart/2005/8/layout/radial1"/>
    <dgm:cxn modelId="{77DD42FC-C3DC-4B05-8999-16CFB5803200}" type="presOf" srcId="{0805DA0B-3E3D-4136-828C-40F8BC69B022}" destId="{9C70B2DF-3C33-42B1-BB94-1DC2BCEBBB86}" srcOrd="0" destOrd="0" presId="urn:microsoft.com/office/officeart/2005/8/layout/radial1"/>
    <dgm:cxn modelId="{D5BC01F0-A92E-41C5-81CE-AB24FD8C996D}" type="presOf" srcId="{78350F90-4AE4-4F48-BC16-C2C7EF0C7E7C}" destId="{68D364D7-0ED3-48FC-A3F9-6E9B279F91CA}" srcOrd="0" destOrd="0" presId="urn:microsoft.com/office/officeart/2005/8/layout/radial1"/>
    <dgm:cxn modelId="{D505EB81-96E9-41A1-AB89-83D04BB072AE}" type="presOf" srcId="{1547B888-DAF6-4404-8BA1-D2469373F9A1}" destId="{C27F0621-F451-4E24-AAC3-B802D8A9AD88}" srcOrd="1" destOrd="0" presId="urn:microsoft.com/office/officeart/2005/8/layout/radial1"/>
    <dgm:cxn modelId="{5AA92499-E651-46E3-A8F1-9A730E964F12}" srcId="{5D951E4B-3888-469B-B1E6-732E6C53EFBC}" destId="{513B47F5-E2ED-43FB-8A06-697B4D53B2D4}" srcOrd="4" destOrd="0" parTransId="{C8B58730-D2AE-491D-8011-8126D912FA4B}" sibTransId="{98161A98-32FE-4B5F-98DE-FF96E08C8C07}"/>
    <dgm:cxn modelId="{08C6D6E6-FF98-48D6-89C4-048295C0EC11}" type="presOf" srcId="{1A52266B-2B87-40FC-ADAF-C4F701FDA154}" destId="{1B30222E-44FA-4D35-9590-94530215B000}" srcOrd="0" destOrd="0" presId="urn:microsoft.com/office/officeart/2005/8/layout/radial1"/>
    <dgm:cxn modelId="{B333B5E1-9782-489C-9071-0121D2771A6A}" type="presOf" srcId="{C8B58730-D2AE-491D-8011-8126D912FA4B}" destId="{E43F5C1A-F404-49AA-A7D3-E31BB08110AB}" srcOrd="1" destOrd="0" presId="urn:microsoft.com/office/officeart/2005/8/layout/radial1"/>
    <dgm:cxn modelId="{43131654-49F3-4B2A-9543-3ABBD97D4AD0}" type="presOf" srcId="{F7D952C9-8303-462A-854E-BBC98D0091E4}" destId="{F649C019-6FFB-4C5F-A4C1-7FE51C1B1BE0}" srcOrd="1" destOrd="0" presId="urn:microsoft.com/office/officeart/2005/8/layout/radial1"/>
    <dgm:cxn modelId="{137025B0-DB75-454F-B439-05A5D3772446}" type="presOf" srcId="{78350F90-4AE4-4F48-BC16-C2C7EF0C7E7C}" destId="{DF7C4B6F-23F1-4142-9412-50DA20623A54}" srcOrd="1" destOrd="0" presId="urn:microsoft.com/office/officeart/2005/8/layout/radial1"/>
    <dgm:cxn modelId="{9103D64B-254B-42EB-9BD9-C9D209A686BA}" srcId="{5D951E4B-3888-469B-B1E6-732E6C53EFBC}" destId="{11603E41-C551-480C-865D-05DB151E65C3}" srcOrd="3" destOrd="0" parTransId="{1A52266B-2B87-40FC-ADAF-C4F701FDA154}" sibTransId="{FF5E630D-FFF4-453F-BCDF-6A7AB93924E4}"/>
    <dgm:cxn modelId="{17F7A10C-5A51-4B0B-822F-3F73AA91CB70}" type="presOf" srcId="{56724D96-6820-44FB-BDB6-6D9DC09A7F71}" destId="{3E3497F6-7CFC-49A0-9721-C45224438020}" srcOrd="0" destOrd="0" presId="urn:microsoft.com/office/officeart/2005/8/layout/radial1"/>
    <dgm:cxn modelId="{93C01A51-9229-4E84-BDA4-F770809C0A77}" type="presOf" srcId="{4DA44ECA-2C0B-4F4F-BB85-6B195561C31A}" destId="{4095EF3B-F21E-4BD5-91AC-9858B71778AF}" srcOrd="0" destOrd="0" presId="urn:microsoft.com/office/officeart/2005/8/layout/radial1"/>
    <dgm:cxn modelId="{E8B54251-8E9E-4715-820E-F0122F75E131}" type="presParOf" srcId="{3E3497F6-7CFC-49A0-9721-C45224438020}" destId="{43F48980-1FB8-4F9A-B170-FF33EE4CD983}" srcOrd="0" destOrd="0" presId="urn:microsoft.com/office/officeart/2005/8/layout/radial1"/>
    <dgm:cxn modelId="{A73A48FF-4DE2-45A7-9285-8974F2E06778}" type="presParOf" srcId="{3E3497F6-7CFC-49A0-9721-C45224438020}" destId="{6850DB0A-E3DF-4A44-8339-88B7DC9D6CAB}" srcOrd="1" destOrd="0" presId="urn:microsoft.com/office/officeart/2005/8/layout/radial1"/>
    <dgm:cxn modelId="{6CE06E2C-A5CC-4923-BAF3-0BFBBFC45141}" type="presParOf" srcId="{6850DB0A-E3DF-4A44-8339-88B7DC9D6CAB}" destId="{4B1B5073-F58A-4B4B-8756-9B31F1625B35}" srcOrd="0" destOrd="0" presId="urn:microsoft.com/office/officeart/2005/8/layout/radial1"/>
    <dgm:cxn modelId="{46233A20-3A42-4B7F-8F1D-0F65B798E528}" type="presParOf" srcId="{3E3497F6-7CFC-49A0-9721-C45224438020}" destId="{4095EF3B-F21E-4BD5-91AC-9858B71778AF}" srcOrd="2" destOrd="0" presId="urn:microsoft.com/office/officeart/2005/8/layout/radial1"/>
    <dgm:cxn modelId="{C07493F4-986B-4C61-94FF-7D3017808DC0}" type="presParOf" srcId="{3E3497F6-7CFC-49A0-9721-C45224438020}" destId="{68D364D7-0ED3-48FC-A3F9-6E9B279F91CA}" srcOrd="3" destOrd="0" presId="urn:microsoft.com/office/officeart/2005/8/layout/radial1"/>
    <dgm:cxn modelId="{B15A662B-4744-4614-84C0-C81FD7920512}" type="presParOf" srcId="{68D364D7-0ED3-48FC-A3F9-6E9B279F91CA}" destId="{DF7C4B6F-23F1-4142-9412-50DA20623A54}" srcOrd="0" destOrd="0" presId="urn:microsoft.com/office/officeart/2005/8/layout/radial1"/>
    <dgm:cxn modelId="{DA223EC7-8CAF-4990-AF16-AB4D7A8E6A13}" type="presParOf" srcId="{3E3497F6-7CFC-49A0-9721-C45224438020}" destId="{B8C6662A-A24F-4C6F-BD32-8CD940356DAB}" srcOrd="4" destOrd="0" presId="urn:microsoft.com/office/officeart/2005/8/layout/radial1"/>
    <dgm:cxn modelId="{63D10BF9-2231-4A5E-B50C-C8449D831166}" type="presParOf" srcId="{3E3497F6-7CFC-49A0-9721-C45224438020}" destId="{3CF1DEC7-8196-43DB-9DF0-2ACA828B1283}" srcOrd="5" destOrd="0" presId="urn:microsoft.com/office/officeart/2005/8/layout/radial1"/>
    <dgm:cxn modelId="{A37EA39A-AB76-41AA-A1D7-8AAA49E07EF9}" type="presParOf" srcId="{3CF1DEC7-8196-43DB-9DF0-2ACA828B1283}" destId="{F649C019-6FFB-4C5F-A4C1-7FE51C1B1BE0}" srcOrd="0" destOrd="0" presId="urn:microsoft.com/office/officeart/2005/8/layout/radial1"/>
    <dgm:cxn modelId="{C3B30B87-7A3F-4310-B5B6-DFC05633B741}" type="presParOf" srcId="{3E3497F6-7CFC-49A0-9721-C45224438020}" destId="{9C70B2DF-3C33-42B1-BB94-1DC2BCEBBB86}" srcOrd="6" destOrd="0" presId="urn:microsoft.com/office/officeart/2005/8/layout/radial1"/>
    <dgm:cxn modelId="{50981634-A25A-484D-B240-4D3A5F9A784C}" type="presParOf" srcId="{3E3497F6-7CFC-49A0-9721-C45224438020}" destId="{1B30222E-44FA-4D35-9590-94530215B000}" srcOrd="7" destOrd="0" presId="urn:microsoft.com/office/officeart/2005/8/layout/radial1"/>
    <dgm:cxn modelId="{A50C98DA-057A-4316-821F-FA3E639F8225}" type="presParOf" srcId="{1B30222E-44FA-4D35-9590-94530215B000}" destId="{37DC30B2-5B9D-420B-A2E4-A6109EC1FF13}" srcOrd="0" destOrd="0" presId="urn:microsoft.com/office/officeart/2005/8/layout/radial1"/>
    <dgm:cxn modelId="{4692FEFD-98AD-43AF-B528-DF3BA3153526}" type="presParOf" srcId="{3E3497F6-7CFC-49A0-9721-C45224438020}" destId="{3A428655-ACCE-4A6A-90FA-8476363B04E2}" srcOrd="8" destOrd="0" presId="urn:microsoft.com/office/officeart/2005/8/layout/radial1"/>
    <dgm:cxn modelId="{B8898035-FB90-4FC7-BADA-DDA050C1A90E}" type="presParOf" srcId="{3E3497F6-7CFC-49A0-9721-C45224438020}" destId="{7F5E0580-FBB9-49CA-B4A4-461F391C44D3}" srcOrd="9" destOrd="0" presId="urn:microsoft.com/office/officeart/2005/8/layout/radial1"/>
    <dgm:cxn modelId="{3E19B363-BB5C-4C15-A029-DAE30ACAC556}" type="presParOf" srcId="{7F5E0580-FBB9-49CA-B4A4-461F391C44D3}" destId="{E43F5C1A-F404-49AA-A7D3-E31BB08110AB}" srcOrd="0" destOrd="0" presId="urn:microsoft.com/office/officeart/2005/8/layout/radial1"/>
    <dgm:cxn modelId="{34F2844B-EE6D-4462-BD14-CF8E423CF3B3}" type="presParOf" srcId="{3E3497F6-7CFC-49A0-9721-C45224438020}" destId="{E8D4673D-E694-49EA-ACEA-E076EE12371A}" srcOrd="10" destOrd="0" presId="urn:microsoft.com/office/officeart/2005/8/layout/radial1"/>
    <dgm:cxn modelId="{CFC95187-58A0-4AEE-85C4-4DB2E7EB3742}" type="presParOf" srcId="{3E3497F6-7CFC-49A0-9721-C45224438020}" destId="{1BAC6BC8-2314-46CE-AC53-E672370006B1}" srcOrd="11" destOrd="0" presId="urn:microsoft.com/office/officeart/2005/8/layout/radial1"/>
    <dgm:cxn modelId="{A7F58FE8-11EA-4E78-AAA5-DD1DA78E52C4}" type="presParOf" srcId="{1BAC6BC8-2314-46CE-AC53-E672370006B1}" destId="{C27F0621-F451-4E24-AAC3-B802D8A9AD88}" srcOrd="0" destOrd="0" presId="urn:microsoft.com/office/officeart/2005/8/layout/radial1"/>
    <dgm:cxn modelId="{7FFCC7EF-18EE-4993-835C-534E0DC20C0B}" type="presParOf" srcId="{3E3497F6-7CFC-49A0-9721-C45224438020}" destId="{7B019227-9482-45DB-B0EA-17E76152D692}" srcOrd="12" destOrd="0" presId="urn:microsoft.com/office/officeart/2005/8/layout/radial1"/>
  </dgm:cxnLst>
  <dgm:bg>
    <a:blipFill>
      <a:blip xmlns:r="http://schemas.openxmlformats.org/officeDocument/2006/relationships" r:embed="rId8"/>
      <a:tile tx="0" ty="0" sx="100000" sy="100000" flip="none" algn="tl"/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E94BF-15F1-4590-BD5E-25D42F012ADF}" type="datetimeFigureOut">
              <a:rPr lang="en-US" smtClean="0"/>
              <a:pPr/>
              <a:t>4/17/2020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4A170-8249-4A56-AAD3-0A504415ACF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A170-8249-4A56-AAD3-0A504415ACF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iba\Desktop\pic\ADATA UFD\ADATA UFD\picture\pic flower\giphy.gif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31057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5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286000"/>
            <a:ext cx="64139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পরিবহন শ্রমিকেরা আমাদেরকে ও আমাদের প্রয়োজনীয় মালামাল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সমূহকে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 স্থান থেকে অন্য স্থানে বহন করে নিয়ে যান।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         কে কোথায় কাজ করে?</a:t>
            </a:r>
            <a:endParaRPr lang="en-GB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72843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কারখানার শ্রমিক..............................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 করে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352800"/>
            <a:ext cx="89130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পরিচ্ছন্নতাকর্মী.............................................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 করে।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11450"/>
            <a:ext cx="90620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পরিবহন শ্রমিক.............................................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 করে।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1219200"/>
            <a:ext cx="2085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কারখানায়</a:t>
            </a:r>
            <a:endParaRPr lang="en-GB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200400"/>
            <a:ext cx="5399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বিদ্যালয়,অফিস,হাসপাতালে ও রাস্তায়</a:t>
            </a:r>
            <a:endParaRPr lang="en-GB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0365" y="5181600"/>
            <a:ext cx="6606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বাস,ট্রাক,রিকশা,ঠেলাগাড়ি প্রভৃতি যানবাহনে</a:t>
            </a:r>
            <a:endParaRPr lang="en-GB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0" y="1524000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0" y="3505200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0" y="5562600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9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জোড়ায় কাজ</a:t>
            </a:r>
            <a:endParaRPr lang="en-GB" sz="8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ছকে যে পেশাগুলো দেয়া হয়েছে সেগুলো ছাড়া নতুন দুটি পেশার নাম,কাজের ধরন ও কাজের স্থান খাতায় লিখ।কাজটি জোড়ায় কর।</a:t>
            </a:r>
            <a:endParaRPr lang="en-GB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286000"/>
          <a:ext cx="9144000" cy="4333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/>
                <a:gridCol w="3048000"/>
                <a:gridCol w="3048000"/>
              </a:tblGrid>
              <a:tr h="520700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       </a:t>
                      </a: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পেশা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কাজের ধরন</a:t>
                      </a:r>
                      <a:endParaRPr lang="en-GB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কাজের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স্থান</a:t>
                      </a:r>
                      <a:endParaRPr lang="en-GB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কারখানার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শ্রমিক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কারখানায়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পোশাক বা অন্য সামগ্রী তৈরি।</a:t>
                      </a:r>
                      <a:endParaRPr lang="en-GB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কারখানা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পরিচ্ছন্নতা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কর্মী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বিভিন্ন পরিষ্কারক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দ্রব্য ও উপকরণ ব্যবহার করে নির্দিষ্ট স্থান পরিষ্কার রাখা।</a:t>
                      </a:r>
                      <a:endParaRPr lang="en-GB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বিদ্যালয়,অফিস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,হাসপাতাল, রাস্তাঘাট।</a:t>
                      </a:r>
                      <a:endParaRPr lang="en-GB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পরিবহন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শ্রমিক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মানুষ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এবং প্রয়োজনীয় মালামাল এক স্থান থেকে অন্য স্থানে পরিবহন করা।</a:t>
                      </a:r>
                      <a:endParaRPr lang="en-GB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বাস,ট্রাক,রিকশা,রেলগাড়ি,নৌকা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প্রভৃতি।</a:t>
                      </a:r>
                      <a:endParaRPr lang="en-GB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-Point Star 5"/>
          <p:cNvSpPr/>
          <p:nvPr/>
        </p:nvSpPr>
        <p:spPr>
          <a:xfrm>
            <a:off x="0" y="14478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দলীয় কাজ</a:t>
            </a:r>
            <a:endParaRPr lang="en-GB" sz="7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219200"/>
            <a:ext cx="9144000" cy="5638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এখন,কয়েকটি দলে ভাগ হয়ে যাও।প্রতিটি দল চিন্তা করে বের কর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পেশায় কাজ করা সবচেয়ে কঠিন এবং কেন কঠিন তা খাতায় লিপিবদ্ধ করে শ্রেণিতে উপস্থাপন কর। </a:t>
            </a:r>
            <a:endParaRPr lang="en-GB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0"/>
            <a:ext cx="9144000" cy="68580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981200"/>
            <a:ext cx="7543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এখন,উপস্থাপনকৃত কাজগুলোর মধ্যে কোন দলটি সবচেয়ে ভাল কাজ উপস্থাপন করেছে সবাই মিলে তা নির্বাচন করি।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মূল্যায়ন</a:t>
            </a:r>
            <a:endParaRPr lang="en-GB" sz="6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066800"/>
            <a:ext cx="9144000" cy="5791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সমাজে শ্রমজীবী মানুষের কতগুলো অবদান উল্লেখ কর।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352800"/>
            <a:ext cx="533400" cy="45720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iba\Desktop\pic\ADATA UFD\ADATA UFD\picture\Scrap-Roses\rose-scraps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62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2362200"/>
            <a:ext cx="5848076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8800" b="1" dirty="0" smtClean="0">
                <a:solidFill>
                  <a:srgbClr val="FF9999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GB" sz="8800" b="1" dirty="0">
              <a:solidFill>
                <a:srgbClr val="FF99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219200"/>
            <a:ext cx="9144000" cy="5638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শিবব্রত</a:t>
            </a:r>
            <a:r>
              <a:rPr lang="bn-BD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চক্রবর্তী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পীরপুর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গৌরিপুর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সরঃপ্রাথ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মিক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GB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চতুর্থ শ্রেণী</a:t>
            </a:r>
          </a:p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বিষয়ঃবাংলাদেশ ও বিশ্ব পরিচয় </a:t>
            </a:r>
          </a:p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অধ্যায়ঃ৭(কাজের মর্যাদা)</a:t>
            </a:r>
          </a:p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পাঠ্যাংশঃ১-শ্রমজীবী  </a:t>
            </a:r>
          </a:p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bn-BD" sz="5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শিখনফল </a:t>
            </a:r>
            <a:endParaRPr lang="en-GB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143000"/>
            <a:ext cx="9144000" cy="5715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৬.১.১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 বলতে পারবে। </a:t>
            </a:r>
          </a:p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৬.২.১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 বিভিন্ন পেশাজীবীর                                    অবদান বর্ণনা করতে পারবে।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0" y="2819400"/>
            <a:ext cx="5334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0" y="3733800"/>
            <a:ext cx="5334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         পাঠ ঘোষনা</a:t>
            </a:r>
            <a:endParaRPr lang="en-GB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শ্রমজীবী</a:t>
            </a:r>
            <a:endParaRPr lang="en-GB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28600" y="3276600"/>
            <a:ext cx="1371600" cy="1295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build="allAtOnce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914400"/>
          <a:ext cx="7924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"/>
            <a:ext cx="9144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পাঠ উপস্থাপন</a:t>
            </a:r>
            <a:endParaRPr lang="en-GB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F48980-1FB8-4F9A-B170-FF33EE4CD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3F48980-1FB8-4F9A-B170-FF33EE4CD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0DB0A-E3DF-4A44-8339-88B7DC9D6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6850DB0A-E3DF-4A44-8339-88B7DC9D6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5EF3B-F21E-4BD5-91AC-9858B7177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095EF3B-F21E-4BD5-91AC-9858B7177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364D7-0ED3-48FC-A3F9-6E9B279F9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68D364D7-0ED3-48FC-A3F9-6E9B279F9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C6662A-A24F-4C6F-BD32-8CD940356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8C6662A-A24F-4C6F-BD32-8CD940356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F1DEC7-8196-43DB-9DF0-2ACA828B1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3CF1DEC7-8196-43DB-9DF0-2ACA828B1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0B2DF-3C33-42B1-BB94-1DC2BCEBB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9C70B2DF-3C33-42B1-BB94-1DC2BCEBB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30222E-44FA-4D35-9590-94530215B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1B30222E-44FA-4D35-9590-94530215B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428655-ACCE-4A6A-90FA-8476363B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3A428655-ACCE-4A6A-90FA-8476363B0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5E0580-FBB9-49CA-B4A4-461F391C4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7F5E0580-FBB9-49CA-B4A4-461F391C4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4673D-E694-49EA-ACEA-E076EE123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E8D4673D-E694-49EA-ACEA-E076EE1237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AC6BC8-2314-46CE-AC53-E67237000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1BAC6BC8-2314-46CE-AC53-E67237000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019227-9482-45DB-B0EA-17E76152D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7B019227-9482-45DB-B0EA-17E76152D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Point Star 6"/>
          <p:cNvSpPr/>
          <p:nvPr/>
        </p:nvSpPr>
        <p:spPr>
          <a:xfrm>
            <a:off x="0" y="0"/>
            <a:ext cx="4572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ছবিগুলো দেখ এবং চিন্তা করে বল কি দেখতে পাচ্ছ?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Shiba\Desktop\pic\ADATA UFD\ADATA UFD\picture\Occupation\tat-pic-Natunsomoy20151210112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928485" cy="5334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পোশাক শ্রমিকেরা কারখানায় কাপড় তৈরী কর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ছেন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5410200" cy="539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5-Point Star 2"/>
          <p:cNvSpPr/>
          <p:nvPr/>
        </p:nvSpPr>
        <p:spPr>
          <a:xfrm>
            <a:off x="0" y="5943600"/>
            <a:ext cx="5334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5934670"/>
            <a:ext cx="8520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পরিচ্ছন্নতা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যাচ্ছেন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iba\Desktop\pti-syl-7-17-id-13-bashoby-class-3-sub-english\picture\krisi\D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28494" cy="434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8" name="Picture 4" descr="C:\Users\Shiba\Desktop\pti-syl-7-17-id-13-bashoby-class-3-sub-english\picture\krisi\j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4716" y="0"/>
            <a:ext cx="4659284" cy="434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5105400"/>
            <a:ext cx="9144000" cy="76944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কৃষক কষ্ট করে ফসল ফলান ও খাদ্যের যোগান দেন। 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293</Words>
  <Application>Microsoft Office PowerPoint</Application>
  <PresentationFormat>On-screen Show (4:3)</PresentationFormat>
  <Paragraphs>62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shiba chy</dc:creator>
  <cp:lastModifiedBy>Shiba</cp:lastModifiedBy>
  <cp:revision>109</cp:revision>
  <dcterms:created xsi:type="dcterms:W3CDTF">2006-08-16T00:00:00Z</dcterms:created>
  <dcterms:modified xsi:type="dcterms:W3CDTF">2020-04-17T14:24:40Z</dcterms:modified>
</cp:coreProperties>
</file>