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79" r:id="rId4"/>
    <p:sldId id="265" r:id="rId5"/>
    <p:sldId id="262" r:id="rId6"/>
    <p:sldId id="264" r:id="rId7"/>
    <p:sldId id="281" r:id="rId8"/>
    <p:sldId id="283" r:id="rId9"/>
    <p:sldId id="270" r:id="rId10"/>
    <p:sldId id="282" r:id="rId11"/>
    <p:sldId id="268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CC"/>
    <a:srgbClr val="FF3300"/>
    <a:srgbClr val="00CC00"/>
    <a:srgbClr val="FF6600"/>
    <a:srgbClr val="FF00FF"/>
    <a:srgbClr val="FF0066"/>
    <a:srgbClr val="009999"/>
    <a:srgbClr val="FF99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D1DFC-9EF7-4ABB-8355-95D16B44C3B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C651C-792D-4223-9A0D-25A7A1F4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2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C651C-792D-4223-9A0D-25A7A1F4DA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08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0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7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8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3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0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3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6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5E4B1-B35F-463D-88A5-162E7CC16E8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1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ecision 3"/>
          <p:cNvSpPr/>
          <p:nvPr/>
        </p:nvSpPr>
        <p:spPr>
          <a:xfrm>
            <a:off x="8115300" y="-142879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737536" y="810812"/>
            <a:ext cx="36650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15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11500" b="1" dirty="0">
                <a:ln/>
                <a:solidFill>
                  <a:srgbClr val="CC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cap="none" spc="0" dirty="0">
              <a:ln/>
              <a:solidFill>
                <a:srgbClr val="CC66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232" y="383289"/>
            <a:ext cx="72521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7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72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7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72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bn-IN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7200" b="1" dirty="0">
                <a:ln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7200" b="1" dirty="0">
                <a:ln/>
                <a:solidFill>
                  <a:srgbClr val="6A52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72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7400089" y="985838"/>
            <a:ext cx="114300" cy="100013"/>
          </a:xfrm>
          <a:prstGeom prst="flowChartConnector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7757567" y="985837"/>
            <a:ext cx="114300" cy="100013"/>
          </a:xfrm>
          <a:prstGeom prst="flowChartConnector">
            <a:avLst/>
          </a:prstGeom>
          <a:solidFill>
            <a:srgbClr val="FF00FF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Connector 12"/>
          <p:cNvSpPr/>
          <p:nvPr/>
        </p:nvSpPr>
        <p:spPr>
          <a:xfrm>
            <a:off x="8146733" y="985837"/>
            <a:ext cx="114300" cy="100013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Connector 14"/>
          <p:cNvSpPr/>
          <p:nvPr/>
        </p:nvSpPr>
        <p:spPr>
          <a:xfrm>
            <a:off x="8478749" y="983454"/>
            <a:ext cx="114300" cy="100013"/>
          </a:xfrm>
          <a:prstGeom prst="flowChartConnector">
            <a:avLst/>
          </a:prstGeom>
          <a:solidFill>
            <a:srgbClr val="7030A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8825054" y="983454"/>
            <a:ext cx="114300" cy="100013"/>
          </a:xfrm>
          <a:prstGeom prst="flowChartConnector">
            <a:avLst/>
          </a:prstGeom>
          <a:solidFill>
            <a:srgbClr val="FF99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Connector 16"/>
          <p:cNvSpPr/>
          <p:nvPr/>
        </p:nvSpPr>
        <p:spPr>
          <a:xfrm>
            <a:off x="9195170" y="983454"/>
            <a:ext cx="114300" cy="100013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4" y="5237553"/>
            <a:ext cx="952500" cy="9525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82" b="89983" l="2935" r="94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09" y="3359018"/>
            <a:ext cx="4018168" cy="3699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E418D1-4B7E-4E51-8B57-8D47CD4C3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83" y="4338637"/>
            <a:ext cx="46672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492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4685" y="50008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906" y="225287"/>
            <a:ext cx="12022409" cy="6454118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E65C9BC-9FEF-47A0-BC9D-D9D473F4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8" t="25420" r="8570" b="18309"/>
          <a:stretch/>
        </p:blipFill>
        <p:spPr>
          <a:xfrm>
            <a:off x="627827" y="878579"/>
            <a:ext cx="1683026" cy="120594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85772C3-BABF-461F-B2B8-29E8C1B11BD6}"/>
              </a:ext>
            </a:extLst>
          </p:cNvPr>
          <p:cNvSpPr/>
          <p:nvPr/>
        </p:nvSpPr>
        <p:spPr>
          <a:xfrm>
            <a:off x="5907148" y="463463"/>
            <a:ext cx="3154015" cy="20677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F57C211-B3A3-4441-BA7C-59427B190F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8" t="25420" r="8570" b="18309"/>
          <a:stretch/>
        </p:blipFill>
        <p:spPr>
          <a:xfrm>
            <a:off x="5936972" y="869985"/>
            <a:ext cx="1683026" cy="12059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50579D-5BD0-4A47-8235-4481A45C1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8" t="25420" r="8570" b="18309"/>
          <a:stretch/>
        </p:blipFill>
        <p:spPr>
          <a:xfrm>
            <a:off x="7454343" y="869985"/>
            <a:ext cx="1683026" cy="120594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1F02C01-2D8B-4472-AA46-62E36E6C15EC}"/>
              </a:ext>
            </a:extLst>
          </p:cNvPr>
          <p:cNvSpPr txBox="1"/>
          <p:nvPr/>
        </p:nvSpPr>
        <p:spPr>
          <a:xfrm>
            <a:off x="2812781" y="774039"/>
            <a:ext cx="31241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কতটি পেয়ারা  রয়েছে?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E599AED-FECB-4786-B6BE-4AC0E6954B7A}"/>
              </a:ext>
            </a:extLst>
          </p:cNvPr>
          <p:cNvSpPr/>
          <p:nvPr/>
        </p:nvSpPr>
        <p:spPr>
          <a:xfrm>
            <a:off x="200502" y="463464"/>
            <a:ext cx="2330664" cy="20677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2E52AA-29F5-4028-92D4-231AA9516418}"/>
              </a:ext>
            </a:extLst>
          </p:cNvPr>
          <p:cNvSpPr txBox="1"/>
          <p:nvPr/>
        </p:nvSpPr>
        <p:spPr>
          <a:xfrm>
            <a:off x="9067809" y="637977"/>
            <a:ext cx="31241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 ছবিতে কতটি পেয়ারা  রয়েছে?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59ACBB-E104-4E63-8AC3-D06D547E3AD4}"/>
              </a:ext>
            </a:extLst>
          </p:cNvPr>
          <p:cNvSpPr txBox="1"/>
          <p:nvPr/>
        </p:nvSpPr>
        <p:spPr>
          <a:xfrm>
            <a:off x="9305404" y="2354171"/>
            <a:ext cx="25576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পেয়ারা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6471BF4-EC5C-4DFF-823D-BE4F11C0B4AA}"/>
              </a:ext>
            </a:extLst>
          </p:cNvPr>
          <p:cNvSpPr/>
          <p:nvPr/>
        </p:nvSpPr>
        <p:spPr>
          <a:xfrm>
            <a:off x="1696279" y="4085520"/>
            <a:ext cx="5923720" cy="23090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BAFB5F9-E9CE-41F8-8372-FBB95D7CF448}"/>
              </a:ext>
            </a:extLst>
          </p:cNvPr>
          <p:cNvSpPr/>
          <p:nvPr/>
        </p:nvSpPr>
        <p:spPr>
          <a:xfrm>
            <a:off x="9323000" y="5109745"/>
            <a:ext cx="15712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0.12292 0.56875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15091 0.55463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12839 0.55232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9" y="2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4" grpId="0"/>
      <p:bldP spid="25" grpId="0" animBg="1"/>
      <p:bldP spid="26" grpId="0"/>
      <p:bldP spid="26" grpId="1"/>
      <p:bldP spid="27" grpId="0"/>
      <p:bldP spid="28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0016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8072436" y="-157165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5728" y="228602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7ADA2B-15DA-4D8D-A88D-10DB7BCA0CF0}"/>
              </a:ext>
            </a:extLst>
          </p:cNvPr>
          <p:cNvSpPr txBox="1"/>
          <p:nvPr/>
        </p:nvSpPr>
        <p:spPr>
          <a:xfrm>
            <a:off x="10153996" y="4956989"/>
            <a:ext cx="15683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৬টি? </a:t>
            </a:r>
            <a:endParaRPr lang="en-US" sz="4000" b="1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06EF8E-6939-488C-A01D-A6C77BA5C115}"/>
              </a:ext>
            </a:extLst>
          </p:cNvPr>
          <p:cNvSpPr txBox="1"/>
          <p:nvPr/>
        </p:nvSpPr>
        <p:spPr>
          <a:xfrm>
            <a:off x="9883099" y="3237131"/>
            <a:ext cx="21101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একত্রিত করলে কতটি হয়?</a:t>
            </a:r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EDD6F9-9225-442D-953D-914C9767C388}"/>
              </a:ext>
            </a:extLst>
          </p:cNvPr>
          <p:cNvSpPr txBox="1"/>
          <p:nvPr/>
        </p:nvSpPr>
        <p:spPr>
          <a:xfrm>
            <a:off x="4269405" y="383550"/>
            <a:ext cx="19242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কয়টি ব্লক আছে? 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60D0200-720F-4F2E-B692-95224F9B3744}"/>
              </a:ext>
            </a:extLst>
          </p:cNvPr>
          <p:cNvSpPr/>
          <p:nvPr/>
        </p:nvSpPr>
        <p:spPr>
          <a:xfrm>
            <a:off x="129266" y="649012"/>
            <a:ext cx="1353337" cy="933924"/>
          </a:xfrm>
          <a:prstGeom prst="rect">
            <a:avLst/>
          </a:prstGeom>
          <a:solidFill>
            <a:srgbClr val="7030A0"/>
          </a:solidFill>
          <a:ln w="60325">
            <a:noFill/>
          </a:ln>
          <a:scene3d>
            <a:camera prst="orthographicFront"/>
            <a:lightRig rig="threePt" dir="t"/>
          </a:scene3d>
          <a:sp3d>
            <a:bevelT w="1460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7D60BED-32BB-4273-B9C4-6FAFF0D07005}"/>
              </a:ext>
            </a:extLst>
          </p:cNvPr>
          <p:cNvSpPr/>
          <p:nvPr/>
        </p:nvSpPr>
        <p:spPr>
          <a:xfrm>
            <a:off x="1487568" y="635477"/>
            <a:ext cx="1353337" cy="93392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60325">
            <a:noFill/>
          </a:ln>
          <a:scene3d>
            <a:camera prst="orthographicFront"/>
            <a:lightRig rig="threePt" dir="t"/>
          </a:scene3d>
          <a:sp3d>
            <a:bevelT w="1460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DB64821-D324-4B94-BF6F-8C382EF0783D}"/>
              </a:ext>
            </a:extLst>
          </p:cNvPr>
          <p:cNvSpPr/>
          <p:nvPr/>
        </p:nvSpPr>
        <p:spPr>
          <a:xfrm>
            <a:off x="2853766" y="632469"/>
            <a:ext cx="1353337" cy="933924"/>
          </a:xfrm>
          <a:prstGeom prst="rect">
            <a:avLst/>
          </a:prstGeom>
          <a:solidFill>
            <a:srgbClr val="FF6600"/>
          </a:solidFill>
          <a:ln w="60325">
            <a:noFill/>
          </a:ln>
          <a:scene3d>
            <a:camera prst="orthographicFront"/>
            <a:lightRig rig="threePt" dir="t"/>
          </a:scene3d>
          <a:sp3d>
            <a:bevelT w="1460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1791297-246C-4DEC-9968-A0387B2930A5}"/>
              </a:ext>
            </a:extLst>
          </p:cNvPr>
          <p:cNvSpPr/>
          <p:nvPr/>
        </p:nvSpPr>
        <p:spPr>
          <a:xfrm>
            <a:off x="6385460" y="685316"/>
            <a:ext cx="1353337" cy="933924"/>
          </a:xfrm>
          <a:prstGeom prst="rect">
            <a:avLst/>
          </a:prstGeom>
          <a:solidFill>
            <a:srgbClr val="00CC00"/>
          </a:solidFill>
          <a:ln w="60325">
            <a:noFill/>
          </a:ln>
          <a:scene3d>
            <a:camera prst="orthographicFront"/>
            <a:lightRig rig="threePt" dir="t"/>
          </a:scene3d>
          <a:sp3d>
            <a:bevelT w="1460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F420DA4-499A-4949-8D3C-35474B16D94C}"/>
              </a:ext>
            </a:extLst>
          </p:cNvPr>
          <p:cNvSpPr/>
          <p:nvPr/>
        </p:nvSpPr>
        <p:spPr>
          <a:xfrm>
            <a:off x="7763184" y="683763"/>
            <a:ext cx="1353337" cy="933924"/>
          </a:xfrm>
          <a:prstGeom prst="rect">
            <a:avLst/>
          </a:prstGeom>
          <a:solidFill>
            <a:srgbClr val="C00000"/>
          </a:solidFill>
          <a:ln w="60325">
            <a:noFill/>
          </a:ln>
          <a:scene3d>
            <a:camera prst="orthographicFront"/>
            <a:lightRig rig="threePt" dir="t"/>
          </a:scene3d>
          <a:sp3d>
            <a:bevelT w="1460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214A17E-6945-47C4-BF8E-EDB3641B9FD0}"/>
              </a:ext>
            </a:extLst>
          </p:cNvPr>
          <p:cNvSpPr/>
          <p:nvPr/>
        </p:nvSpPr>
        <p:spPr>
          <a:xfrm>
            <a:off x="9078490" y="683763"/>
            <a:ext cx="1353337" cy="933924"/>
          </a:xfrm>
          <a:prstGeom prst="rect">
            <a:avLst/>
          </a:prstGeom>
          <a:solidFill>
            <a:srgbClr val="FFC000"/>
          </a:solidFill>
          <a:ln w="60325">
            <a:noFill/>
          </a:ln>
          <a:scene3d>
            <a:camera prst="orthographicFront"/>
            <a:lightRig rig="threePt" dir="t"/>
          </a:scene3d>
          <a:sp3d>
            <a:bevelT w="1460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A4281A-0B17-462C-9850-A2C3CBD5AD06}"/>
              </a:ext>
            </a:extLst>
          </p:cNvPr>
          <p:cNvSpPr txBox="1"/>
          <p:nvPr/>
        </p:nvSpPr>
        <p:spPr>
          <a:xfrm>
            <a:off x="10512056" y="343049"/>
            <a:ext cx="1542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কয়টি ব্লক আছে? 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89188F-5490-4D27-882D-5533EF44368B}"/>
              </a:ext>
            </a:extLst>
          </p:cNvPr>
          <p:cNvSpPr/>
          <p:nvPr/>
        </p:nvSpPr>
        <p:spPr>
          <a:xfrm>
            <a:off x="1156309" y="5134873"/>
            <a:ext cx="1353337" cy="933924"/>
          </a:xfrm>
          <a:prstGeom prst="rect">
            <a:avLst/>
          </a:prstGeom>
          <a:solidFill>
            <a:srgbClr val="7030A0"/>
          </a:solidFill>
          <a:ln w="60325">
            <a:noFill/>
          </a:ln>
          <a:scene3d>
            <a:camera prst="orthographicFront"/>
            <a:lightRig rig="threePt" dir="t"/>
          </a:scene3d>
          <a:sp3d>
            <a:bevelT w="1460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3E8AC5-0FF6-4F6A-BF77-8743D8ADFCA2}"/>
              </a:ext>
            </a:extLst>
          </p:cNvPr>
          <p:cNvSpPr/>
          <p:nvPr/>
        </p:nvSpPr>
        <p:spPr>
          <a:xfrm>
            <a:off x="2509646" y="5134873"/>
            <a:ext cx="1353337" cy="93392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60325">
            <a:noFill/>
          </a:ln>
          <a:scene3d>
            <a:camera prst="orthographicFront"/>
            <a:lightRig rig="threePt" dir="t"/>
          </a:scene3d>
          <a:sp3d>
            <a:bevelT w="1460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F59F0C-9727-4401-9E7A-C386997356C4}"/>
              </a:ext>
            </a:extLst>
          </p:cNvPr>
          <p:cNvSpPr/>
          <p:nvPr/>
        </p:nvSpPr>
        <p:spPr>
          <a:xfrm>
            <a:off x="3862983" y="5134873"/>
            <a:ext cx="1353337" cy="933924"/>
          </a:xfrm>
          <a:prstGeom prst="rect">
            <a:avLst/>
          </a:prstGeom>
          <a:solidFill>
            <a:srgbClr val="FF6600"/>
          </a:solidFill>
          <a:ln w="60325">
            <a:noFill/>
          </a:ln>
          <a:scene3d>
            <a:camera prst="orthographicFront"/>
            <a:lightRig rig="threePt" dir="t"/>
          </a:scene3d>
          <a:sp3d>
            <a:bevelT w="1460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6D1B7D-E822-4A39-9840-28EB4DC09F24}"/>
              </a:ext>
            </a:extLst>
          </p:cNvPr>
          <p:cNvSpPr/>
          <p:nvPr/>
        </p:nvSpPr>
        <p:spPr>
          <a:xfrm>
            <a:off x="5148255" y="5134873"/>
            <a:ext cx="1353337" cy="933924"/>
          </a:xfrm>
          <a:prstGeom prst="rect">
            <a:avLst/>
          </a:prstGeom>
          <a:solidFill>
            <a:srgbClr val="00CC00"/>
          </a:solidFill>
          <a:ln w="60325">
            <a:noFill/>
          </a:ln>
          <a:scene3d>
            <a:camera prst="orthographicFront"/>
            <a:lightRig rig="threePt" dir="t"/>
          </a:scene3d>
          <a:sp3d>
            <a:bevelT w="1460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7AED24-800C-4556-BC41-7A75FA53F573}"/>
              </a:ext>
            </a:extLst>
          </p:cNvPr>
          <p:cNvSpPr/>
          <p:nvPr/>
        </p:nvSpPr>
        <p:spPr>
          <a:xfrm>
            <a:off x="6499757" y="5129418"/>
            <a:ext cx="1353337" cy="933924"/>
          </a:xfrm>
          <a:prstGeom prst="rect">
            <a:avLst/>
          </a:prstGeom>
          <a:solidFill>
            <a:srgbClr val="C00000"/>
          </a:solidFill>
          <a:ln w="60325">
            <a:noFill/>
          </a:ln>
          <a:scene3d>
            <a:camera prst="orthographicFront"/>
            <a:lightRig rig="threePt" dir="t"/>
          </a:scene3d>
          <a:sp3d>
            <a:bevelT w="1460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98EA34-962D-4D6E-9052-B1DFFCE331F6}"/>
              </a:ext>
            </a:extLst>
          </p:cNvPr>
          <p:cNvSpPr/>
          <p:nvPr/>
        </p:nvSpPr>
        <p:spPr>
          <a:xfrm>
            <a:off x="7825782" y="5129418"/>
            <a:ext cx="1353337" cy="933924"/>
          </a:xfrm>
          <a:prstGeom prst="rect">
            <a:avLst/>
          </a:prstGeom>
          <a:solidFill>
            <a:srgbClr val="FFC000"/>
          </a:solidFill>
          <a:ln w="60325">
            <a:noFill/>
          </a:ln>
          <a:scene3d>
            <a:camera prst="orthographicFront"/>
            <a:lightRig rig="threePt" dir="t"/>
          </a:scene3d>
          <a:sp3d>
            <a:bevelT w="1460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0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3" grpId="0"/>
      <p:bldP spid="53" grpId="0" animBg="1"/>
      <p:bldP spid="54" grpId="0" animBg="1"/>
      <p:bldP spid="55" grpId="0" animBg="1"/>
      <p:bldP spid="20" grpId="0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8115300" y="-142879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E0EFB-9211-4C2B-AF4B-C1D214E5D24B}"/>
              </a:ext>
            </a:extLst>
          </p:cNvPr>
          <p:cNvSpPr txBox="1"/>
          <p:nvPr/>
        </p:nvSpPr>
        <p:spPr>
          <a:xfrm>
            <a:off x="8784236" y="1738859"/>
            <a:ext cx="127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029AD9-294B-40E6-9F45-51F7FD9EF1A1}"/>
              </a:ext>
            </a:extLst>
          </p:cNvPr>
          <p:cNvSpPr/>
          <p:nvPr/>
        </p:nvSpPr>
        <p:spPr>
          <a:xfrm>
            <a:off x="806340" y="433951"/>
            <a:ext cx="684803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  <a:sp3d>
              <a:bevelT w="273050" h="222250"/>
            </a:sp3d>
          </a:bodyPr>
          <a:lstStyle/>
          <a:p>
            <a:pPr algn="ctr"/>
            <a:r>
              <a:rPr lang="bn-IN" sz="8800" b="1" dirty="0">
                <a:ln w="0"/>
                <a:gradFill>
                  <a:gsLst>
                    <a:gs pos="68000">
                      <a:srgbClr val="00FFCC"/>
                    </a:gs>
                    <a:gs pos="24000">
                      <a:srgbClr val="2CD3A9"/>
                    </a:gs>
                    <a:gs pos="46000">
                      <a:srgbClr val="FF0000"/>
                    </a:gs>
                    <a:gs pos="83000">
                      <a:srgbClr val="FF66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8800" b="1" cap="none" spc="0" dirty="0">
              <a:ln w="0"/>
              <a:gradFill>
                <a:gsLst>
                  <a:gs pos="68000">
                    <a:srgbClr val="00FFCC"/>
                  </a:gs>
                  <a:gs pos="24000">
                    <a:srgbClr val="2CD3A9"/>
                  </a:gs>
                  <a:gs pos="46000">
                    <a:srgbClr val="FF0000"/>
                  </a:gs>
                  <a:gs pos="83000">
                    <a:srgbClr val="FF66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DCB922-7F8A-4E10-BEC7-ACAC8D9B78B3}"/>
              </a:ext>
            </a:extLst>
          </p:cNvPr>
          <p:cNvSpPr/>
          <p:nvPr/>
        </p:nvSpPr>
        <p:spPr>
          <a:xfrm>
            <a:off x="577401" y="2020553"/>
            <a:ext cx="974947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dirty="0">
                <a:ln w="0"/>
                <a:gradFill>
                  <a:gsLst>
                    <a:gs pos="68000">
                      <a:srgbClr val="00FFCC"/>
                    </a:gs>
                    <a:gs pos="24000">
                      <a:srgbClr val="2CD3A9"/>
                    </a:gs>
                    <a:gs pos="61000">
                      <a:srgbClr val="FF0000"/>
                    </a:gs>
                    <a:gs pos="43351">
                      <a:srgbClr val="9A6551"/>
                    </a:gs>
                    <a:gs pos="9000">
                      <a:srgbClr val="FF6600"/>
                    </a:gs>
                    <a:gs pos="84000">
                      <a:srgbClr val="7030A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8800" b="1" cap="none" spc="0" dirty="0">
              <a:ln w="0"/>
              <a:gradFill>
                <a:gsLst>
                  <a:gs pos="68000">
                    <a:srgbClr val="00FFCC"/>
                  </a:gs>
                  <a:gs pos="24000">
                    <a:srgbClr val="2CD3A9"/>
                  </a:gs>
                  <a:gs pos="61000">
                    <a:srgbClr val="FF0000"/>
                  </a:gs>
                  <a:gs pos="43351">
                    <a:srgbClr val="9A6551"/>
                  </a:gs>
                  <a:gs pos="9000">
                    <a:srgbClr val="FF6600"/>
                  </a:gs>
                  <a:gs pos="84000">
                    <a:srgbClr val="7030A0"/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9014FE-3851-4F00-8348-74D3657A75B7}"/>
              </a:ext>
            </a:extLst>
          </p:cNvPr>
          <p:cNvSpPr/>
          <p:nvPr/>
        </p:nvSpPr>
        <p:spPr>
          <a:xfrm>
            <a:off x="553713" y="3748942"/>
            <a:ext cx="928459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cap="none" spc="0" dirty="0">
                <a:ln w="0"/>
                <a:gradFill>
                  <a:gsLst>
                    <a:gs pos="68000">
                      <a:srgbClr val="00FFCC"/>
                    </a:gs>
                    <a:gs pos="24000">
                      <a:srgbClr val="2CD3A9"/>
                    </a:gs>
                    <a:gs pos="37000">
                      <a:srgbClr val="FF0000"/>
                    </a:gs>
                    <a:gs pos="55000">
                      <a:srgbClr val="9A6551"/>
                    </a:gs>
                    <a:gs pos="12000">
                      <a:srgbClr val="FF6600"/>
                    </a:gs>
                    <a:gs pos="84000">
                      <a:srgbClr val="7030A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8800" b="1" cap="none" spc="0" dirty="0">
              <a:ln w="0"/>
              <a:gradFill>
                <a:gsLst>
                  <a:gs pos="68000">
                    <a:srgbClr val="00FFCC"/>
                  </a:gs>
                  <a:gs pos="24000">
                    <a:srgbClr val="2CD3A9"/>
                  </a:gs>
                  <a:gs pos="37000">
                    <a:srgbClr val="FF0000"/>
                  </a:gs>
                  <a:gs pos="55000">
                    <a:srgbClr val="9A6551"/>
                  </a:gs>
                  <a:gs pos="12000">
                    <a:srgbClr val="FF6600"/>
                  </a:gs>
                  <a:gs pos="84000">
                    <a:srgbClr val="7030A0"/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06ABF9-65D9-4AC9-8542-62ADC9B20384}"/>
              </a:ext>
            </a:extLst>
          </p:cNvPr>
          <p:cNvSpPr/>
          <p:nvPr/>
        </p:nvSpPr>
        <p:spPr>
          <a:xfrm>
            <a:off x="667525" y="5295013"/>
            <a:ext cx="70083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dirty="0">
                <a:ln w="0"/>
                <a:gradFill>
                  <a:gsLst>
                    <a:gs pos="68000">
                      <a:srgbClr val="00B050"/>
                    </a:gs>
                    <a:gs pos="24000">
                      <a:srgbClr val="2CD3A9"/>
                    </a:gs>
                    <a:gs pos="37000">
                      <a:srgbClr val="FF0000"/>
                    </a:gs>
                    <a:gs pos="52000">
                      <a:srgbClr val="FF99FF"/>
                    </a:gs>
                    <a:gs pos="65000">
                      <a:srgbClr val="FF6600"/>
                    </a:gs>
                    <a:gs pos="83000">
                      <a:srgbClr val="FFFF0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8800" b="1" cap="none" spc="0" dirty="0">
              <a:ln w="0"/>
              <a:gradFill>
                <a:gsLst>
                  <a:gs pos="68000">
                    <a:srgbClr val="00B050"/>
                  </a:gs>
                  <a:gs pos="24000">
                    <a:srgbClr val="2CD3A9"/>
                  </a:gs>
                  <a:gs pos="37000">
                    <a:srgbClr val="FF0000"/>
                  </a:gs>
                  <a:gs pos="52000">
                    <a:srgbClr val="FF99FF"/>
                  </a:gs>
                  <a:gs pos="65000">
                    <a:srgbClr val="FF6600"/>
                  </a:gs>
                  <a:gs pos="83000">
                    <a:srgbClr val="FFFF00"/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A2311F-1AA1-4BCB-A211-1666A7AE8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516" y="433951"/>
            <a:ext cx="1826892" cy="12622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9E7817-7459-4290-93FE-CC941C4494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4"/>
          <a:stretch/>
        </p:blipFill>
        <p:spPr>
          <a:xfrm>
            <a:off x="3490890" y="1065059"/>
            <a:ext cx="3231179" cy="348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3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32000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5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5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32000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5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5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32000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5" dur="5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" dur="5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32000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9" dur="5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0" dur="5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uild="allAtOnce" bldLvl="5"/>
          <p:bldP spid="9" grpId="0" build="allAtOnce" bldLvl="5"/>
          <p:bldP spid="10" grpId="0" build="allAtOnce" bldLvl="5"/>
          <p:bldP spid="11" grpId="0" build="allAtOnce" bldLvl="5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3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3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3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3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2" presetID="2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875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875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875" accel="50000" fill="hold">
                                              <p:stCondLst>
                                                <p:cond delay="875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875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875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875" accel="50000" fill="hold">
                                              <p:stCondLst>
                                                <p:cond delay="875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75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uild="allAtOnce" bldLvl="5"/>
          <p:bldP spid="9" grpId="0" build="allAtOnce" bldLvl="5"/>
          <p:bldP spid="10" grpId="0" build="allAtOnce" bldLvl="5"/>
          <p:bldP spid="11" grpId="0" build="allAtOnce" bldLvl="5"/>
          <p:bldP spid="1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ecision 3"/>
          <p:cNvSpPr/>
          <p:nvPr/>
        </p:nvSpPr>
        <p:spPr>
          <a:xfrm>
            <a:off x="8115300" y="-142879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72DFCA-532C-40DA-A84F-3C84F711956A}"/>
              </a:ext>
            </a:extLst>
          </p:cNvPr>
          <p:cNvSpPr/>
          <p:nvPr/>
        </p:nvSpPr>
        <p:spPr>
          <a:xfrm>
            <a:off x="9086366" y="307125"/>
            <a:ext cx="16417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u="sng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u="sng" dirty="0">
                <a:ln/>
                <a:solidFill>
                  <a:srgbClr val="F862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7200" b="1" u="sng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u="sng" cap="none" spc="0" dirty="0">
              <a:ln/>
              <a:solidFill>
                <a:srgbClr val="FF33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552E7F-8B7F-4C27-B375-8AB9A3174E9A}"/>
              </a:ext>
            </a:extLst>
          </p:cNvPr>
          <p:cNvSpPr/>
          <p:nvPr/>
        </p:nvSpPr>
        <p:spPr>
          <a:xfrm>
            <a:off x="893569" y="535484"/>
            <a:ext cx="24913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u="sng" spc="50" dirty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6000" b="1" u="sng" spc="50" dirty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sz="6000" b="1" u="sng" cap="none" spc="50" dirty="0">
              <a:ln w="0"/>
              <a:solidFill>
                <a:srgbClr val="FF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1608F0-E54C-4D3C-B649-F5A064004850}"/>
              </a:ext>
            </a:extLst>
          </p:cNvPr>
          <p:cNvSpPr/>
          <p:nvPr/>
        </p:nvSpPr>
        <p:spPr>
          <a:xfrm>
            <a:off x="277564" y="3875069"/>
            <a:ext cx="4387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কে.</a:t>
            </a:r>
            <a:r>
              <a:rPr lang="en-US" sz="5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এম.আব্দুল</a:t>
            </a:r>
            <a:r>
              <a:rPr lang="en-US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বারী</a:t>
            </a:r>
            <a:r>
              <a:rPr lang="en-US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6AC60-2618-446F-9EE5-F9A2BDF3710C}"/>
              </a:ext>
            </a:extLst>
          </p:cNvPr>
          <p:cNvSpPr txBox="1"/>
          <p:nvPr/>
        </p:nvSpPr>
        <p:spPr>
          <a:xfrm>
            <a:off x="277564" y="4734105"/>
            <a:ext cx="4178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িক্ষক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DBF93-8EBA-474A-8DCF-B74EC641DDCD}"/>
              </a:ext>
            </a:extLst>
          </p:cNvPr>
          <p:cNvSpPr txBox="1"/>
          <p:nvPr/>
        </p:nvSpPr>
        <p:spPr>
          <a:xfrm>
            <a:off x="277564" y="5303999"/>
            <a:ext cx="4868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2BA51F-1F03-468E-9170-9DCA6D5DFCA5}"/>
              </a:ext>
            </a:extLst>
          </p:cNvPr>
          <p:cNvSpPr txBox="1"/>
          <p:nvPr/>
        </p:nvSpPr>
        <p:spPr>
          <a:xfrm>
            <a:off x="380378" y="6027318"/>
            <a:ext cx="447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bari64515@gmail.com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935F27-8C94-4911-8C03-4181496FF13C}"/>
              </a:ext>
            </a:extLst>
          </p:cNvPr>
          <p:cNvSpPr txBox="1"/>
          <p:nvPr/>
        </p:nvSpPr>
        <p:spPr>
          <a:xfrm>
            <a:off x="7839856" y="3903946"/>
            <a:ext cx="4074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5702B8-8368-4DDE-8CEB-D436AF73EE7A}"/>
              </a:ext>
            </a:extLst>
          </p:cNvPr>
          <p:cNvSpPr txBox="1"/>
          <p:nvPr/>
        </p:nvSpPr>
        <p:spPr>
          <a:xfrm>
            <a:off x="7638928" y="4585551"/>
            <a:ext cx="4476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2BDB11-41DD-424A-B8A3-D94BC0D9EFE1}"/>
              </a:ext>
            </a:extLst>
          </p:cNvPr>
          <p:cNvSpPr txBox="1"/>
          <p:nvPr/>
        </p:nvSpPr>
        <p:spPr>
          <a:xfrm>
            <a:off x="8545695" y="5346390"/>
            <a:ext cx="2466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2B92D1-8951-41C5-9432-FDBF19FE921C}"/>
              </a:ext>
            </a:extLst>
          </p:cNvPr>
          <p:cNvSpPr txBox="1"/>
          <p:nvPr/>
        </p:nvSpPr>
        <p:spPr>
          <a:xfrm>
            <a:off x="7654440" y="6053195"/>
            <a:ext cx="3971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৩৫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1CDE75C-400A-4E6D-9BEF-629997990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88" y="2233534"/>
            <a:ext cx="2466975" cy="37783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0C54FB-E229-4401-8251-426F6AD5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69" y="1600892"/>
            <a:ext cx="2011383" cy="2136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898965-506E-4F67-BB6E-06055DD9F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264" y="1702837"/>
            <a:ext cx="1633764" cy="21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24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83B765-7B15-4601-897D-F27649DE985B}"/>
              </a:ext>
            </a:extLst>
          </p:cNvPr>
          <p:cNvSpPr txBox="1"/>
          <p:nvPr/>
        </p:nvSpPr>
        <p:spPr>
          <a:xfrm>
            <a:off x="263855" y="2692787"/>
            <a:ext cx="36418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24279E-F3BB-48B5-8610-F30B9C4BEF36}"/>
              </a:ext>
            </a:extLst>
          </p:cNvPr>
          <p:cNvSpPr/>
          <p:nvPr/>
        </p:nvSpPr>
        <p:spPr>
          <a:xfrm>
            <a:off x="263855" y="5228613"/>
            <a:ext cx="117500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50" dirty="0" err="1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8000" b="1" spc="50" dirty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</a:t>
            </a:r>
            <a:r>
              <a:rPr lang="en-US" sz="8000" b="1" spc="50" dirty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8000" b="1" spc="50" dirty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bn-BD" sz="8000" b="1" spc="50" dirty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spc="50" dirty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8000" b="1" spc="50" dirty="0" err="1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8000" b="1" spc="50" dirty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spc="50" dirty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b="1" spc="50" dirty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8000" b="1" spc="50" dirty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spc="50" dirty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8000" b="1" cap="none" spc="50" dirty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E2B95-E758-4780-9C60-5E87AC7DB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76" y="808257"/>
            <a:ext cx="2857500" cy="1587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197D28-9717-4D4B-B357-0D8D8B1CB4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30" y="662509"/>
            <a:ext cx="2482182" cy="26668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00783F-82C1-433C-9849-97B5794E21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38" t="5827" r="28139" b="5926"/>
          <a:stretch/>
        </p:blipFill>
        <p:spPr>
          <a:xfrm>
            <a:off x="1277515" y="619351"/>
            <a:ext cx="993780" cy="14793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6A4A261-AA6C-4D0F-87DB-CCD158EF7ACB}"/>
              </a:ext>
            </a:extLst>
          </p:cNvPr>
          <p:cNvSpPr txBox="1"/>
          <p:nvPr/>
        </p:nvSpPr>
        <p:spPr>
          <a:xfrm>
            <a:off x="5291184" y="3353938"/>
            <a:ext cx="36418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06C1A3-8B52-465E-AB5F-1BD89F7BAC44}"/>
              </a:ext>
            </a:extLst>
          </p:cNvPr>
          <p:cNvSpPr txBox="1"/>
          <p:nvPr/>
        </p:nvSpPr>
        <p:spPr>
          <a:xfrm>
            <a:off x="8825840" y="1211128"/>
            <a:ext cx="3254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B05AF3-54F4-4371-B16B-C05EC2A044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38" t="5827" r="28139" b="5926"/>
          <a:stretch/>
        </p:blipFill>
        <p:spPr>
          <a:xfrm>
            <a:off x="7499021" y="961494"/>
            <a:ext cx="993780" cy="14793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9CA23AE-B4B5-4D0D-8C35-8CF762867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38" t="5827" r="28139" b="5926"/>
          <a:stretch/>
        </p:blipFill>
        <p:spPr>
          <a:xfrm>
            <a:off x="2150552" y="1105287"/>
            <a:ext cx="993780" cy="14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8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3776 -0.0923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0.3806 0.03565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3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8115300" y="-142879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20269" y="816065"/>
            <a:ext cx="46650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9C216F-34ED-4F7A-B4F0-C47C297F7D46}"/>
              </a:ext>
            </a:extLst>
          </p:cNvPr>
          <p:cNvSpPr txBox="1"/>
          <p:nvPr/>
        </p:nvSpPr>
        <p:spPr>
          <a:xfrm>
            <a:off x="6920015" y="2105561"/>
            <a:ext cx="340580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1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7B389D-9503-4F7E-BF85-0CEDA6231F2C}"/>
              </a:ext>
            </a:extLst>
          </p:cNvPr>
          <p:cNvSpPr txBox="1"/>
          <p:nvPr/>
        </p:nvSpPr>
        <p:spPr>
          <a:xfrm>
            <a:off x="6705600" y="5182942"/>
            <a:ext cx="3578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E1E801-1367-4FCB-9B98-C1F03A5D1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5" t="7507" r="47717" b="38156"/>
          <a:stretch/>
        </p:blipFill>
        <p:spPr>
          <a:xfrm>
            <a:off x="1020269" y="2318074"/>
            <a:ext cx="4187687" cy="3723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29319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8115300" y="-142879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E0EFB-9211-4C2B-AF4B-C1D214E5D24B}"/>
              </a:ext>
            </a:extLst>
          </p:cNvPr>
          <p:cNvSpPr txBox="1"/>
          <p:nvPr/>
        </p:nvSpPr>
        <p:spPr>
          <a:xfrm>
            <a:off x="8784236" y="1738859"/>
            <a:ext cx="127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BC6D71-E302-42D6-93B2-B207DDB5507C}"/>
              </a:ext>
            </a:extLst>
          </p:cNvPr>
          <p:cNvSpPr/>
          <p:nvPr/>
        </p:nvSpPr>
        <p:spPr>
          <a:xfrm>
            <a:off x="832315" y="3900377"/>
            <a:ext cx="109658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spc="5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্ছগুলো</a:t>
            </a:r>
            <a:r>
              <a:rPr lang="as-IN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spc="5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িখতে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  । 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4F2FD1B-DF24-4EED-9403-F30A9F5D90C1}"/>
              </a:ext>
            </a:extLst>
          </p:cNvPr>
          <p:cNvSpPr/>
          <p:nvPr/>
        </p:nvSpPr>
        <p:spPr>
          <a:xfrm>
            <a:off x="464234" y="687339"/>
            <a:ext cx="2743200" cy="922933"/>
          </a:xfrm>
          <a:prstGeom prst="wedgeRoundRectCallout">
            <a:avLst>
              <a:gd name="adj1" fmla="val -20833"/>
              <a:gd name="adj2" fmla="val 97656"/>
              <a:gd name="adj3" fmla="val 16667"/>
            </a:avLst>
          </a:prstGeom>
          <a:gradFill>
            <a:gsLst>
              <a:gs pos="37000">
                <a:srgbClr val="92D050"/>
              </a:gs>
              <a:gs pos="21000">
                <a:srgbClr val="FF9980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16B9FB-B166-49E4-8CAF-2B9ED7BBED24}"/>
              </a:ext>
            </a:extLst>
          </p:cNvPr>
          <p:cNvSpPr txBox="1"/>
          <p:nvPr/>
        </p:nvSpPr>
        <p:spPr>
          <a:xfrm>
            <a:off x="1048649" y="2301726"/>
            <a:ext cx="10180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থীরা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 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D6CDAF5-C12F-49F0-8BA6-AE6D102D6A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951848"/>
              </p:ext>
            </p:extLst>
          </p:nvPr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" name="Bitmap Image" r:id="rId3" imgW="0" imgH="0" progId="Paint.Picture">
                  <p:embed/>
                </p:oleObj>
              </mc:Choice>
              <mc:Fallback>
                <p:oleObj name="Bitmap Image" r:id="rId3" imgW="0" imgH="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EE7CE8C-8C2F-4E28-96B3-551EE407C9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232843"/>
              </p:ext>
            </p:extLst>
          </p:nvPr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"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B71393AA-32D8-4A56-A050-1C477DDD8B7E}"/>
              </a:ext>
            </a:extLst>
          </p:cNvPr>
          <p:cNvGrpSpPr/>
          <p:nvPr/>
        </p:nvGrpSpPr>
        <p:grpSpPr>
          <a:xfrm>
            <a:off x="444923" y="4072183"/>
            <a:ext cx="336255" cy="371061"/>
            <a:chOff x="10574214" y="4099723"/>
            <a:chExt cx="541982" cy="5414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6AD591-72F8-465B-A3CD-404BF428E28C}"/>
                </a:ext>
              </a:extLst>
            </p:cNvPr>
            <p:cNvSpPr/>
            <p:nvPr/>
          </p:nvSpPr>
          <p:spPr>
            <a:xfrm>
              <a:off x="10574214" y="4099723"/>
              <a:ext cx="456254" cy="4525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77DA0EC-518F-462E-9935-7B0A3FE33049}"/>
                </a:ext>
              </a:extLst>
            </p:cNvPr>
            <p:cNvSpPr/>
            <p:nvPr/>
          </p:nvSpPr>
          <p:spPr>
            <a:xfrm>
              <a:off x="10659942" y="4185144"/>
              <a:ext cx="456254" cy="45602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329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783CCD-B83B-4809-9B51-D383E6FF8066}"/>
              </a:ext>
            </a:extLst>
          </p:cNvPr>
          <p:cNvSpPr/>
          <p:nvPr/>
        </p:nvSpPr>
        <p:spPr>
          <a:xfrm>
            <a:off x="182086" y="357715"/>
            <a:ext cx="1188498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পর্যায়ে পাঠদান </a:t>
            </a:r>
            <a:endParaRPr lang="en-US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19EC8F-9F4E-4824-9DFA-E207CB3DEC8F}"/>
              </a:ext>
            </a:extLst>
          </p:cNvPr>
          <p:cNvSpPr txBox="1"/>
          <p:nvPr/>
        </p:nvSpPr>
        <p:spPr>
          <a:xfrm>
            <a:off x="397565" y="2825173"/>
            <a:ext cx="398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91E19A-C43C-4D61-B7B6-99E39B27187B}"/>
              </a:ext>
            </a:extLst>
          </p:cNvPr>
          <p:cNvSpPr txBox="1"/>
          <p:nvPr/>
        </p:nvSpPr>
        <p:spPr>
          <a:xfrm>
            <a:off x="397566" y="3838895"/>
            <a:ext cx="3617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05FA7A-BD24-428E-94A8-7C95FA5CCF76}"/>
              </a:ext>
            </a:extLst>
          </p:cNvPr>
          <p:cNvSpPr txBox="1"/>
          <p:nvPr/>
        </p:nvSpPr>
        <p:spPr>
          <a:xfrm>
            <a:off x="182086" y="4884176"/>
            <a:ext cx="5385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৩ ।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ী 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484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4FF5AD-D568-4802-9DB8-AEF36ABC6CA1}"/>
              </a:ext>
            </a:extLst>
          </p:cNvPr>
          <p:cNvSpPr txBox="1"/>
          <p:nvPr/>
        </p:nvSpPr>
        <p:spPr>
          <a:xfrm>
            <a:off x="1576136" y="302687"/>
            <a:ext cx="935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২৬প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F0888CE-2546-44E0-AB63-DA50C0CE47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2" t="23056" r="53431" b="52070"/>
          <a:stretch/>
        </p:blipFill>
        <p:spPr>
          <a:xfrm>
            <a:off x="385652" y="1301740"/>
            <a:ext cx="6041987" cy="5032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77CBFA-54AA-466B-953C-660A10EC81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50701" r="62141" b="46894"/>
          <a:stretch/>
        </p:blipFill>
        <p:spPr>
          <a:xfrm>
            <a:off x="6079192" y="3171609"/>
            <a:ext cx="5900242" cy="8221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11BBF6-58B9-41EF-A2FC-CD6C91AED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4" t="20634" r="63085" b="76248"/>
          <a:stretch/>
        </p:blipFill>
        <p:spPr>
          <a:xfrm>
            <a:off x="5725850" y="1980552"/>
            <a:ext cx="6113743" cy="11267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D7599D-0FAD-4BEA-AFE1-0A77CED65640}"/>
              </a:ext>
            </a:extLst>
          </p:cNvPr>
          <p:cNvSpPr txBox="1"/>
          <p:nvPr/>
        </p:nvSpPr>
        <p:spPr>
          <a:xfrm>
            <a:off x="6757742" y="4112109"/>
            <a:ext cx="5128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কীভাবে সহজে হিসাব করা যায় চিন্তা কর?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EDEAA2-EB12-42B1-891D-988B9F1FDAE8}"/>
              </a:ext>
            </a:extLst>
          </p:cNvPr>
          <p:cNvSpPr txBox="1"/>
          <p:nvPr/>
        </p:nvSpPr>
        <p:spPr>
          <a:xfrm>
            <a:off x="4702914" y="1069808"/>
            <a:ext cx="7360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 চিন্তা কর?  </a:t>
            </a:r>
            <a:endParaRPr lang="en-US" sz="5400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8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2DEB4B-F7C6-4574-B7B9-1ADCC0C49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8" t="19388" r="63901" b="67462"/>
          <a:stretch/>
        </p:blipFill>
        <p:spPr>
          <a:xfrm>
            <a:off x="128592" y="405910"/>
            <a:ext cx="6991735" cy="2928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2E86D9-685D-4820-B8C0-B1E93113C7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3" t="32733" r="53370" b="57010"/>
          <a:stretch/>
        </p:blipFill>
        <p:spPr>
          <a:xfrm>
            <a:off x="395221" y="3714691"/>
            <a:ext cx="11601581" cy="22778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3F901F-B231-42CC-B517-146414BE11DE}"/>
              </a:ext>
            </a:extLst>
          </p:cNvPr>
          <p:cNvSpPr txBox="1"/>
          <p:nvPr/>
        </p:nvSpPr>
        <p:spPr>
          <a:xfrm>
            <a:off x="8013815" y="5899695"/>
            <a:ext cx="3593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৭টি ফুল । </a:t>
            </a:r>
            <a:endParaRPr lang="en-US" sz="5400" b="1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AE01A3-8ACE-4747-9906-5D2AB38C01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9" t="19388" r="55055" b="67462"/>
          <a:stretch/>
        </p:blipFill>
        <p:spPr>
          <a:xfrm>
            <a:off x="7288783" y="405910"/>
            <a:ext cx="4210347" cy="29287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96E638-EDBF-4BDD-B82C-50EE26DE3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5" t="34489" r="53900" b="56264"/>
          <a:stretch/>
        </p:blipFill>
        <p:spPr>
          <a:xfrm>
            <a:off x="9810777" y="1753849"/>
            <a:ext cx="2186025" cy="20536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D39A75-81B3-41D0-A658-5FECFD8DD0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9" t="42559" r="61775" b="55454"/>
          <a:stretch/>
        </p:blipFill>
        <p:spPr>
          <a:xfrm>
            <a:off x="850964" y="6215287"/>
            <a:ext cx="5804667" cy="47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0B6ABF-8FA8-4AF7-B2B3-100A99561FCE}"/>
              </a:ext>
            </a:extLst>
          </p:cNvPr>
          <p:cNvSpPr/>
          <p:nvPr/>
        </p:nvSpPr>
        <p:spPr>
          <a:xfrm>
            <a:off x="8433824" y="2502838"/>
            <a:ext cx="1008202" cy="25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7B91D6-5B2C-4E2C-848E-682146FAD6BD}"/>
              </a:ext>
            </a:extLst>
          </p:cNvPr>
          <p:cNvSpPr txBox="1"/>
          <p:nvPr/>
        </p:nvSpPr>
        <p:spPr>
          <a:xfrm>
            <a:off x="2925063" y="350963"/>
            <a:ext cx="2590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বক্সে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ফুল রয়েছে?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184BCF-7A41-4C5E-B506-A84829DA610D}"/>
              </a:ext>
            </a:extLst>
          </p:cNvPr>
          <p:cNvSpPr txBox="1"/>
          <p:nvPr/>
        </p:nvSpPr>
        <p:spPr>
          <a:xfrm>
            <a:off x="8104946" y="3827051"/>
            <a:ext cx="39156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ফুলগুলো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E4E1C5-74A6-492A-9F60-31B6AEA98573}"/>
              </a:ext>
            </a:extLst>
          </p:cNvPr>
          <p:cNvSpPr/>
          <p:nvPr/>
        </p:nvSpPr>
        <p:spPr>
          <a:xfrm>
            <a:off x="9038045" y="5215636"/>
            <a:ext cx="14863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11CA013-E3A5-4E2B-8EDD-72DFF438D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8" y="413654"/>
            <a:ext cx="1476298" cy="13583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51DCBE1-547D-40C1-A10F-E423ADED2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8" y="1612856"/>
            <a:ext cx="1476298" cy="13583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F7672F1-E6BB-4F1E-AFDE-811DAAF12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03" y="1530613"/>
            <a:ext cx="1476298" cy="1358351"/>
          </a:xfrm>
          <a:prstGeom prst="rect">
            <a:avLst/>
          </a:prstGeom>
        </p:spPr>
      </p:pic>
      <p:sp>
        <p:nvSpPr>
          <p:cNvPr id="6" name="Flowchart: Direct Access Storage 5">
            <a:extLst>
              <a:ext uri="{FF2B5EF4-FFF2-40B4-BE49-F238E27FC236}">
                <a16:creationId xmlns:a16="http://schemas.microsoft.com/office/drawing/2014/main" id="{B2C2E9FB-E521-4EB4-8378-C53C052F0106}"/>
              </a:ext>
            </a:extLst>
          </p:cNvPr>
          <p:cNvSpPr/>
          <p:nvPr/>
        </p:nvSpPr>
        <p:spPr>
          <a:xfrm>
            <a:off x="287915" y="364671"/>
            <a:ext cx="2443707" cy="2498797"/>
          </a:xfrm>
          <a:prstGeom prst="flowChartMagneticDrum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F61449F-788D-4DE6-918C-66AB56211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527" y="413655"/>
            <a:ext cx="1476298" cy="135835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AC8CD42-9DAE-4822-AF0C-516E95DA3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25" y="1635570"/>
            <a:ext cx="1476298" cy="1358351"/>
          </a:xfrm>
          <a:prstGeom prst="rect">
            <a:avLst/>
          </a:prstGeom>
        </p:spPr>
      </p:pic>
      <p:sp>
        <p:nvSpPr>
          <p:cNvPr id="49" name="Flowchart: Direct Access Storage 48">
            <a:extLst>
              <a:ext uri="{FF2B5EF4-FFF2-40B4-BE49-F238E27FC236}">
                <a16:creationId xmlns:a16="http://schemas.microsoft.com/office/drawing/2014/main" id="{34294CD1-5A53-4EF8-B9D3-2E914667179E}"/>
              </a:ext>
            </a:extLst>
          </p:cNvPr>
          <p:cNvSpPr/>
          <p:nvPr/>
        </p:nvSpPr>
        <p:spPr>
          <a:xfrm rot="10800000">
            <a:off x="6088553" y="440083"/>
            <a:ext cx="2443707" cy="2498797"/>
          </a:xfrm>
          <a:prstGeom prst="flowChartMagneticDrum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E1FC3A-C269-4172-8209-315B2D7FFE3B}"/>
              </a:ext>
            </a:extLst>
          </p:cNvPr>
          <p:cNvSpPr txBox="1"/>
          <p:nvPr/>
        </p:nvSpPr>
        <p:spPr>
          <a:xfrm>
            <a:off x="9100732" y="680409"/>
            <a:ext cx="2769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বক্সে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কতটি ফুল রয়েছে?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lowchart: Magnetic Disk 29">
            <a:extLst>
              <a:ext uri="{FF2B5EF4-FFF2-40B4-BE49-F238E27FC236}">
                <a16:creationId xmlns:a16="http://schemas.microsoft.com/office/drawing/2014/main" id="{BB4BF6D9-1F7D-4301-ADF6-1C3A1A3D6659}"/>
              </a:ext>
            </a:extLst>
          </p:cNvPr>
          <p:cNvSpPr/>
          <p:nvPr/>
        </p:nvSpPr>
        <p:spPr>
          <a:xfrm>
            <a:off x="1300608" y="3399446"/>
            <a:ext cx="6493564" cy="3256791"/>
          </a:xfrm>
          <a:prstGeom prst="flowChartMagneticDisk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3A11D3-7C4B-4A5F-8C7C-BFA8C462DF44}"/>
              </a:ext>
            </a:extLst>
          </p:cNvPr>
          <p:cNvSpPr txBox="1"/>
          <p:nvPr/>
        </p:nvSpPr>
        <p:spPr>
          <a:xfrm>
            <a:off x="8637770" y="2141285"/>
            <a:ext cx="3425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বক্সে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ফুলগুলোও   ঢালা হলো 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66D3B2-62C2-4FD3-8C81-AE598AE63C36}"/>
              </a:ext>
            </a:extLst>
          </p:cNvPr>
          <p:cNvSpPr txBox="1"/>
          <p:nvPr/>
        </p:nvSpPr>
        <p:spPr>
          <a:xfrm>
            <a:off x="2870601" y="1835278"/>
            <a:ext cx="3112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বক্সে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ফুলগুলো   ঢালা হলো 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08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8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3.33333E-6 L 0.03932 0.03912 C 0.0487 0.04745 0.05403 0.05995 0.05403 0.07291 C 0.05403 0.0875 0.0487 0.0993 0.03932 0.10764 L -0.00209 0.14699 " pathEditMode="relative" rAng="0" ptsTypes="AAAAA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09089 0.68009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" y="3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18282 0.5268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2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18685 0.53889 " pathEditMode="relative" rAng="0" ptsTypes="AA">
                                      <p:cBhvr>
                                        <p:cTn id="1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6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5 3.7037E-6 L -0.04284 0.04583 C -0.05 0.05532 -0.05404 0.0699 -0.05404 0.08495 C -0.05404 0.10208 -0.05 0.11574 -0.04284 0.12523 L -0.01055 0.17129 " pathEditMode="relative" rAng="0" ptsTypes="AAAAA">
                                      <p:cBhvr>
                                        <p:cTn id="5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18867 0.69977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0" y="3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5.55112E-17 L -0.06927 0.50394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0" grpId="0"/>
      <p:bldP spid="2" grpId="0"/>
      <p:bldP spid="6" grpId="0" animBg="1"/>
      <p:bldP spid="6" grpId="1" animBg="1"/>
      <p:bldP spid="49" grpId="0" animBg="1"/>
      <p:bldP spid="49" grpId="1" animBg="1"/>
      <p:bldP spid="49" grpId="2" animBg="1"/>
      <p:bldP spid="50" grpId="0"/>
      <p:bldP spid="50" grpId="1"/>
      <p:bldP spid="30" grpId="0" animBg="1"/>
      <p:bldP spid="22" grpId="0"/>
      <p:bldP spid="22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323</Words>
  <Application>Microsoft Office PowerPoint</Application>
  <PresentationFormat>Widescreen</PresentationFormat>
  <Paragraphs>49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it's simple</dc:creator>
  <cp:lastModifiedBy>Windows User</cp:lastModifiedBy>
  <cp:revision>270</cp:revision>
  <dcterms:created xsi:type="dcterms:W3CDTF">2019-10-28T16:41:52Z</dcterms:created>
  <dcterms:modified xsi:type="dcterms:W3CDTF">2020-04-17T12:25:30Z</dcterms:modified>
</cp:coreProperties>
</file>