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2" r:id="rId5"/>
    <p:sldId id="259" r:id="rId6"/>
    <p:sldId id="260" r:id="rId7"/>
    <p:sldId id="27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5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555D9-6376-416E-A352-598CAA5679B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31EAC-FFD6-48C3-A3FB-6DB2650B04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31EAC-FFD6-48C3-A3FB-6DB2650B04F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31EAC-FFD6-48C3-A3FB-6DB2650B04FA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371851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و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733800"/>
            <a:ext cx="3259667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382000" cy="1905000"/>
          </a:xfrm>
        </p:spPr>
        <p:txBody>
          <a:bodyPr>
            <a:no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একটি প্রাণি কোষ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57934" y="0"/>
            <a:ext cx="1786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সময়ঃ১২মিঃ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Documents and Settings\Administrator\Desktop\animal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1163" y="2286000"/>
            <a:ext cx="5781675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2849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উদ্ভিদ কোষ ও প্রাণি কোষের মধ্যে পার্থক্য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2057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দলীয় কাজঃ  ৬মিঃ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49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১।উদ্ভিদ কোষে প্লাজমা আবরণীর বাহিরে সেলুলোজের তৈরী জড় কোষ প্রাচীর থাকে।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সাধারনত প্লাস্টিড থাকে।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উদ্ভিদ কোষে গহবর বড় হওয়ায় নিউক্লিয়াস একদিকে অবস্থান করে।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উদ্ভিদ কোষে শকরা স্টার্চরুপে জমা থাকে।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এতে সেন্ট্রোসোম থাকে না।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9800" y="1219200"/>
            <a:ext cx="1298575" cy="5635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bn-BD" dirty="0" smtClean="0"/>
              <a:t>প্রাণি কোষ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1828800"/>
            <a:ext cx="4041775" cy="449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প্রাণি কোষে কোষ প্রাচীর হতাকে না।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প্লাস্টিড থাকে না।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কোষ গহবর খুব ছোট এবং সংখ্যায় বেশী ফলে নিউক্লিয়াস কোষের মধ্যে থাকে।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শকরা গ্লাইকোজেনরুপে থাকে।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এতে সব সময় সেন্ট্রোসোম থাকে।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836612" y="457200"/>
            <a:ext cx="7926388" cy="685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endParaRPr lang="bn-BD" dirty="0" smtClean="0"/>
          </a:p>
          <a:p>
            <a:pPr algn="ctr"/>
            <a:r>
              <a:rPr lang="bn-BD" sz="7000" dirty="0" smtClean="0"/>
              <a:t>উদ্ভিদ কোষ ও প্রাণি কোষের মধ্যে পার্থক্য</a:t>
            </a:r>
            <a:endParaRPr lang="en-US" sz="7000" dirty="0" smtClean="0"/>
          </a:p>
          <a:p>
            <a:endParaRPr lang="en-US" dirty="0"/>
          </a:p>
        </p:txBody>
      </p:sp>
      <p:sp>
        <p:nvSpPr>
          <p:cNvPr id="11" name="Text Placeholder 9"/>
          <p:cNvSpPr txBox="1">
            <a:spLocks/>
          </p:cNvSpPr>
          <p:nvPr/>
        </p:nvSpPr>
        <p:spPr>
          <a:xfrm>
            <a:off x="836612" y="1371600"/>
            <a:ext cx="1906588" cy="6397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উদ্ভিদ কোষ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10" grpId="0" build="p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828799"/>
          </a:xfrm>
        </p:spPr>
        <p:txBody>
          <a:bodyPr>
            <a:norm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সময়(৩ মিনিট)</a:t>
            </a:r>
            <a:endParaRPr lang="en-US" sz="8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8001000" cy="3962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১।উদ্ভিদ কোষে নিউক্লিয়াস কোথায় অবস্থান করে?</a:t>
            </a:r>
          </a:p>
          <a:p>
            <a:pPr algn="l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২।প্রাণি কোষে গহবর কেমন?</a:t>
            </a:r>
          </a:p>
          <a:p>
            <a:pPr algn="l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৩।উদ্ভিদ কোষ ও প্রাণি কোষের মধ্যে দুইটি পার্থক্য </a:t>
            </a:r>
          </a:p>
          <a:p>
            <a:pPr algn="l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609601"/>
            <a:ext cx="8610600" cy="1904999"/>
          </a:xfrm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9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8229600" cy="2819400"/>
          </a:xfrm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কোষ ছাড়া উদ্ভিদ বা প্রাণি কেউই বাচতে পারে না।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4114800"/>
          </a:xfrm>
        </p:spPr>
        <p:txBody>
          <a:bodyPr>
            <a:noAutofit/>
          </a:bodyPr>
          <a:lstStyle/>
          <a:p>
            <a:r>
              <a:rPr lang="bn-BD" sz="239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2362200"/>
            <a:ext cx="8991600" cy="3962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আশেকা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সুলতানা</a:t>
            </a:r>
            <a:endParaRPr lang="bn-BD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শিক্ষক,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</a:p>
          <a:p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ষাইটশালা আদর্শ উচ্চ বিদ্যালয় এন্ড কলেজ</a:t>
            </a:r>
          </a:p>
          <a:p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ব্রাহ্মণপাড়া, কুমিল্লা।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7315200" cy="13716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2057400"/>
            <a:ext cx="7239000" cy="2057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সাধারণ বিজ্ঞান</a:t>
            </a:r>
          </a:p>
          <a:p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নবম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7315200" cy="13716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2971800"/>
            <a:ext cx="7239000" cy="304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উদ্ভিদ কোষ </a:t>
            </a:r>
            <a:r>
              <a:rPr lang="bn-BD" sz="8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endParaRPr lang="en-US" sz="8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8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প্রাণি </a:t>
            </a:r>
            <a:r>
              <a:rPr lang="bn-BD" sz="8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কোষ</a:t>
            </a:r>
            <a:endParaRPr lang="bn-BD" sz="8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91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6001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305800" cy="472440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44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en-US" sz="4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en-US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--</a:t>
            </a:r>
          </a:p>
          <a:p>
            <a:pPr algn="l"/>
            <a:r>
              <a:rPr lang="bn-BD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১।কোষের সংগা বলতে পারবে ।</a:t>
            </a:r>
          </a:p>
          <a:p>
            <a:pPr algn="l"/>
            <a:r>
              <a:rPr lang="bn-BD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২।উদ্ভিদ ও প্রাণি কোষের চিহ্নিত চিত্র অংকন করতে পারতে ।</a:t>
            </a:r>
          </a:p>
          <a:p>
            <a:pPr algn="l"/>
            <a:r>
              <a:rPr lang="bn-BD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৩।উদ্ভিদ কোষ ও প্রাণি কোষের মধ্যে পার্থক্য নির্ণয় করতে পারবে </a:t>
            </a:r>
            <a:r>
              <a:rPr lang="bn-BD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animal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53022" y="2286000"/>
            <a:ext cx="5090978" cy="3124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772400" y="762000"/>
            <a:ext cx="1622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সময়ঃ২মিঃ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zabbe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438400"/>
            <a:ext cx="3423037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  উদ্ভিদ কোষ ও প্রাণি কোষের মধ্যে পার্থক্য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2362200"/>
            <a:ext cx="8382000" cy="1752600"/>
          </a:xfrm>
        </p:spPr>
        <p:txBody>
          <a:bodyPr>
            <a:normAutofit/>
          </a:bodyPr>
          <a:lstStyle/>
          <a:p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কোষ কাকে বলে?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142999"/>
          </a:xfrm>
        </p:spPr>
        <p:txBody>
          <a:bodyPr>
            <a:no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একটি উদ্ভিদ কোষ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42143" y="6211669"/>
            <a:ext cx="2101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 ১০মিঃ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zabb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24000"/>
            <a:ext cx="7467599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237</Words>
  <Application>Microsoft Office PowerPoint</Application>
  <PresentationFormat>On-screen Show (4:3)</PresentationFormat>
  <Paragraphs>51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Vrinda</vt:lpstr>
      <vt:lpstr>Office Theme</vt:lpstr>
      <vt:lpstr>স্বাগতম</vt:lpstr>
      <vt:lpstr>পরিচিতি</vt:lpstr>
      <vt:lpstr>পাঠ পরিচিতি</vt:lpstr>
      <vt:lpstr>আজকের পাঠ</vt:lpstr>
      <vt:lpstr>শিখনফল</vt:lpstr>
      <vt:lpstr>PowerPoint Presentation</vt:lpstr>
      <vt:lpstr>PowerPoint Presentation</vt:lpstr>
      <vt:lpstr>PowerPoint Presentation</vt:lpstr>
      <vt:lpstr>একটি উদ্ভিদ কোষ</vt:lpstr>
      <vt:lpstr>একটি প্রাণি কোষ</vt:lpstr>
      <vt:lpstr>উদ্ভিদ কোষ ও প্রাণি কোষের মধ্যে পার্থক্য</vt:lpstr>
      <vt:lpstr>PowerPoint Presentation</vt:lpstr>
      <vt:lpstr>মূল্যায়ন সময়(৩ মিনিট)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/>
  <cp:lastModifiedBy>Rasel</cp:lastModifiedBy>
  <cp:revision>63</cp:revision>
  <dcterms:created xsi:type="dcterms:W3CDTF">2006-08-16T00:00:00Z</dcterms:created>
  <dcterms:modified xsi:type="dcterms:W3CDTF">2020-04-17T12:43:56Z</dcterms:modified>
</cp:coreProperties>
</file>