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804" r:id="rId3"/>
    <p:sldMasterId id="2147483816" r:id="rId4"/>
  </p:sldMasterIdLst>
  <p:notesMasterIdLst>
    <p:notesMasterId r:id="rId21"/>
  </p:notesMasterIdLst>
  <p:sldIdLst>
    <p:sldId id="256" r:id="rId5"/>
    <p:sldId id="259" r:id="rId6"/>
    <p:sldId id="258" r:id="rId7"/>
    <p:sldId id="288" r:id="rId8"/>
    <p:sldId id="281" r:id="rId9"/>
    <p:sldId id="283" r:id="rId10"/>
    <p:sldId id="289" r:id="rId11"/>
    <p:sldId id="263" r:id="rId12"/>
    <p:sldId id="285" r:id="rId13"/>
    <p:sldId id="274" r:id="rId14"/>
    <p:sldId id="275" r:id="rId15"/>
    <p:sldId id="287" r:id="rId16"/>
    <p:sldId id="292" r:id="rId17"/>
    <p:sldId id="277" r:id="rId18"/>
    <p:sldId id="291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F0B2A-E1DD-4738-A981-3B98EFC3D36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400D-783B-445F-B82D-374903DB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400D-783B-445F-B82D-374903DBC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7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1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9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3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9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emf"/><Relationship Id="rId7" Type="http://schemas.openxmlformats.org/officeDocument/2006/relationships/image" Target="../media/image2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image" Target="../media/image25.em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8542" y="4495800"/>
            <a:ext cx="639625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91" y="3249680"/>
            <a:ext cx="1509319" cy="6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71" y="3334432"/>
            <a:ext cx="1645978" cy="7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79522"/>
            <a:ext cx="1295400" cy="6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31690" y="4281019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রোল</a:t>
            </a:r>
            <a:r>
              <a:rPr lang="en-US" sz="2800" dirty="0" smtClean="0"/>
              <a:t> ৬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26210" y="4118883"/>
            <a:ext cx="9144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রোল</a:t>
            </a:r>
            <a:r>
              <a:rPr lang="en-US" sz="2800" dirty="0" smtClean="0"/>
              <a:t> ৮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777681" y="4079771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রোল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৭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970" y="1371600"/>
            <a:ext cx="689203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রোল নং অনুযায়ী ক্রমবাচক সংখাটি 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340639" y="5460657"/>
            <a:ext cx="1371600" cy="5334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/>
              <a:t>৬ষ্ঠ</a:t>
            </a:r>
            <a:endParaRPr lang="en-US" sz="3600" dirty="0"/>
          </a:p>
        </p:txBody>
      </p:sp>
      <p:sp>
        <p:nvSpPr>
          <p:cNvPr id="21" name="Flowchart: Terminator 20"/>
          <p:cNvSpPr/>
          <p:nvPr/>
        </p:nvSpPr>
        <p:spPr>
          <a:xfrm>
            <a:off x="6320481" y="5503906"/>
            <a:ext cx="1371600" cy="5334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22" name="Flowchart: Terminator 21"/>
          <p:cNvSpPr/>
          <p:nvPr/>
        </p:nvSpPr>
        <p:spPr>
          <a:xfrm>
            <a:off x="3531291" y="5460657"/>
            <a:ext cx="1371600" cy="5334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7509709" y="2316635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2431" y="838199"/>
            <a:ext cx="597556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৭নং কলমটির অবস্থানটি বল?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2193" y="5008960"/>
            <a:ext cx="329226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সপ্তম-৭ম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1335627" y="2309595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5992491" y="2309595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246599" y="2309595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3516595" y="2461863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2478627" y="2377068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80">
            <a:off x="4619222" y="2431300"/>
            <a:ext cx="1271664" cy="1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iped Right Arrow 11"/>
          <p:cNvSpPr/>
          <p:nvPr/>
        </p:nvSpPr>
        <p:spPr>
          <a:xfrm>
            <a:off x="146127" y="3756742"/>
            <a:ext cx="7554618" cy="31242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2" y="1740931"/>
            <a:ext cx="4166338" cy="51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198"/>
            <a:ext cx="3838575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5181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9890" y="533400"/>
            <a:ext cx="441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176790"/>
            <a:ext cx="571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ঁড়ানো শিক্ষার্থীদের অবস্থান নির্ণয় কর?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45249"/>
            <a:ext cx="593090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 ও নিচ থেকে লাল ফুলটির অবস্থান নির্ণয়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কর?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2330678"/>
            <a:ext cx="762000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3135868"/>
            <a:ext cx="762000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56617"/>
            <a:ext cx="5867399" cy="4859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" y="434546"/>
            <a:ext cx="23187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" y="1239226"/>
            <a:ext cx="2424955" cy="64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" y="2209800"/>
            <a:ext cx="24030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0" y="3028434"/>
            <a:ext cx="2219865" cy="5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7" y="3886200"/>
            <a:ext cx="2234471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9" y="4923243"/>
            <a:ext cx="2252118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5" y="5931243"/>
            <a:ext cx="22838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4400" y="531340"/>
            <a:ext cx="533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তামিমের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400" y="5832815"/>
            <a:ext cx="195442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সপ্ত-৭ম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512389" y="172995"/>
            <a:ext cx="484632" cy="893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36131" y="1308076"/>
            <a:ext cx="1981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৬ষ্ট-ষষ্ট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2851499" y="530516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32" y="913760"/>
            <a:ext cx="672136" cy="534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5" y="285616"/>
            <a:ext cx="633299" cy="512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6" y="2209800"/>
            <a:ext cx="609600" cy="493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6" y="2971800"/>
            <a:ext cx="609600" cy="493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6" y="3465286"/>
            <a:ext cx="609600" cy="493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27" y="4040416"/>
            <a:ext cx="609600" cy="493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6" y="1580243"/>
            <a:ext cx="609600" cy="493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9" y="5297714"/>
            <a:ext cx="609600" cy="493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84" y="6019800"/>
            <a:ext cx="609600" cy="4934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89" y="4722155"/>
            <a:ext cx="672136" cy="534040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3873967" y="170143"/>
            <a:ext cx="393233" cy="628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3867745" y="6087569"/>
            <a:ext cx="399454" cy="5702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46420" y="4700913"/>
            <a:ext cx="685800" cy="5552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410" y="1001263"/>
            <a:ext cx="685800" cy="5552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7971" y="2358334"/>
            <a:ext cx="4459129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 ও নিচ থেকে লাল ফুলটির অবস্থান নির্ণয়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কর?</a:t>
            </a:r>
            <a:endParaRPr lang="en-US" sz="40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89320" y="1066800"/>
            <a:ext cx="76200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7" grpId="0" animBg="1"/>
      <p:bldP spid="7" grpId="1" animBg="1"/>
      <p:bldP spid="22" grpId="0" animBg="1"/>
      <p:bldP spid="19" grpId="0" animBg="1"/>
      <p:bldP spid="19" grpId="1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9"/>
            <a:ext cx="3454744" cy="3454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438400"/>
            <a:ext cx="868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0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0.28519 L 0.91945 -0.3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4" y="-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57200" y="690130"/>
            <a:ext cx="4419600" cy="12192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পরিচিতি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625DAD-BBD5-4E40-9087-B21E24544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5" t="10147" r="26217" b="30225"/>
          <a:stretch/>
        </p:blipFill>
        <p:spPr>
          <a:xfrm>
            <a:off x="5733042" y="10236"/>
            <a:ext cx="3410958" cy="3062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72348"/>
            <a:ext cx="9159923" cy="37856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আশীষ কুমার দাশ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সহকারি শিক্ষক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ঢেউপাশা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 প্রা বিদ্যালয়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মৌলভীবাজার, সদর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মোবাঃ০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১৭১৯৭৪১৫২২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413" y="0"/>
            <a:ext cx="7520553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9" y="4549676"/>
            <a:ext cx="9143999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190" y="554470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পৃষ্ঠা নং: </a:t>
            </a:r>
            <a:r>
              <a:rPr lang="en-US" sz="3200" dirty="0" smtClean="0"/>
              <a:t>১৩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74" y="1569660"/>
            <a:ext cx="2185830" cy="284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928" y="533400"/>
            <a:ext cx="7620000" cy="923330"/>
          </a:xfrm>
          <a:prstGeom prst="rect">
            <a:avLst/>
          </a:prstGeom>
          <a:solidFill>
            <a:srgbClr val="E8B7B7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4955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৮.১. ১.ষষ্ঠ থেকে দশম পর্যন্ত ক্রমবাচক সংখ্যা গুলো বলতে পারবে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8.1.2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ষষ্ঠ থেকে দশম পর্যন্ত ক্রমবাচক সংখ্যাগুলো পড়তে পারবে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8.1.3.ষষ্ঠ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 দশম পর্যন্ত ক্রমবাচক সংখ্যাগুলো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91805" y="228600"/>
            <a:ext cx="5943600" cy="16002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2678625"/>
            <a:ext cx="313372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43" y="2712205"/>
            <a:ext cx="3133725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78625"/>
            <a:ext cx="3133725" cy="2876550"/>
          </a:xfrm>
          <a:prstGeom prst="rect">
            <a:avLst/>
          </a:prstGeom>
        </p:spPr>
      </p:pic>
      <p:sp>
        <p:nvSpPr>
          <p:cNvPr id="8" name="Snip Same Side Corner Rectangle 7"/>
          <p:cNvSpPr/>
          <p:nvPr/>
        </p:nvSpPr>
        <p:spPr>
          <a:xfrm>
            <a:off x="1219200" y="5565102"/>
            <a:ext cx="1608595" cy="823669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১ম</a:t>
            </a:r>
            <a:endParaRPr lang="en-US" sz="4800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3740499" y="5686102"/>
            <a:ext cx="1646212" cy="692742"/>
          </a:xfrm>
          <a:prstGeom prst="snip2Same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২য়</a:t>
            </a:r>
            <a:endParaRPr lang="en-US" sz="4800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6768803" y="5555175"/>
            <a:ext cx="1533203" cy="803813"/>
          </a:xfrm>
          <a:prstGeom prst="snip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৩য়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3337" y="5790157"/>
            <a:ext cx="838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accel="1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accel="1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accel="1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9" grpId="0" animBg="1"/>
      <p:bldP spid="1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5"/>
            <a:ext cx="9650838" cy="64989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81539" y="3003773"/>
            <a:ext cx="6858000" cy="18209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(৬ষ্ট-১০ম)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590800"/>
            <a:ext cx="74775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381000" y="914400"/>
            <a:ext cx="8763000" cy="12192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3108"/>
            <a:ext cx="3810000" cy="596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748" y="1318220"/>
            <a:ext cx="381000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</a:rPr>
              <a:t>৯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7419" y="1924637"/>
            <a:ext cx="3810000" cy="596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৮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461" y="2522815"/>
            <a:ext cx="3810000" cy="596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</a:rPr>
              <a:t>৭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6480" y="3062376"/>
            <a:ext cx="3810000" cy="596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৬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11488" y="3656585"/>
            <a:ext cx="3810000" cy="596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FF00"/>
                </a:solidFill>
              </a:rPr>
              <a:t>৫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8718" y="5600631"/>
            <a:ext cx="38100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7444" y="4295413"/>
            <a:ext cx="3810000" cy="596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4748" y="4958576"/>
            <a:ext cx="3810000" cy="596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</a:rPr>
              <a:t>৩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3861" y="6243846"/>
            <a:ext cx="3810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B050"/>
                </a:solidFill>
              </a:rPr>
              <a:t>১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39" y="2918283"/>
            <a:ext cx="914400" cy="742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38223" y="3165220"/>
            <a:ext cx="1318165" cy="2240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235576" y="814318"/>
            <a:ext cx="1420812" cy="3000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272088" y="2004380"/>
            <a:ext cx="1190625" cy="2943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86588" y="3035300"/>
            <a:ext cx="12596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৬ষষ্ঠ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3202" y="1797597"/>
            <a:ext cx="125960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0544" y="574814"/>
            <a:ext cx="125960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31" y="5314481"/>
            <a:ext cx="2482931" cy="1503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22" y="4347696"/>
            <a:ext cx="3419078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সিড়িঁতে রাখা বস্তু গুলোর অবস্থান 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2" y="1908386"/>
            <a:ext cx="968376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33" y="653613"/>
            <a:ext cx="831056" cy="59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219" y="-58230"/>
            <a:ext cx="400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" grpId="0" animBg="1"/>
      <p:bldP spid="21" grpId="0" animBg="1"/>
      <p:bldP spid="22" grpId="0" animBg="1"/>
      <p:bldP spid="19" grpId="0" animBg="1"/>
      <p:bldP spid="26" grpId="0" animBg="1"/>
      <p:bldP spid="27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9" y="1681892"/>
            <a:ext cx="1638401" cy="4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70" y="2317649"/>
            <a:ext cx="1699666" cy="5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84" y="2982094"/>
            <a:ext cx="1644232" cy="5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9" y="3601345"/>
            <a:ext cx="1720935" cy="5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9" y="4253983"/>
            <a:ext cx="1639955" cy="5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90" y="5650552"/>
            <a:ext cx="1767822" cy="5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3" y="4963334"/>
            <a:ext cx="1649761" cy="4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3" y="6312615"/>
            <a:ext cx="1804041" cy="4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evron 2"/>
          <p:cNvSpPr/>
          <p:nvPr/>
        </p:nvSpPr>
        <p:spPr>
          <a:xfrm>
            <a:off x="4186083" y="309263"/>
            <a:ext cx="484632" cy="4616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094388" y="5588556"/>
            <a:ext cx="484632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052487" y="2992430"/>
            <a:ext cx="484632" cy="461664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094388" y="4348065"/>
            <a:ext cx="484632" cy="4616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050095" y="4963334"/>
            <a:ext cx="484632" cy="461664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145730" y="3730763"/>
            <a:ext cx="484632" cy="461664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186083" y="6365609"/>
            <a:ext cx="484632" cy="48463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815" y="271432"/>
            <a:ext cx="92012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১ম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8012" y="779405"/>
            <a:ext cx="913265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২য়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31508" y="6312615"/>
            <a:ext cx="92441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১০ম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06833" y="2266429"/>
            <a:ext cx="9344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৪র্থ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852505" y="2930875"/>
            <a:ext cx="9642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৫ম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8012" y="5680163"/>
            <a:ext cx="9632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/>
              <a:t>৯</a:t>
            </a:r>
            <a:r>
              <a:rPr lang="bn-BD" sz="2400" dirty="0" smtClean="0"/>
              <a:t>ম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2505" y="4996268"/>
            <a:ext cx="98876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/>
              <a:t>৮</a:t>
            </a:r>
            <a:r>
              <a:rPr lang="bn-BD" sz="3200" dirty="0" smtClean="0"/>
              <a:t>ম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25501" y="4317286"/>
            <a:ext cx="9657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/>
              <a:t>৭</a:t>
            </a:r>
            <a:r>
              <a:rPr lang="bn-BD" sz="2800" dirty="0" smtClean="0"/>
              <a:t>ম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825501" y="3669207"/>
            <a:ext cx="100575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৬ষ্ঠ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916852" y="1488072"/>
            <a:ext cx="914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৩য়</a:t>
            </a:r>
            <a:endParaRPr lang="en-US" sz="1400" dirty="0"/>
          </a:p>
        </p:txBody>
      </p:sp>
      <p:sp>
        <p:nvSpPr>
          <p:cNvPr id="44" name="Chevron 43"/>
          <p:cNvSpPr/>
          <p:nvPr/>
        </p:nvSpPr>
        <p:spPr>
          <a:xfrm>
            <a:off x="4183822" y="1650027"/>
            <a:ext cx="484632" cy="4616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1247642" y="227566"/>
            <a:ext cx="484632" cy="8665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2" y="304800"/>
            <a:ext cx="1611784" cy="50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2" y="930101"/>
            <a:ext cx="1624338" cy="4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Chevron 52"/>
          <p:cNvSpPr/>
          <p:nvPr/>
        </p:nvSpPr>
        <p:spPr>
          <a:xfrm>
            <a:off x="4183822" y="968938"/>
            <a:ext cx="484632" cy="4616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4145730" y="2316515"/>
            <a:ext cx="484632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 animBg="1"/>
      <p:bldP spid="46" grpId="0" animBg="1"/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2" y="1600200"/>
            <a:ext cx="6851219" cy="5138414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rot="19820087">
            <a:off x="4523225" y="2545527"/>
            <a:ext cx="1294080" cy="1776817"/>
          </a:xfrm>
          <a:prstGeom prst="wedgeEllipseCallou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আমার রোল ৭ </a:t>
            </a:r>
          </a:p>
          <a:p>
            <a:pPr algn="ctr"/>
            <a:r>
              <a:rPr lang="bn-BD" sz="3200" dirty="0" smtClean="0"/>
              <a:t>সপ্তম</a:t>
            </a:r>
            <a:endParaRPr lang="en-US" sz="3200" dirty="0"/>
          </a:p>
        </p:txBody>
      </p:sp>
      <p:sp>
        <p:nvSpPr>
          <p:cNvPr id="4" name="Oval Callout 3"/>
          <p:cNvSpPr/>
          <p:nvPr/>
        </p:nvSpPr>
        <p:spPr>
          <a:xfrm rot="19820087">
            <a:off x="1345495" y="2565999"/>
            <a:ext cx="1294080" cy="1776817"/>
          </a:xfrm>
          <a:prstGeom prst="wedgeEllipseCallou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আমার রোল ৯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নবম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20775898">
            <a:off x="2934360" y="2469951"/>
            <a:ext cx="1294080" cy="1776817"/>
          </a:xfrm>
          <a:prstGeom prst="wedgeEllipseCallou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আমার রোল ৮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অষ্টম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1722</TotalTime>
  <Words>210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Constantia</vt:lpstr>
      <vt:lpstr>Franklin Gothic Book</vt:lpstr>
      <vt:lpstr>Franklin Gothic Medium</vt:lpstr>
      <vt:lpstr>Lucida Sans Unicode</vt:lpstr>
      <vt:lpstr>NikoshBAN</vt:lpstr>
      <vt:lpstr>Tunga</vt:lpstr>
      <vt:lpstr>Verdana</vt:lpstr>
      <vt:lpstr>Vrinda</vt:lpstr>
      <vt:lpstr>Wingdings</vt:lpstr>
      <vt:lpstr>Wingdings 2</vt:lpstr>
      <vt:lpstr>Wingdings 3</vt:lpstr>
      <vt:lpstr>Concourse</vt:lpstr>
      <vt:lpstr>Flow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Lenevo</cp:lastModifiedBy>
  <cp:revision>220</cp:revision>
  <dcterms:created xsi:type="dcterms:W3CDTF">2006-08-16T00:00:00Z</dcterms:created>
  <dcterms:modified xsi:type="dcterms:W3CDTF">2020-04-16T06:51:26Z</dcterms:modified>
</cp:coreProperties>
</file>