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5B43-9014-4FF3-8545-3AF43A2EA5F0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BD18B-038B-4F3F-BFEF-80E141BC7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4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BD18B-038B-4F3F-BFEF-80E141BC77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5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A7F1-4C13-43C6-B44B-94D03B6C80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32AF-3422-4E58-8988-199AA63D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7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A7F1-4C13-43C6-B44B-94D03B6C80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32AF-3422-4E58-8988-199AA63D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7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A7F1-4C13-43C6-B44B-94D03B6C80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32AF-3422-4E58-8988-199AA63D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3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A7F1-4C13-43C6-B44B-94D03B6C80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32AF-3422-4E58-8988-199AA63D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6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A7F1-4C13-43C6-B44B-94D03B6C80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32AF-3422-4E58-8988-199AA63D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99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A7F1-4C13-43C6-B44B-94D03B6C80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32AF-3422-4E58-8988-199AA63D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2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A7F1-4C13-43C6-B44B-94D03B6C80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32AF-3422-4E58-8988-199AA63D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9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A7F1-4C13-43C6-B44B-94D03B6C80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32AF-3422-4E58-8988-199AA63D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9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A7F1-4C13-43C6-B44B-94D03B6C80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32AF-3422-4E58-8988-199AA63D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7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A7F1-4C13-43C6-B44B-94D03B6C80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32AF-3422-4E58-8988-199AA63D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3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A7F1-4C13-43C6-B44B-94D03B6C80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732AF-3422-4E58-8988-199AA63D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5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BA7F1-4C13-43C6-B44B-94D03B6C801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732AF-3422-4E58-8988-199AA63D5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0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39" y="1742540"/>
            <a:ext cx="7929171" cy="4692118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ADA8406-96A9-4369-B2B7-0849DF81A95C}"/>
              </a:ext>
            </a:extLst>
          </p:cNvPr>
          <p:cNvSpPr/>
          <p:nvPr/>
        </p:nvSpPr>
        <p:spPr>
          <a:xfrm>
            <a:off x="1472339" y="236068"/>
            <a:ext cx="8362123" cy="1159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ক্লাশে সকলকে স্বাগত</a:t>
            </a:r>
            <a:endParaRPr lang="en-US" sz="44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4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70" y="787284"/>
            <a:ext cx="3710354" cy="4167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4687" y="25247"/>
            <a:ext cx="4127042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perspectiveRelaxedModerately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42" y="2147215"/>
            <a:ext cx="5051287" cy="28076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5804" y="5753367"/>
            <a:ext cx="3845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425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8721" y="208416"/>
            <a:ext cx="6531958" cy="923330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bn-IN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637202" y="1119554"/>
            <a:ext cx="484632" cy="97840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7675802" y="1131746"/>
            <a:ext cx="484632" cy="97840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05992" y="2110154"/>
            <a:ext cx="222425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SLOT  PART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45434" y="2110153"/>
            <a:ext cx="350591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PORT  PART</a:t>
            </a:r>
            <a:endParaRPr lang="en-US" sz="2400" b="1" dirty="0"/>
          </a:p>
        </p:txBody>
      </p:sp>
      <p:sp>
        <p:nvSpPr>
          <p:cNvPr id="7" name="Down Arrow 6"/>
          <p:cNvSpPr/>
          <p:nvPr/>
        </p:nvSpPr>
        <p:spPr>
          <a:xfrm>
            <a:off x="4807634" y="2571818"/>
            <a:ext cx="484632" cy="112634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>
            <a:off x="2764089" y="2584009"/>
            <a:ext cx="484632" cy="111415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9034" y="3862754"/>
            <a:ext cx="103098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BACK  </a:t>
            </a:r>
          </a:p>
          <a:p>
            <a:r>
              <a:rPr lang="en-US" sz="2400" b="1" dirty="0" smtClean="0"/>
              <a:t>PANAL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45434" y="3858289"/>
            <a:ext cx="112742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FRONT </a:t>
            </a:r>
          </a:p>
          <a:p>
            <a:r>
              <a:rPr lang="en-US" sz="2400" b="1" dirty="0" smtClean="0"/>
              <a:t>PANEL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982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 rot="7394844">
            <a:off x="4683663" y="3457184"/>
            <a:ext cx="1411574" cy="1198107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9116518">
            <a:off x="4961351" y="3489142"/>
            <a:ext cx="10807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ফ্রন্ট </a:t>
            </a: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প্যানেল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140452" y="201478"/>
            <a:ext cx="4117283" cy="9194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LightBAN" pitchFamily="2" charset="0"/>
                <a:cs typeface="NikoshLightBAN" pitchFamily="2" charset="0"/>
              </a:rPr>
              <a:t>ফ্রন্ট প্যানেল</a:t>
            </a:r>
            <a:endParaRPr lang="en-US" sz="54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56" y="1118444"/>
            <a:ext cx="3657601" cy="2511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39" y="1195896"/>
            <a:ext cx="3657601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356" y="3800871"/>
            <a:ext cx="3733801" cy="2590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257735" y="3505192"/>
            <a:ext cx="1935478" cy="1905115"/>
            <a:chOff x="6652680" y="3252321"/>
            <a:chExt cx="1329976" cy="1411574"/>
          </a:xfrm>
        </p:grpSpPr>
        <p:sp>
          <p:nvSpPr>
            <p:cNvPr id="7" name="Oval Callout 6"/>
            <p:cNvSpPr/>
            <p:nvPr/>
          </p:nvSpPr>
          <p:spPr>
            <a:xfrm rot="7394844">
              <a:off x="6545947" y="3359054"/>
              <a:ext cx="1411574" cy="1198107"/>
            </a:xfrm>
            <a:prstGeom prst="wedgeEllipseCallout">
              <a:avLst/>
            </a:prstGeom>
            <a:solidFill>
              <a:srgbClr val="00B05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rot="20691912">
              <a:off x="6808574" y="3643306"/>
              <a:ext cx="1174082" cy="706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ফ্রন্ট প্যানেল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ডায়া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গ্রাম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Oval Callout 12"/>
          <p:cNvSpPr/>
          <p:nvPr/>
        </p:nvSpPr>
        <p:spPr>
          <a:xfrm rot="4515013">
            <a:off x="5353913" y="3974140"/>
            <a:ext cx="1737264" cy="2738027"/>
          </a:xfrm>
          <a:prstGeom prst="wedgeEllipseCallou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94513" y="5097163"/>
            <a:ext cx="240005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ফ্রন্ট প্যানেল এ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USB &amp; SOUND PORT</a:t>
            </a:r>
            <a:r>
              <a:rPr lang="bn-IN" b="1" dirty="0" smtClean="0"/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521013" y="6176447"/>
            <a:ext cx="3131127" cy="575241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FRONT   PANEL</a:t>
            </a:r>
            <a:endParaRPr lang="en-US" sz="2800" b="1" spc="50" dirty="0">
              <a:ln w="12700" cmpd="sng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88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5" y="649237"/>
            <a:ext cx="2867025" cy="1704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5" y="4460924"/>
            <a:ext cx="2666999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42" y="1795975"/>
            <a:ext cx="3810000" cy="3181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27" y="649237"/>
            <a:ext cx="2787307" cy="170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27" y="4024825"/>
            <a:ext cx="26860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5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424410" y="301859"/>
            <a:ext cx="5134708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17461" y="4716673"/>
            <a:ext cx="10112064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মাদারবোর্ডের স্লট পার্টের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 স্লট এর নাম ও ব্যবহার লি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70" y="1645682"/>
            <a:ext cx="5108448" cy="260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02391" y="71733"/>
            <a:ext cx="41148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bn-IN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2216" y="1672753"/>
            <a:ext cx="5976316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১। মাদারবোর্ডর প্রধানত কয়টি অংশ?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3686" y="4163400"/>
            <a:ext cx="665636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৩।নিচের চিত্রটি দেখে স্লটটির নাম বলো?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6991" y="2879818"/>
            <a:ext cx="670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২। মাদারবোর্ডর অংশ গুলোর নাম বলো?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05" y="5112831"/>
            <a:ext cx="7202659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8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668" y="5941136"/>
            <a:ext cx="10038276" cy="769441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এঁকে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01" y="0"/>
            <a:ext cx="4425220" cy="1792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49" y="2340244"/>
            <a:ext cx="9839594" cy="319265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363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737958" y="0"/>
            <a:ext cx="4841004" cy="156972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9600" b="1" i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96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8" y="784860"/>
            <a:ext cx="2435960" cy="2485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Bevel 3"/>
          <p:cNvSpPr/>
          <p:nvPr/>
        </p:nvSpPr>
        <p:spPr>
          <a:xfrm>
            <a:off x="0" y="3574619"/>
            <a:ext cx="4076054" cy="289585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সাঈদ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চেলোপাড়া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বগুড়া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Mobile:01717-016795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E-mail:abusayedfulbari@gmail.com</a:t>
            </a:r>
            <a:endParaRPr lang="bn-BD" sz="1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 smtClean="0">
              <a:latin typeface="Times New Roman" pitchFamily="18" charset="0"/>
              <a:cs typeface="NikoshBAN" pitchFamily="2" charset="0"/>
            </a:endParaRPr>
          </a:p>
          <a:p>
            <a:pPr algn="ctr"/>
            <a:endParaRPr lang="en-US" sz="1600" dirty="0" smtClean="0">
              <a:latin typeface="Times New Roman" pitchFamily="18" charset="0"/>
              <a:cs typeface="NikoshBAN" pitchFamily="2" charset="0"/>
            </a:endParaRPr>
          </a:p>
          <a:p>
            <a:pPr algn="ctr"/>
            <a:endParaRPr lang="en-US" sz="1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373419" y="4285261"/>
            <a:ext cx="5560276" cy="2185214"/>
          </a:xfrm>
          <a:prstGeom prst="rect">
            <a:avLst/>
          </a:prstGeom>
          <a:solidFill>
            <a:srgbClr val="92D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7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পাঠঃ-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১৩)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মনিট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CTBook_VI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8696" y="643821"/>
            <a:ext cx="2434297" cy="315116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2101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8153" y="205713"/>
            <a:ext cx="6909264" cy="830997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14300" prst="hardEdge"/>
          </a:sp3d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085" y="1323859"/>
            <a:ext cx="5867400" cy="453595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8851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65" y="1432347"/>
            <a:ext cx="4943475" cy="453595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2512270" y="172134"/>
            <a:ext cx="6909264" cy="830997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  <a:sp3d>
            <a:bevelT w="114300" prst="hardEdge"/>
          </a:sp3d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2936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936" y="239431"/>
            <a:ext cx="513104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3600" b="1" u="sng" dirty="0" smtClean="0">
                <a:ln>
                  <a:solidFill>
                    <a:srgbClr val="00B05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বিষয়-</a:t>
            </a:r>
            <a:endParaRPr lang="en-US" sz="3600" b="1" u="sng" dirty="0">
              <a:ln>
                <a:solidFill>
                  <a:srgbClr val="00B05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0083" y="143545"/>
            <a:ext cx="3941788" cy="20384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prstTxWarp prst="textWave2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bn-IN" sz="7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590" y="2700917"/>
            <a:ext cx="6822831" cy="387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5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6245" y="-18482"/>
            <a:ext cx="4887851" cy="1200329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perspectiveRelaxedModerately"/>
            <a:lightRig rig="threePt" dir="t"/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33" y="1467867"/>
            <a:ext cx="6105379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5658" y="2523328"/>
            <a:ext cx="6575839" cy="83099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১। মাদারবোর্ড  কি বলতে  পারবে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6200" y="5126147"/>
            <a:ext cx="7207934" cy="156966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। মাদারবোর্ডর বিভিন্ন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স্লট বা পোর্টের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নাম ও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ব্যবহার  বলতে  পারবে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6200" y="3462749"/>
            <a:ext cx="7207934" cy="144655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মাদারবোর্ডর প্রধানত কয়টি অংশ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কি বলতে  পারবে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5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563" y="5364480"/>
            <a:ext cx="6376182" cy="923330"/>
          </a:xfrm>
          <a:prstGeom prst="rect">
            <a:avLst/>
          </a:prstGeom>
          <a:solidFill>
            <a:srgbClr val="00B050"/>
          </a:solidFill>
          <a:scene3d>
            <a:camera prst="perspectiveRigh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একটি মাদারবোর্ডর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ডায়া</a:t>
            </a: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গ্রাম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25" y="871144"/>
            <a:ext cx="7554351" cy="407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160" y="5226744"/>
            <a:ext cx="8764173" cy="1415772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প্রিন্টেড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26609"/>
            <a:ext cx="8764173" cy="439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751" y="5316158"/>
            <a:ext cx="9566031" cy="1323439"/>
          </a:xfrm>
          <a:prstGeom prst="rect">
            <a:avLst/>
          </a:prstGeom>
          <a:solidFill>
            <a:srgbClr val="00B050"/>
          </a:solidFill>
          <a:scene3d>
            <a:camera prst="perspectiveRelaxedModerately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মেইনবোর্ড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1" y="697424"/>
            <a:ext cx="9045527" cy="431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0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226</Words>
  <Application>Microsoft Office PowerPoint</Application>
  <PresentationFormat>Widescreen</PresentationFormat>
  <Paragraphs>70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NikoshLightBAN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SAYED</dc:creator>
  <cp:lastModifiedBy>ABU SAYED</cp:lastModifiedBy>
  <cp:revision>14</cp:revision>
  <dcterms:created xsi:type="dcterms:W3CDTF">2020-03-17T15:28:58Z</dcterms:created>
  <dcterms:modified xsi:type="dcterms:W3CDTF">2020-04-17T13:53:59Z</dcterms:modified>
</cp:coreProperties>
</file>