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21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5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C15F53-7E2D-4B98-AC6C-55D023917C2D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302D34-7AA5-4E4C-A2E8-92B051CA5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51411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569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524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90600"/>
            <a:ext cx="838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pronoun is used in place of a 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1295400"/>
            <a:ext cx="85344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reads in class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12 years old.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noun.but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2</a:t>
            </a:r>
            <a:r>
              <a:rPr lang="en-US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used in place of Mamun.so here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pronoun.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4114800"/>
            <a:ext cx="8763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He,she,her,him,they,I,we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,us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our, my, mine, you, your, who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what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himself, herself,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themelves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yourself,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used as pronoun.</a:t>
            </a:r>
          </a:p>
        </p:txBody>
      </p:sp>
    </p:spTree>
    <p:extLst>
      <p:ext uri="{BB962C8B-B14F-4D97-AF65-F5344CB8AC3E}">
        <p14:creationId xmlns:p14="http://schemas.microsoft.com/office/powerpoint/2010/main" val="6584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2590800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man is writing a letter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paddy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06" y="914400"/>
            <a:ext cx="2465294" cy="1371600"/>
          </a:xfrm>
          <a:prstGeom prst="rect">
            <a:avLst/>
          </a:prstGeom>
        </p:spPr>
      </p:pic>
      <p:pic>
        <p:nvPicPr>
          <p:cNvPr id="7" name="Picture 6" descr="DSC03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914400"/>
            <a:ext cx="2362200" cy="1295400"/>
          </a:xfrm>
          <a:prstGeom prst="rect">
            <a:avLst/>
          </a:prstGeom>
        </p:spPr>
      </p:pic>
      <p:pic>
        <p:nvPicPr>
          <p:cNvPr id="8" name="Picture 7" descr="DSC03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914400"/>
            <a:ext cx="2438400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0600" y="2590800"/>
            <a:ext cx="25908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cutting paddy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3800" y="2590800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picking something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5181600"/>
            <a:ext cx="5791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 is a doing word.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0" y="3773714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6753" y="37338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520" y="3735614"/>
            <a:ext cx="1617133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3048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17565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28484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3008" y="3878438"/>
            <a:ext cx="2952449" cy="17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2999" y="1752601"/>
            <a:ext cx="648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students in the classroom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45720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garden is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3048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3008" y="5600700"/>
            <a:ext cx="816729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Adjective is a word which qualify noun or pronoun</a:t>
            </a:r>
          </a:p>
        </p:txBody>
      </p:sp>
    </p:spTree>
    <p:extLst>
      <p:ext uri="{BB962C8B-B14F-4D97-AF65-F5344CB8AC3E}">
        <p14:creationId xmlns:p14="http://schemas.microsoft.com/office/powerpoint/2010/main" val="33239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921336"/>
            <a:ext cx="2286000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2" y="3440289"/>
            <a:ext cx="2287316" cy="15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24400" y="1636202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baby is walking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245" y="3790245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Cars are running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4111" y="202954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</a:p>
        </p:txBody>
      </p:sp>
      <p:sp>
        <p:nvSpPr>
          <p:cNvPr id="8" name="Rectangle 7"/>
          <p:cNvSpPr/>
          <p:nvPr/>
        </p:nvSpPr>
        <p:spPr>
          <a:xfrm>
            <a:off x="778934" y="5450960"/>
            <a:ext cx="10261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Adverb is a word which qualify verb and Adjective.</a:t>
            </a:r>
          </a:p>
        </p:txBody>
      </p:sp>
    </p:spTree>
    <p:extLst>
      <p:ext uri="{BB962C8B-B14F-4D97-AF65-F5344CB8AC3E}">
        <p14:creationId xmlns:p14="http://schemas.microsoft.com/office/powerpoint/2010/main" val="35764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0586">
            <a:off x="4504142" y="1047308"/>
            <a:ext cx="3546127" cy="20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2233">
            <a:off x="5950067" y="2279215"/>
            <a:ext cx="1131757" cy="99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1" y="1295401"/>
            <a:ext cx="2143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09800" y="3429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food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table.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a cat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table.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a toy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table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81000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57" y="5283199"/>
            <a:ext cx="10638972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 sits before noun or pronoun and show the relationship between others words in the sentence.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5912" y="85374"/>
            <a:ext cx="2182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</a:p>
        </p:txBody>
      </p:sp>
    </p:spTree>
    <p:extLst>
      <p:ext uri="{BB962C8B-B14F-4D97-AF65-F5344CB8AC3E}">
        <p14:creationId xmlns:p14="http://schemas.microsoft.com/office/powerpoint/2010/main" val="32441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86" y="660226"/>
            <a:ext cx="2859314" cy="170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2144" y="2743200"/>
            <a:ext cx="290945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57700" y="87084"/>
            <a:ext cx="3581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Conjunction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4457700"/>
            <a:ext cx="8229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 Black" pitchFamily="34" charset="0"/>
              </a:rPr>
              <a:t>Conjunction is a word which add two sentences and make a suitable scenes.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838200"/>
            <a:ext cx="449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I bought a pen yesterday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1371600"/>
            <a:ext cx="4038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 Black" pitchFamily="34" charset="0"/>
              </a:rPr>
              <a:t>I bought a pencil yesterday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0200" y="1752600"/>
            <a:ext cx="502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I bought a pen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 a pencil yesterday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27432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The old man is poor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32004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The old man is honest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3810000"/>
            <a:ext cx="541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The old man is poor but honest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5657" y="5197926"/>
            <a:ext cx="9231086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rial Black" pitchFamily="34" charset="0"/>
              </a:rPr>
              <a:t>Some common conjunction: and, but,so, so that,because, because of, etc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7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9001" y="685800"/>
            <a:ext cx="1847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9400" y="2990029"/>
            <a:ext cx="518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Wow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That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airoplane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ride was awesome!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166" y="1378857"/>
            <a:ext cx="2307033" cy="124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166" y="2703373"/>
            <a:ext cx="2307033" cy="14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8480" y="4238030"/>
            <a:ext cx="2368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10100" y="1588139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 no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 forgot that the exam was today.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10100" y="471553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this is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35400" y="298988"/>
            <a:ext cx="3352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Interjection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2800" y="5604181"/>
            <a:ext cx="845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Interjection is a word which expresses sorrow,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joy,delightfull,etc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3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829" y="1846944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Write two examples of each parts of speech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4680" y="689821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866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1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parts of speech of each word of the following sentences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cooks food for us.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many animals in the zoo.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685800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838201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Mother: noun,   cooks: verb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food: noun,        for: preposition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us: pronoun,      I: pronoun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saw: verb,          many: adjective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animals: noun,   in: preposition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(Article): adjective,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zoo: noun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3025" y="468869"/>
            <a:ext cx="169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899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838200"/>
            <a:ext cx="381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 Black" pitchFamily="34" charset="0"/>
              </a:rPr>
              <a:t>Presented by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133" y="2221089"/>
            <a:ext cx="6663267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Md. </a:t>
            </a:r>
            <a:r>
              <a:rPr lang="en-US" sz="3200" b="1" dirty="0" err="1">
                <a:solidFill>
                  <a:schemeClr val="tx1"/>
                </a:solidFill>
              </a:rPr>
              <a:t>Ikramul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Haque</a:t>
            </a:r>
            <a:endParaRPr lang="en-US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B.Sc</a:t>
            </a:r>
            <a:r>
              <a:rPr lang="en-US" sz="3200" b="1" dirty="0">
                <a:solidFill>
                  <a:schemeClr val="tx1"/>
                </a:solidFill>
              </a:rPr>
              <a:t>, M.A in English</a:t>
            </a: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Assistant Teacher( English)</a:t>
            </a: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Mirzapur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Islamia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Dakhil</a:t>
            </a:r>
            <a:r>
              <a:rPr lang="en-US" sz="2800" b="1" dirty="0">
                <a:solidFill>
                  <a:schemeClr val="tx1"/>
                </a:solidFill>
              </a:rPr>
              <a:t> Madrasah</a:t>
            </a:r>
          </a:p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Dapunia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Pabna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sadar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Pabna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bn-BD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h_ikramul22@yahoo.com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200" b="1" dirty="0">
                <a:solidFill>
                  <a:schemeClr val="tx1"/>
                </a:solidFill>
              </a:rPr>
              <a:t>01716845666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3878" y="1901530"/>
            <a:ext cx="2832100" cy="3297650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24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0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6792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parts of speech of the underlined words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is Bangladesh.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overpopulated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country.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of Bangladesh. About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crore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Bangladesh.</a:t>
            </a:r>
          </a:p>
        </p:txBody>
      </p:sp>
    </p:spTree>
    <p:extLst>
      <p:ext uri="{BB962C8B-B14F-4D97-AF65-F5344CB8AC3E}">
        <p14:creationId xmlns:p14="http://schemas.microsoft.com/office/powerpoint/2010/main" val="19403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4348" y="4599296"/>
            <a:ext cx="434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2838735"/>
            <a:ext cx="5573486" cy="3807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1699" y="628768"/>
            <a:ext cx="5185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Thanks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Everybody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96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1644" y="1371600"/>
            <a:ext cx="7574845" cy="461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0" y="4572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9462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914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Rafin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goes to school everyday with a bag. (Sentence/speech)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How many words are there in the sentence?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How are they different?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68871"/>
            <a:ext cx="2286000" cy="31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8600" y="5257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34047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300" y="3287889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</a:p>
          <a:p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838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 day’s topic is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991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702" y="1526017"/>
            <a:ext cx="8686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to-</a:t>
            </a:r>
          </a:p>
          <a:p>
            <a:endParaRPr 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names of parts of speech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example of different parts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categorize the words of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parts of speech</a:t>
            </a:r>
          </a:p>
        </p:txBody>
      </p:sp>
    </p:spTree>
    <p:extLst>
      <p:ext uri="{BB962C8B-B14F-4D97-AF65-F5344CB8AC3E}">
        <p14:creationId xmlns:p14="http://schemas.microsoft.com/office/powerpoint/2010/main" val="4969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911578"/>
            <a:ext cx="838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defination of parts of speech?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839155"/>
            <a:ext cx="838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meaningful words of a sentence is called parts of speech.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4876800"/>
            <a:ext cx="868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8 kinds of parts of speech.</a:t>
            </a:r>
          </a:p>
        </p:txBody>
      </p:sp>
    </p:spTree>
    <p:extLst>
      <p:ext uri="{BB962C8B-B14F-4D97-AF65-F5344CB8AC3E}">
        <p14:creationId xmlns:p14="http://schemas.microsoft.com/office/powerpoint/2010/main" val="4990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3000" y="2667000"/>
            <a:ext cx="1905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59080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886200" y="19050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296297" y="4381103"/>
            <a:ext cx="1295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0" y="32004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810000" y="3124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257800" y="2057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81800" y="36576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20574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191000" y="3733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10594" y="798286"/>
            <a:ext cx="2361406" cy="11829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953000" y="3810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00200" y="2209800"/>
            <a:ext cx="2362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3800" y="13716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133600" y="37338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76800" y="50292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153400" y="28194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43800" y="44958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6400" y="60960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24800" y="1600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Pronoun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10594" y="990601"/>
            <a:ext cx="243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Interjection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05800" y="30480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01000" y="48006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5400" y="52578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7400" y="39624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6003" y="245081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710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80066" y="446267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Masum</a:t>
            </a:r>
            <a:r>
              <a:rPr lang="en-US" sz="4000" dirty="0"/>
              <a:t> is a student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562601"/>
            <a:ext cx="274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0600" y="4191000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4578102"/>
            <a:ext cx="487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Black" pitchFamily="34" charset="0"/>
              </a:rPr>
              <a:t>Here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Masum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 Black" pitchFamily="34" charset="0"/>
              </a:rPr>
              <a:t>Is </a:t>
            </a:r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------</a:t>
            </a:r>
          </a:p>
        </p:txBody>
      </p:sp>
      <p:sp>
        <p:nvSpPr>
          <p:cNvPr id="10" name="Oval 9"/>
          <p:cNvSpPr/>
          <p:nvPr/>
        </p:nvSpPr>
        <p:spPr>
          <a:xfrm>
            <a:off x="9220200" y="4243669"/>
            <a:ext cx="2133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 Black" pitchFamily="34" charset="0"/>
              </a:rPr>
              <a:t>n</a:t>
            </a:r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</a:rPr>
              <a:t>oun</a:t>
            </a:r>
            <a:endParaRPr lang="en-US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175887"/>
            <a:ext cx="670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Sharmin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reads in class eight.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0" y="5969886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Here </a:t>
            </a:r>
            <a:r>
              <a:rPr lang="en-US" sz="3200" dirty="0" err="1">
                <a:solidFill>
                  <a:srgbClr val="FF0000"/>
                </a:solidFill>
                <a:latin typeface="Arial Black" pitchFamily="34" charset="0"/>
              </a:rPr>
              <a:t>Sharmin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is ---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5871994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Black" pitchFamily="34" charset="0"/>
              </a:rPr>
              <a:t>noun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3048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4200" y="990600"/>
            <a:ext cx="624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noun is a name of any thing.</a:t>
            </a:r>
          </a:p>
        </p:txBody>
      </p:sp>
    </p:spTree>
    <p:extLst>
      <p:ext uri="{BB962C8B-B14F-4D97-AF65-F5344CB8AC3E}">
        <p14:creationId xmlns:p14="http://schemas.microsoft.com/office/powerpoint/2010/main" val="41466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52</TotalTime>
  <Words>598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NikoshBAN</vt:lpstr>
      <vt:lpstr>Times New Roman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Nipa</dc:creator>
  <cp:lastModifiedBy>Nipa</cp:lastModifiedBy>
  <cp:revision>8</cp:revision>
  <dcterms:created xsi:type="dcterms:W3CDTF">2020-04-01T04:09:49Z</dcterms:created>
  <dcterms:modified xsi:type="dcterms:W3CDTF">2020-04-17T05:36:35Z</dcterms:modified>
</cp:coreProperties>
</file>