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3"/>
  </p:notesMasterIdLst>
  <p:sldIdLst>
    <p:sldId id="256" r:id="rId2"/>
    <p:sldId id="257" r:id="rId3"/>
    <p:sldId id="259" r:id="rId4"/>
    <p:sldId id="258" r:id="rId5"/>
    <p:sldId id="265" r:id="rId6"/>
    <p:sldId id="266" r:id="rId7"/>
    <p:sldId id="277" r:id="rId8"/>
    <p:sldId id="260" r:id="rId9"/>
    <p:sldId id="261" r:id="rId10"/>
    <p:sldId id="262" r:id="rId11"/>
    <p:sldId id="263" r:id="rId12"/>
    <p:sldId id="270" r:id="rId13"/>
    <p:sldId id="264" r:id="rId14"/>
    <p:sldId id="267" r:id="rId15"/>
    <p:sldId id="271" r:id="rId16"/>
    <p:sldId id="272" r:id="rId17"/>
    <p:sldId id="268" r:id="rId18"/>
    <p:sldId id="274" r:id="rId19"/>
    <p:sldId id="276" r:id="rId20"/>
    <p:sldId id="275" r:id="rId21"/>
    <p:sldId id="26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6" autoAdjust="0"/>
    <p:restoredTop sz="86372" autoAdjust="0"/>
  </p:normalViewPr>
  <p:slideViewPr>
    <p:cSldViewPr snapToGrid="0">
      <p:cViewPr varScale="1">
        <p:scale>
          <a:sx n="59" d="100"/>
          <a:sy n="59" d="100"/>
        </p:scale>
        <p:origin x="163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1ADF3-8E1C-492F-AF36-13CCD3C6A85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1879C-89AB-4BF1-B7A4-7BF29BC26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2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1879C-89AB-4BF1-B7A4-7BF29BC266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7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1879C-89AB-4BF1-B7A4-7BF29BC266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3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9FAD-8544-4D55-BDA3-EFB9B8AE6AE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13A59C9-BB0C-42ED-8113-4515B7CEC7A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0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9FAD-8544-4D55-BDA3-EFB9B8AE6AE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59C9-BB0C-42ED-8113-4515B7CEC7A7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23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9FAD-8544-4D55-BDA3-EFB9B8AE6AE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59C9-BB0C-42ED-8113-4515B7CEC7A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32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9FAD-8544-4D55-BDA3-EFB9B8AE6AE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59C9-BB0C-42ED-8113-4515B7CEC7A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36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9FAD-8544-4D55-BDA3-EFB9B8AE6AE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59C9-BB0C-42ED-8113-4515B7CEC7A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24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9FAD-8544-4D55-BDA3-EFB9B8AE6AE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59C9-BB0C-42ED-8113-4515B7CEC7A7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08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9FAD-8544-4D55-BDA3-EFB9B8AE6AE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59C9-BB0C-42ED-8113-4515B7CEC7A7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58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9FAD-8544-4D55-BDA3-EFB9B8AE6AE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59C9-BB0C-42ED-8113-4515B7CEC7A7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33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9FAD-8544-4D55-BDA3-EFB9B8AE6AE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59C9-BB0C-42ED-8113-4515B7CEC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2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9FAD-8544-4D55-BDA3-EFB9B8AE6AE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59C9-BB0C-42ED-8113-4515B7CEC7A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73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3DF9FAD-8544-4D55-BDA3-EFB9B8AE6AE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59C9-BB0C-42ED-8113-4515B7CEC7A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0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F9FAD-8544-4D55-BDA3-EFB9B8AE6AE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13A59C9-BB0C-42ED-8113-4515B7CEC7A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58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3A0FDC8F-058F-477D-B786-2E00D24EE0C6}"/>
              </a:ext>
            </a:extLst>
          </p:cNvPr>
          <p:cNvSpPr/>
          <p:nvPr/>
        </p:nvSpPr>
        <p:spPr>
          <a:xfrm>
            <a:off x="11218798" y="4677750"/>
            <a:ext cx="175072" cy="11591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D9137E4-0A69-490D-AD82-DB724A072A42}"/>
              </a:ext>
            </a:extLst>
          </p:cNvPr>
          <p:cNvSpPr/>
          <p:nvPr/>
        </p:nvSpPr>
        <p:spPr>
          <a:xfrm>
            <a:off x="9661868" y="4676381"/>
            <a:ext cx="175072" cy="11591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8D9ED24-2E21-40AD-AFE5-7905AA36EB44}"/>
              </a:ext>
            </a:extLst>
          </p:cNvPr>
          <p:cNvSpPr/>
          <p:nvPr/>
        </p:nvSpPr>
        <p:spPr>
          <a:xfrm>
            <a:off x="7822603" y="4688141"/>
            <a:ext cx="175072" cy="11591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ECDE443-46BF-4DD9-9A49-9C7170614C43}"/>
              </a:ext>
            </a:extLst>
          </p:cNvPr>
          <p:cNvSpPr/>
          <p:nvPr/>
        </p:nvSpPr>
        <p:spPr>
          <a:xfrm>
            <a:off x="6106210" y="4676422"/>
            <a:ext cx="175072" cy="11591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2EF0B3C-3A3B-4C2C-B6EB-6D21801D705A}"/>
              </a:ext>
            </a:extLst>
          </p:cNvPr>
          <p:cNvSpPr/>
          <p:nvPr/>
        </p:nvSpPr>
        <p:spPr>
          <a:xfrm>
            <a:off x="4367463" y="4749172"/>
            <a:ext cx="175072" cy="11591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03A781B-A8C2-4B16-9DEE-32F37AAF7D4C}"/>
              </a:ext>
            </a:extLst>
          </p:cNvPr>
          <p:cNvSpPr/>
          <p:nvPr/>
        </p:nvSpPr>
        <p:spPr>
          <a:xfrm>
            <a:off x="2738709" y="4775172"/>
            <a:ext cx="175072" cy="11591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8357DE-F37A-4BC4-B7BA-7208C9D8CB3E}"/>
              </a:ext>
            </a:extLst>
          </p:cNvPr>
          <p:cNvSpPr/>
          <p:nvPr/>
        </p:nvSpPr>
        <p:spPr>
          <a:xfrm>
            <a:off x="897943" y="4677224"/>
            <a:ext cx="175072" cy="11591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AEF636-EFB4-4F10-B225-7E0D417446BB}"/>
              </a:ext>
            </a:extLst>
          </p:cNvPr>
          <p:cNvSpPr/>
          <p:nvPr/>
        </p:nvSpPr>
        <p:spPr>
          <a:xfrm>
            <a:off x="0" y="450167"/>
            <a:ext cx="12192000" cy="154744"/>
          </a:xfrm>
          <a:prstGeom prst="rect">
            <a:avLst/>
          </a:prstGeom>
          <a:gradFill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D02EF1D-9AFE-4A87-A9E5-816EBBE220C7}"/>
              </a:ext>
            </a:extLst>
          </p:cNvPr>
          <p:cNvGrpSpPr/>
          <p:nvPr/>
        </p:nvGrpSpPr>
        <p:grpSpPr>
          <a:xfrm>
            <a:off x="12681362" y="246904"/>
            <a:ext cx="10375000" cy="3303941"/>
            <a:chOff x="985479" y="245002"/>
            <a:chExt cx="10375000" cy="330394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31C27BC-2E43-49B7-8DFF-43661F64E144}"/>
                </a:ext>
              </a:extLst>
            </p:cNvPr>
            <p:cNvGrpSpPr/>
            <p:nvPr/>
          </p:nvGrpSpPr>
          <p:grpSpPr>
            <a:xfrm>
              <a:off x="985479" y="253862"/>
              <a:ext cx="1347085" cy="3295081"/>
              <a:chOff x="4762277" y="252047"/>
              <a:chExt cx="1347085" cy="3295081"/>
            </a:xfrm>
            <a:solidFill>
              <a:srgbClr val="00B050"/>
            </a:solidFill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7B7A928-7991-4FF6-8A34-93B0912F88D6}"/>
                  </a:ext>
                </a:extLst>
              </p:cNvPr>
              <p:cNvSpPr/>
              <p:nvPr/>
            </p:nvSpPr>
            <p:spPr>
              <a:xfrm>
                <a:off x="5027169" y="252047"/>
                <a:ext cx="533086" cy="550984"/>
              </a:xfrm>
              <a:custGeom>
                <a:avLst/>
                <a:gdLst>
                  <a:gd name="connsiteX0" fmla="*/ 258766 w 533086"/>
                  <a:gd name="connsiteY0" fmla="*/ 0 h 550984"/>
                  <a:gd name="connsiteX1" fmla="*/ 533086 w 533086"/>
                  <a:gd name="connsiteY1" fmla="*/ 275492 h 550984"/>
                  <a:gd name="connsiteX2" fmla="*/ 258766 w 533086"/>
                  <a:gd name="connsiteY2" fmla="*/ 550984 h 550984"/>
                  <a:gd name="connsiteX3" fmla="*/ 6004 w 533086"/>
                  <a:gd name="connsiteY3" fmla="*/ 382726 h 550984"/>
                  <a:gd name="connsiteX4" fmla="*/ 0 w 533086"/>
                  <a:gd name="connsiteY4" fmla="*/ 352864 h 550984"/>
                  <a:gd name="connsiteX5" fmla="*/ 148113 w 533086"/>
                  <a:gd name="connsiteY5" fmla="*/ 352864 h 550984"/>
                  <a:gd name="connsiteX6" fmla="*/ 161780 w 533086"/>
                  <a:gd name="connsiteY6" fmla="*/ 373308 h 550984"/>
                  <a:gd name="connsiteX7" fmla="*/ 258766 w 533086"/>
                  <a:gd name="connsiteY7" fmla="*/ 413824 h 550984"/>
                  <a:gd name="connsiteX8" fmla="*/ 395926 w 533086"/>
                  <a:gd name="connsiteY8" fmla="*/ 275492 h 550984"/>
                  <a:gd name="connsiteX9" fmla="*/ 258766 w 533086"/>
                  <a:gd name="connsiteY9" fmla="*/ 137160 h 550984"/>
                  <a:gd name="connsiteX10" fmla="*/ 161780 w 533086"/>
                  <a:gd name="connsiteY10" fmla="*/ 177676 h 550984"/>
                  <a:gd name="connsiteX11" fmla="*/ 148113 w 533086"/>
                  <a:gd name="connsiteY11" fmla="*/ 198120 h 550984"/>
                  <a:gd name="connsiteX12" fmla="*/ 0 w 533086"/>
                  <a:gd name="connsiteY12" fmla="*/ 198120 h 550984"/>
                  <a:gd name="connsiteX13" fmla="*/ 6004 w 533086"/>
                  <a:gd name="connsiteY13" fmla="*/ 168258 h 550984"/>
                  <a:gd name="connsiteX14" fmla="*/ 258766 w 533086"/>
                  <a:gd name="connsiteY14" fmla="*/ 0 h 550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086" h="550984">
                    <a:moveTo>
                      <a:pt x="258766" y="0"/>
                    </a:moveTo>
                    <a:cubicBezTo>
                      <a:pt x="410269" y="0"/>
                      <a:pt x="533086" y="123342"/>
                      <a:pt x="533086" y="275492"/>
                    </a:cubicBezTo>
                    <a:cubicBezTo>
                      <a:pt x="533086" y="427642"/>
                      <a:pt x="410269" y="550984"/>
                      <a:pt x="258766" y="550984"/>
                    </a:cubicBezTo>
                    <a:cubicBezTo>
                      <a:pt x="145139" y="550984"/>
                      <a:pt x="47648" y="481604"/>
                      <a:pt x="6004" y="382726"/>
                    </a:cubicBezTo>
                    <a:lnTo>
                      <a:pt x="0" y="352864"/>
                    </a:lnTo>
                    <a:lnTo>
                      <a:pt x="148113" y="352864"/>
                    </a:lnTo>
                    <a:lnTo>
                      <a:pt x="161780" y="373308"/>
                    </a:lnTo>
                    <a:cubicBezTo>
                      <a:pt x="186601" y="398341"/>
                      <a:pt x="220891" y="413824"/>
                      <a:pt x="258766" y="413824"/>
                    </a:cubicBezTo>
                    <a:cubicBezTo>
                      <a:pt x="334517" y="413824"/>
                      <a:pt x="395926" y="351891"/>
                      <a:pt x="395926" y="275492"/>
                    </a:cubicBezTo>
                    <a:cubicBezTo>
                      <a:pt x="395926" y="199093"/>
                      <a:pt x="334517" y="137160"/>
                      <a:pt x="258766" y="137160"/>
                    </a:cubicBezTo>
                    <a:cubicBezTo>
                      <a:pt x="220891" y="137160"/>
                      <a:pt x="186601" y="152643"/>
                      <a:pt x="161780" y="177676"/>
                    </a:cubicBezTo>
                    <a:lnTo>
                      <a:pt x="148113" y="198120"/>
                    </a:lnTo>
                    <a:lnTo>
                      <a:pt x="0" y="198120"/>
                    </a:lnTo>
                    <a:lnTo>
                      <a:pt x="6004" y="168258"/>
                    </a:lnTo>
                    <a:cubicBezTo>
                      <a:pt x="47648" y="69380"/>
                      <a:pt x="145139" y="0"/>
                      <a:pt x="2587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73A33C4-EB2C-46B9-AFC1-242B44A7EAE7}"/>
                  </a:ext>
                </a:extLst>
              </p:cNvPr>
              <p:cNvGrpSpPr/>
              <p:nvPr/>
            </p:nvGrpSpPr>
            <p:grpSpPr>
              <a:xfrm rot="2668071">
                <a:off x="4797082" y="984731"/>
                <a:ext cx="1051560" cy="1051560"/>
                <a:chOff x="4853354" y="1322363"/>
                <a:chExt cx="1088215" cy="1181686"/>
              </a:xfrm>
              <a:grpFill/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5EAE3D5C-50A0-4D0F-B06F-51A12C58DBF3}"/>
                    </a:ext>
                  </a:extLst>
                </p:cNvPr>
                <p:cNvSpPr/>
                <p:nvPr/>
              </p:nvSpPr>
              <p:spPr>
                <a:xfrm>
                  <a:off x="4853354" y="13223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663C93CC-9FC6-49E8-A34D-633725ECE90C}"/>
                    </a:ext>
                  </a:extLst>
                </p:cNvPr>
                <p:cNvSpPr/>
                <p:nvPr/>
              </p:nvSpPr>
              <p:spPr>
                <a:xfrm>
                  <a:off x="5005754" y="14747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BC3EA1F9-BEE5-4BEB-B892-EC9BAC287F5B}"/>
                    </a:ext>
                  </a:extLst>
                </p:cNvPr>
                <p:cNvSpPr/>
                <p:nvPr/>
              </p:nvSpPr>
              <p:spPr>
                <a:xfrm>
                  <a:off x="5158154" y="16271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0B668C95-64E2-4A8E-9EE9-57161FED39BD}"/>
                    </a:ext>
                  </a:extLst>
                </p:cNvPr>
                <p:cNvSpPr/>
                <p:nvPr/>
              </p:nvSpPr>
              <p:spPr>
                <a:xfrm>
                  <a:off x="5310554" y="17795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DE41C592-BC09-42F8-B1E5-BF368F4FED83}"/>
                    </a:ext>
                  </a:extLst>
                </p:cNvPr>
                <p:cNvSpPr/>
                <p:nvPr/>
              </p:nvSpPr>
              <p:spPr>
                <a:xfrm>
                  <a:off x="5462954" y="19319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41E033F9-8CE3-4631-98F1-014C46A7E846}"/>
                    </a:ext>
                  </a:extLst>
                </p:cNvPr>
                <p:cNvSpPr/>
                <p:nvPr/>
              </p:nvSpPr>
              <p:spPr>
                <a:xfrm>
                  <a:off x="5615354" y="20843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BBACFBBE-F89E-4852-900C-B1980AD3F01E}"/>
                    </a:ext>
                  </a:extLst>
                </p:cNvPr>
                <p:cNvSpPr/>
                <p:nvPr/>
              </p:nvSpPr>
              <p:spPr>
                <a:xfrm>
                  <a:off x="5767754" y="22367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37FD42C-E2B9-4D9A-863A-782A6EFBE9E7}"/>
                  </a:ext>
                </a:extLst>
              </p:cNvPr>
              <p:cNvGrpSpPr/>
              <p:nvPr/>
            </p:nvGrpSpPr>
            <p:grpSpPr>
              <a:xfrm rot="3040207">
                <a:off x="4814340" y="2252105"/>
                <a:ext cx="1242960" cy="1347085"/>
                <a:chOff x="3827030" y="2944707"/>
                <a:chExt cx="1242960" cy="1347085"/>
              </a:xfrm>
              <a:grpFill/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98939797-60E5-4B95-87E5-8199CB2DC62D}"/>
                    </a:ext>
                  </a:extLst>
                </p:cNvPr>
                <p:cNvSpPr/>
                <p:nvPr/>
              </p:nvSpPr>
              <p:spPr>
                <a:xfrm>
                  <a:off x="3827030" y="3166377"/>
                  <a:ext cx="1242960" cy="11254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6DF06BE-1994-40D1-9F41-FFB48BCFE698}"/>
                    </a:ext>
                  </a:extLst>
                </p:cNvPr>
                <p:cNvSpPr txBox="1"/>
                <p:nvPr/>
              </p:nvSpPr>
              <p:spPr>
                <a:xfrm rot="16192280">
                  <a:off x="3925727" y="2999583"/>
                  <a:ext cx="1125416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dirty="0" err="1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স্বা</a:t>
                  </a:r>
                  <a:endParaRPr lang="en-US" sz="6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4444C0F-749C-43E7-AC7A-49301133BD06}"/>
                  </a:ext>
                </a:extLst>
              </p:cNvPr>
              <p:cNvSpPr/>
              <p:nvPr/>
            </p:nvSpPr>
            <p:spPr>
              <a:xfrm rot="2668071">
                <a:off x="5238881" y="2282500"/>
                <a:ext cx="167960" cy="2378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0D653AB-98F2-4A52-9016-3C1E36A9CD88}"/>
                </a:ext>
              </a:extLst>
            </p:cNvPr>
            <p:cNvGrpSpPr/>
            <p:nvPr/>
          </p:nvGrpSpPr>
          <p:grpSpPr>
            <a:xfrm>
              <a:off x="3909735" y="247857"/>
              <a:ext cx="1405263" cy="3295081"/>
              <a:chOff x="4762277" y="252047"/>
              <a:chExt cx="1347085" cy="3295081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E50D137-BE86-4E04-A85A-E7A5161C3D13}"/>
                  </a:ext>
                </a:extLst>
              </p:cNvPr>
              <p:cNvSpPr/>
              <p:nvPr/>
            </p:nvSpPr>
            <p:spPr>
              <a:xfrm>
                <a:off x="5027169" y="252047"/>
                <a:ext cx="533086" cy="550984"/>
              </a:xfrm>
              <a:custGeom>
                <a:avLst/>
                <a:gdLst>
                  <a:gd name="connsiteX0" fmla="*/ 258766 w 533086"/>
                  <a:gd name="connsiteY0" fmla="*/ 0 h 550984"/>
                  <a:gd name="connsiteX1" fmla="*/ 533086 w 533086"/>
                  <a:gd name="connsiteY1" fmla="*/ 275492 h 550984"/>
                  <a:gd name="connsiteX2" fmla="*/ 258766 w 533086"/>
                  <a:gd name="connsiteY2" fmla="*/ 550984 h 550984"/>
                  <a:gd name="connsiteX3" fmla="*/ 6004 w 533086"/>
                  <a:gd name="connsiteY3" fmla="*/ 382726 h 550984"/>
                  <a:gd name="connsiteX4" fmla="*/ 0 w 533086"/>
                  <a:gd name="connsiteY4" fmla="*/ 352864 h 550984"/>
                  <a:gd name="connsiteX5" fmla="*/ 148113 w 533086"/>
                  <a:gd name="connsiteY5" fmla="*/ 352864 h 550984"/>
                  <a:gd name="connsiteX6" fmla="*/ 161780 w 533086"/>
                  <a:gd name="connsiteY6" fmla="*/ 373308 h 550984"/>
                  <a:gd name="connsiteX7" fmla="*/ 258766 w 533086"/>
                  <a:gd name="connsiteY7" fmla="*/ 413824 h 550984"/>
                  <a:gd name="connsiteX8" fmla="*/ 395926 w 533086"/>
                  <a:gd name="connsiteY8" fmla="*/ 275492 h 550984"/>
                  <a:gd name="connsiteX9" fmla="*/ 258766 w 533086"/>
                  <a:gd name="connsiteY9" fmla="*/ 137160 h 550984"/>
                  <a:gd name="connsiteX10" fmla="*/ 161780 w 533086"/>
                  <a:gd name="connsiteY10" fmla="*/ 177676 h 550984"/>
                  <a:gd name="connsiteX11" fmla="*/ 148113 w 533086"/>
                  <a:gd name="connsiteY11" fmla="*/ 198120 h 550984"/>
                  <a:gd name="connsiteX12" fmla="*/ 0 w 533086"/>
                  <a:gd name="connsiteY12" fmla="*/ 198120 h 550984"/>
                  <a:gd name="connsiteX13" fmla="*/ 6004 w 533086"/>
                  <a:gd name="connsiteY13" fmla="*/ 168258 h 550984"/>
                  <a:gd name="connsiteX14" fmla="*/ 258766 w 533086"/>
                  <a:gd name="connsiteY14" fmla="*/ 0 h 550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086" h="550984">
                    <a:moveTo>
                      <a:pt x="258766" y="0"/>
                    </a:moveTo>
                    <a:cubicBezTo>
                      <a:pt x="410269" y="0"/>
                      <a:pt x="533086" y="123342"/>
                      <a:pt x="533086" y="275492"/>
                    </a:cubicBezTo>
                    <a:cubicBezTo>
                      <a:pt x="533086" y="427642"/>
                      <a:pt x="410269" y="550984"/>
                      <a:pt x="258766" y="550984"/>
                    </a:cubicBezTo>
                    <a:cubicBezTo>
                      <a:pt x="145139" y="550984"/>
                      <a:pt x="47648" y="481604"/>
                      <a:pt x="6004" y="382726"/>
                    </a:cubicBezTo>
                    <a:lnTo>
                      <a:pt x="0" y="352864"/>
                    </a:lnTo>
                    <a:lnTo>
                      <a:pt x="148113" y="352864"/>
                    </a:lnTo>
                    <a:lnTo>
                      <a:pt x="161780" y="373308"/>
                    </a:lnTo>
                    <a:cubicBezTo>
                      <a:pt x="186601" y="398341"/>
                      <a:pt x="220891" y="413824"/>
                      <a:pt x="258766" y="413824"/>
                    </a:cubicBezTo>
                    <a:cubicBezTo>
                      <a:pt x="334517" y="413824"/>
                      <a:pt x="395926" y="351891"/>
                      <a:pt x="395926" y="275492"/>
                    </a:cubicBezTo>
                    <a:cubicBezTo>
                      <a:pt x="395926" y="199093"/>
                      <a:pt x="334517" y="137160"/>
                      <a:pt x="258766" y="137160"/>
                    </a:cubicBezTo>
                    <a:cubicBezTo>
                      <a:pt x="220891" y="137160"/>
                      <a:pt x="186601" y="152643"/>
                      <a:pt x="161780" y="177676"/>
                    </a:cubicBezTo>
                    <a:lnTo>
                      <a:pt x="148113" y="198120"/>
                    </a:lnTo>
                    <a:lnTo>
                      <a:pt x="0" y="198120"/>
                    </a:lnTo>
                    <a:lnTo>
                      <a:pt x="6004" y="168258"/>
                    </a:lnTo>
                    <a:cubicBezTo>
                      <a:pt x="47648" y="69380"/>
                      <a:pt x="145139" y="0"/>
                      <a:pt x="2587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567D208E-F1AC-460F-AA0C-D5939FEF5A77}"/>
                  </a:ext>
                </a:extLst>
              </p:cNvPr>
              <p:cNvGrpSpPr/>
              <p:nvPr/>
            </p:nvGrpSpPr>
            <p:grpSpPr>
              <a:xfrm rot="2668071">
                <a:off x="4797082" y="984731"/>
                <a:ext cx="1051560" cy="1051560"/>
                <a:chOff x="4853354" y="1322363"/>
                <a:chExt cx="1088215" cy="1181686"/>
              </a:xfrm>
              <a:grpFill/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5887DF83-49CD-4E45-9B20-E549FFA556B8}"/>
                    </a:ext>
                  </a:extLst>
                </p:cNvPr>
                <p:cNvSpPr/>
                <p:nvPr/>
              </p:nvSpPr>
              <p:spPr>
                <a:xfrm>
                  <a:off x="4853354" y="13223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172E117A-85AA-49DC-8099-EE81315D515D}"/>
                    </a:ext>
                  </a:extLst>
                </p:cNvPr>
                <p:cNvSpPr/>
                <p:nvPr/>
              </p:nvSpPr>
              <p:spPr>
                <a:xfrm>
                  <a:off x="5005754" y="14747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618FCC5C-14E1-41C3-A069-14135D65D3EC}"/>
                    </a:ext>
                  </a:extLst>
                </p:cNvPr>
                <p:cNvSpPr/>
                <p:nvPr/>
              </p:nvSpPr>
              <p:spPr>
                <a:xfrm>
                  <a:off x="5158154" y="16271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0A85947C-4A7C-4B46-B5F8-CDD0E2D21AD5}"/>
                    </a:ext>
                  </a:extLst>
                </p:cNvPr>
                <p:cNvSpPr/>
                <p:nvPr/>
              </p:nvSpPr>
              <p:spPr>
                <a:xfrm>
                  <a:off x="5310554" y="17795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548B8E55-EC83-4333-AFE9-54BC90EFE6B4}"/>
                    </a:ext>
                  </a:extLst>
                </p:cNvPr>
                <p:cNvSpPr/>
                <p:nvPr/>
              </p:nvSpPr>
              <p:spPr>
                <a:xfrm>
                  <a:off x="5462954" y="19319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8C4C3A43-A2C8-41DB-9DC8-E9FED7617C5C}"/>
                    </a:ext>
                  </a:extLst>
                </p:cNvPr>
                <p:cNvSpPr/>
                <p:nvPr/>
              </p:nvSpPr>
              <p:spPr>
                <a:xfrm>
                  <a:off x="5615354" y="20843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3A868967-F076-4C02-A8F6-FB33BF977221}"/>
                    </a:ext>
                  </a:extLst>
                </p:cNvPr>
                <p:cNvSpPr/>
                <p:nvPr/>
              </p:nvSpPr>
              <p:spPr>
                <a:xfrm>
                  <a:off x="5767754" y="22367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B65AC700-4C82-4F29-AF52-BEEA195D1CE3}"/>
                  </a:ext>
                </a:extLst>
              </p:cNvPr>
              <p:cNvGrpSpPr/>
              <p:nvPr/>
            </p:nvGrpSpPr>
            <p:grpSpPr>
              <a:xfrm rot="3040207">
                <a:off x="4814340" y="2252105"/>
                <a:ext cx="1242960" cy="1347085"/>
                <a:chOff x="3827030" y="2944707"/>
                <a:chExt cx="1242960" cy="1347085"/>
              </a:xfrm>
              <a:grpFill/>
            </p:grpSpPr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92E29925-C049-4085-AA25-B34FC0A8151A}"/>
                    </a:ext>
                  </a:extLst>
                </p:cNvPr>
                <p:cNvSpPr/>
                <p:nvPr/>
              </p:nvSpPr>
              <p:spPr>
                <a:xfrm>
                  <a:off x="3827030" y="3166377"/>
                  <a:ext cx="1242960" cy="11254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7BD303D-5493-47E8-B3B6-5C80C065C89A}"/>
                    </a:ext>
                  </a:extLst>
                </p:cNvPr>
                <p:cNvSpPr txBox="1"/>
                <p:nvPr/>
              </p:nvSpPr>
              <p:spPr>
                <a:xfrm rot="16192280">
                  <a:off x="3925727" y="2999583"/>
                  <a:ext cx="1125416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dirty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</a:t>
                  </a:r>
                </a:p>
              </p:txBody>
            </p:sp>
          </p:grp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41C90E4-2FF1-4E71-B928-31FBAC2B16C3}"/>
                  </a:ext>
                </a:extLst>
              </p:cNvPr>
              <p:cNvSpPr/>
              <p:nvPr/>
            </p:nvSpPr>
            <p:spPr>
              <a:xfrm rot="2668071">
                <a:off x="5238881" y="2282500"/>
                <a:ext cx="167960" cy="2378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3D76275-D29C-4D94-A248-97C93A2FF1B4}"/>
                </a:ext>
              </a:extLst>
            </p:cNvPr>
            <p:cNvGrpSpPr/>
            <p:nvPr/>
          </p:nvGrpSpPr>
          <p:grpSpPr>
            <a:xfrm>
              <a:off x="6991941" y="245002"/>
              <a:ext cx="1347085" cy="3295081"/>
              <a:chOff x="4762277" y="252047"/>
              <a:chExt cx="1347085" cy="3295081"/>
            </a:xfrm>
            <a:solidFill>
              <a:schemeClr val="accent1"/>
            </a:solidFill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484DB41-464E-4429-BE3A-4FF8D9D15E11}"/>
                  </a:ext>
                </a:extLst>
              </p:cNvPr>
              <p:cNvSpPr/>
              <p:nvPr/>
            </p:nvSpPr>
            <p:spPr>
              <a:xfrm>
                <a:off x="5027169" y="252047"/>
                <a:ext cx="533086" cy="550984"/>
              </a:xfrm>
              <a:custGeom>
                <a:avLst/>
                <a:gdLst>
                  <a:gd name="connsiteX0" fmla="*/ 258766 w 533086"/>
                  <a:gd name="connsiteY0" fmla="*/ 0 h 550984"/>
                  <a:gd name="connsiteX1" fmla="*/ 533086 w 533086"/>
                  <a:gd name="connsiteY1" fmla="*/ 275492 h 550984"/>
                  <a:gd name="connsiteX2" fmla="*/ 258766 w 533086"/>
                  <a:gd name="connsiteY2" fmla="*/ 550984 h 550984"/>
                  <a:gd name="connsiteX3" fmla="*/ 6004 w 533086"/>
                  <a:gd name="connsiteY3" fmla="*/ 382726 h 550984"/>
                  <a:gd name="connsiteX4" fmla="*/ 0 w 533086"/>
                  <a:gd name="connsiteY4" fmla="*/ 352864 h 550984"/>
                  <a:gd name="connsiteX5" fmla="*/ 148113 w 533086"/>
                  <a:gd name="connsiteY5" fmla="*/ 352864 h 550984"/>
                  <a:gd name="connsiteX6" fmla="*/ 161780 w 533086"/>
                  <a:gd name="connsiteY6" fmla="*/ 373308 h 550984"/>
                  <a:gd name="connsiteX7" fmla="*/ 258766 w 533086"/>
                  <a:gd name="connsiteY7" fmla="*/ 413824 h 550984"/>
                  <a:gd name="connsiteX8" fmla="*/ 395926 w 533086"/>
                  <a:gd name="connsiteY8" fmla="*/ 275492 h 550984"/>
                  <a:gd name="connsiteX9" fmla="*/ 258766 w 533086"/>
                  <a:gd name="connsiteY9" fmla="*/ 137160 h 550984"/>
                  <a:gd name="connsiteX10" fmla="*/ 161780 w 533086"/>
                  <a:gd name="connsiteY10" fmla="*/ 177676 h 550984"/>
                  <a:gd name="connsiteX11" fmla="*/ 148113 w 533086"/>
                  <a:gd name="connsiteY11" fmla="*/ 198120 h 550984"/>
                  <a:gd name="connsiteX12" fmla="*/ 0 w 533086"/>
                  <a:gd name="connsiteY12" fmla="*/ 198120 h 550984"/>
                  <a:gd name="connsiteX13" fmla="*/ 6004 w 533086"/>
                  <a:gd name="connsiteY13" fmla="*/ 168258 h 550984"/>
                  <a:gd name="connsiteX14" fmla="*/ 258766 w 533086"/>
                  <a:gd name="connsiteY14" fmla="*/ 0 h 550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086" h="550984">
                    <a:moveTo>
                      <a:pt x="258766" y="0"/>
                    </a:moveTo>
                    <a:cubicBezTo>
                      <a:pt x="410269" y="0"/>
                      <a:pt x="533086" y="123342"/>
                      <a:pt x="533086" y="275492"/>
                    </a:cubicBezTo>
                    <a:cubicBezTo>
                      <a:pt x="533086" y="427642"/>
                      <a:pt x="410269" y="550984"/>
                      <a:pt x="258766" y="550984"/>
                    </a:cubicBezTo>
                    <a:cubicBezTo>
                      <a:pt x="145139" y="550984"/>
                      <a:pt x="47648" y="481604"/>
                      <a:pt x="6004" y="382726"/>
                    </a:cubicBezTo>
                    <a:lnTo>
                      <a:pt x="0" y="352864"/>
                    </a:lnTo>
                    <a:lnTo>
                      <a:pt x="148113" y="352864"/>
                    </a:lnTo>
                    <a:lnTo>
                      <a:pt x="161780" y="373308"/>
                    </a:lnTo>
                    <a:cubicBezTo>
                      <a:pt x="186601" y="398341"/>
                      <a:pt x="220891" y="413824"/>
                      <a:pt x="258766" y="413824"/>
                    </a:cubicBezTo>
                    <a:cubicBezTo>
                      <a:pt x="334517" y="413824"/>
                      <a:pt x="395926" y="351891"/>
                      <a:pt x="395926" y="275492"/>
                    </a:cubicBezTo>
                    <a:cubicBezTo>
                      <a:pt x="395926" y="199093"/>
                      <a:pt x="334517" y="137160"/>
                      <a:pt x="258766" y="137160"/>
                    </a:cubicBezTo>
                    <a:cubicBezTo>
                      <a:pt x="220891" y="137160"/>
                      <a:pt x="186601" y="152643"/>
                      <a:pt x="161780" y="177676"/>
                    </a:cubicBezTo>
                    <a:lnTo>
                      <a:pt x="148113" y="198120"/>
                    </a:lnTo>
                    <a:lnTo>
                      <a:pt x="0" y="198120"/>
                    </a:lnTo>
                    <a:lnTo>
                      <a:pt x="6004" y="168258"/>
                    </a:lnTo>
                    <a:cubicBezTo>
                      <a:pt x="47648" y="69380"/>
                      <a:pt x="145139" y="0"/>
                      <a:pt x="2587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430C3430-F612-4BD3-919A-4DDB4C382D40}"/>
                  </a:ext>
                </a:extLst>
              </p:cNvPr>
              <p:cNvGrpSpPr/>
              <p:nvPr/>
            </p:nvGrpSpPr>
            <p:grpSpPr>
              <a:xfrm rot="2668071">
                <a:off x="4797082" y="984731"/>
                <a:ext cx="1051560" cy="1051560"/>
                <a:chOff x="4853354" y="1322363"/>
                <a:chExt cx="1088215" cy="1181686"/>
              </a:xfrm>
              <a:grpFill/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91EF9370-F314-4A4C-89C6-FCA5FF47F9B7}"/>
                    </a:ext>
                  </a:extLst>
                </p:cNvPr>
                <p:cNvSpPr/>
                <p:nvPr/>
              </p:nvSpPr>
              <p:spPr>
                <a:xfrm>
                  <a:off x="4853354" y="13223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0DDCEEF6-1F28-4D12-A8C5-72FC74C20AA1}"/>
                    </a:ext>
                  </a:extLst>
                </p:cNvPr>
                <p:cNvSpPr/>
                <p:nvPr/>
              </p:nvSpPr>
              <p:spPr>
                <a:xfrm>
                  <a:off x="5005754" y="14747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7392E946-FC15-4F17-AFDB-F5353EA94586}"/>
                    </a:ext>
                  </a:extLst>
                </p:cNvPr>
                <p:cNvSpPr/>
                <p:nvPr/>
              </p:nvSpPr>
              <p:spPr>
                <a:xfrm>
                  <a:off x="5158154" y="16271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60AF60EC-FB94-4219-B2C0-DBD86E54240A}"/>
                    </a:ext>
                  </a:extLst>
                </p:cNvPr>
                <p:cNvSpPr/>
                <p:nvPr/>
              </p:nvSpPr>
              <p:spPr>
                <a:xfrm>
                  <a:off x="5310554" y="17795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E2EEA00F-FE2D-4977-8AB1-4D4FEFFFE25F}"/>
                    </a:ext>
                  </a:extLst>
                </p:cNvPr>
                <p:cNvSpPr/>
                <p:nvPr/>
              </p:nvSpPr>
              <p:spPr>
                <a:xfrm>
                  <a:off x="5462954" y="19319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5D654271-BFA6-4DFF-9AF2-7CA7B553EBA0}"/>
                    </a:ext>
                  </a:extLst>
                </p:cNvPr>
                <p:cNvSpPr/>
                <p:nvPr/>
              </p:nvSpPr>
              <p:spPr>
                <a:xfrm>
                  <a:off x="5615354" y="20843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779F8FD-69C8-49CB-8CD5-DF30446BA2A3}"/>
                    </a:ext>
                  </a:extLst>
                </p:cNvPr>
                <p:cNvSpPr/>
                <p:nvPr/>
              </p:nvSpPr>
              <p:spPr>
                <a:xfrm>
                  <a:off x="5767754" y="22367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4BC4303-ADF8-4896-BC47-0FE60CEAA119}"/>
                  </a:ext>
                </a:extLst>
              </p:cNvPr>
              <p:cNvGrpSpPr/>
              <p:nvPr/>
            </p:nvGrpSpPr>
            <p:grpSpPr>
              <a:xfrm rot="3040207">
                <a:off x="4814340" y="2252105"/>
                <a:ext cx="1242960" cy="1347085"/>
                <a:chOff x="3827030" y="2944707"/>
                <a:chExt cx="1242960" cy="1347085"/>
              </a:xfrm>
              <a:grpFill/>
            </p:grpSpPr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6B52326B-3906-45F5-A711-7B525A72C41B}"/>
                    </a:ext>
                  </a:extLst>
                </p:cNvPr>
                <p:cNvSpPr/>
                <p:nvPr/>
              </p:nvSpPr>
              <p:spPr>
                <a:xfrm>
                  <a:off x="3827030" y="3166377"/>
                  <a:ext cx="1242960" cy="11254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F48B9B9-91DC-43C8-9FCE-C88C383A7489}"/>
                    </a:ext>
                  </a:extLst>
                </p:cNvPr>
                <p:cNvSpPr txBox="1"/>
                <p:nvPr/>
              </p:nvSpPr>
              <p:spPr>
                <a:xfrm rot="16192280">
                  <a:off x="3925727" y="2999583"/>
                  <a:ext cx="1125416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dirty="0">
                      <a:solidFill>
                        <a:srgbClr val="92D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</a:t>
                  </a:r>
                </a:p>
              </p:txBody>
            </p:sp>
          </p:grp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B9CE779-95B7-4170-BA13-D9D6061D465B}"/>
                  </a:ext>
                </a:extLst>
              </p:cNvPr>
              <p:cNvSpPr/>
              <p:nvPr/>
            </p:nvSpPr>
            <p:spPr>
              <a:xfrm rot="2668071">
                <a:off x="5238881" y="2282500"/>
                <a:ext cx="167960" cy="2378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9D78DBC-9B31-4E7D-8DCA-DC4061E33672}"/>
                </a:ext>
              </a:extLst>
            </p:cNvPr>
            <p:cNvGrpSpPr/>
            <p:nvPr/>
          </p:nvGrpSpPr>
          <p:grpSpPr>
            <a:xfrm>
              <a:off x="10013394" y="251760"/>
              <a:ext cx="1347085" cy="3295081"/>
              <a:chOff x="4762277" y="252047"/>
              <a:chExt cx="1347085" cy="3295081"/>
            </a:xfrm>
            <a:solidFill>
              <a:srgbClr val="00B050"/>
            </a:solidFill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8627B27-B9F3-42FE-B614-AB233A0E85E9}"/>
                  </a:ext>
                </a:extLst>
              </p:cNvPr>
              <p:cNvSpPr/>
              <p:nvPr/>
            </p:nvSpPr>
            <p:spPr>
              <a:xfrm>
                <a:off x="5027169" y="252047"/>
                <a:ext cx="533086" cy="550984"/>
              </a:xfrm>
              <a:custGeom>
                <a:avLst/>
                <a:gdLst>
                  <a:gd name="connsiteX0" fmla="*/ 258766 w 533086"/>
                  <a:gd name="connsiteY0" fmla="*/ 0 h 550984"/>
                  <a:gd name="connsiteX1" fmla="*/ 533086 w 533086"/>
                  <a:gd name="connsiteY1" fmla="*/ 275492 h 550984"/>
                  <a:gd name="connsiteX2" fmla="*/ 258766 w 533086"/>
                  <a:gd name="connsiteY2" fmla="*/ 550984 h 550984"/>
                  <a:gd name="connsiteX3" fmla="*/ 6004 w 533086"/>
                  <a:gd name="connsiteY3" fmla="*/ 382726 h 550984"/>
                  <a:gd name="connsiteX4" fmla="*/ 0 w 533086"/>
                  <a:gd name="connsiteY4" fmla="*/ 352864 h 550984"/>
                  <a:gd name="connsiteX5" fmla="*/ 148113 w 533086"/>
                  <a:gd name="connsiteY5" fmla="*/ 352864 h 550984"/>
                  <a:gd name="connsiteX6" fmla="*/ 161780 w 533086"/>
                  <a:gd name="connsiteY6" fmla="*/ 373308 h 550984"/>
                  <a:gd name="connsiteX7" fmla="*/ 258766 w 533086"/>
                  <a:gd name="connsiteY7" fmla="*/ 413824 h 550984"/>
                  <a:gd name="connsiteX8" fmla="*/ 395926 w 533086"/>
                  <a:gd name="connsiteY8" fmla="*/ 275492 h 550984"/>
                  <a:gd name="connsiteX9" fmla="*/ 258766 w 533086"/>
                  <a:gd name="connsiteY9" fmla="*/ 137160 h 550984"/>
                  <a:gd name="connsiteX10" fmla="*/ 161780 w 533086"/>
                  <a:gd name="connsiteY10" fmla="*/ 177676 h 550984"/>
                  <a:gd name="connsiteX11" fmla="*/ 148113 w 533086"/>
                  <a:gd name="connsiteY11" fmla="*/ 198120 h 550984"/>
                  <a:gd name="connsiteX12" fmla="*/ 0 w 533086"/>
                  <a:gd name="connsiteY12" fmla="*/ 198120 h 550984"/>
                  <a:gd name="connsiteX13" fmla="*/ 6004 w 533086"/>
                  <a:gd name="connsiteY13" fmla="*/ 168258 h 550984"/>
                  <a:gd name="connsiteX14" fmla="*/ 258766 w 533086"/>
                  <a:gd name="connsiteY14" fmla="*/ 0 h 550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086" h="550984">
                    <a:moveTo>
                      <a:pt x="258766" y="0"/>
                    </a:moveTo>
                    <a:cubicBezTo>
                      <a:pt x="410269" y="0"/>
                      <a:pt x="533086" y="123342"/>
                      <a:pt x="533086" y="275492"/>
                    </a:cubicBezTo>
                    <a:cubicBezTo>
                      <a:pt x="533086" y="427642"/>
                      <a:pt x="410269" y="550984"/>
                      <a:pt x="258766" y="550984"/>
                    </a:cubicBezTo>
                    <a:cubicBezTo>
                      <a:pt x="145139" y="550984"/>
                      <a:pt x="47648" y="481604"/>
                      <a:pt x="6004" y="382726"/>
                    </a:cubicBezTo>
                    <a:lnTo>
                      <a:pt x="0" y="352864"/>
                    </a:lnTo>
                    <a:lnTo>
                      <a:pt x="148113" y="352864"/>
                    </a:lnTo>
                    <a:lnTo>
                      <a:pt x="161780" y="373308"/>
                    </a:lnTo>
                    <a:cubicBezTo>
                      <a:pt x="186601" y="398341"/>
                      <a:pt x="220891" y="413824"/>
                      <a:pt x="258766" y="413824"/>
                    </a:cubicBezTo>
                    <a:cubicBezTo>
                      <a:pt x="334517" y="413824"/>
                      <a:pt x="395926" y="351891"/>
                      <a:pt x="395926" y="275492"/>
                    </a:cubicBezTo>
                    <a:cubicBezTo>
                      <a:pt x="395926" y="199093"/>
                      <a:pt x="334517" y="137160"/>
                      <a:pt x="258766" y="137160"/>
                    </a:cubicBezTo>
                    <a:cubicBezTo>
                      <a:pt x="220891" y="137160"/>
                      <a:pt x="186601" y="152643"/>
                      <a:pt x="161780" y="177676"/>
                    </a:cubicBezTo>
                    <a:lnTo>
                      <a:pt x="148113" y="198120"/>
                    </a:lnTo>
                    <a:lnTo>
                      <a:pt x="0" y="198120"/>
                    </a:lnTo>
                    <a:lnTo>
                      <a:pt x="6004" y="168258"/>
                    </a:lnTo>
                    <a:cubicBezTo>
                      <a:pt x="47648" y="69380"/>
                      <a:pt x="145139" y="0"/>
                      <a:pt x="2587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9E6E5E45-F812-4804-8F8E-3D49948BB0B5}"/>
                  </a:ext>
                </a:extLst>
              </p:cNvPr>
              <p:cNvGrpSpPr/>
              <p:nvPr/>
            </p:nvGrpSpPr>
            <p:grpSpPr>
              <a:xfrm rot="2668071">
                <a:off x="4797082" y="984731"/>
                <a:ext cx="1051560" cy="1051560"/>
                <a:chOff x="4853354" y="1322363"/>
                <a:chExt cx="1088215" cy="1181686"/>
              </a:xfrm>
              <a:grpFill/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90CA47FE-B022-486A-B80B-4257798747EE}"/>
                    </a:ext>
                  </a:extLst>
                </p:cNvPr>
                <p:cNvSpPr/>
                <p:nvPr/>
              </p:nvSpPr>
              <p:spPr>
                <a:xfrm>
                  <a:off x="4853354" y="13223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F6A0307A-A0F1-41A8-A70F-727260666A88}"/>
                    </a:ext>
                  </a:extLst>
                </p:cNvPr>
                <p:cNvSpPr/>
                <p:nvPr/>
              </p:nvSpPr>
              <p:spPr>
                <a:xfrm>
                  <a:off x="5005754" y="14747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277687AE-4890-4155-8777-83B1B5E844D0}"/>
                    </a:ext>
                  </a:extLst>
                </p:cNvPr>
                <p:cNvSpPr/>
                <p:nvPr/>
              </p:nvSpPr>
              <p:spPr>
                <a:xfrm>
                  <a:off x="5158154" y="16271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0DE00F14-9595-4DF7-BA7B-3240DEDA300E}"/>
                    </a:ext>
                  </a:extLst>
                </p:cNvPr>
                <p:cNvSpPr/>
                <p:nvPr/>
              </p:nvSpPr>
              <p:spPr>
                <a:xfrm>
                  <a:off x="5310554" y="17795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B8A2830D-DDC4-41E1-87DA-35EF0EADE0F7}"/>
                    </a:ext>
                  </a:extLst>
                </p:cNvPr>
                <p:cNvSpPr/>
                <p:nvPr/>
              </p:nvSpPr>
              <p:spPr>
                <a:xfrm>
                  <a:off x="5462954" y="19319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AA32D293-7F53-4D2C-AA03-B572C18C9ED0}"/>
                    </a:ext>
                  </a:extLst>
                </p:cNvPr>
                <p:cNvSpPr/>
                <p:nvPr/>
              </p:nvSpPr>
              <p:spPr>
                <a:xfrm>
                  <a:off x="5615354" y="20843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ED0AE88-D1B1-4FB5-8623-5CBA79F15961}"/>
                    </a:ext>
                  </a:extLst>
                </p:cNvPr>
                <p:cNvSpPr/>
                <p:nvPr/>
              </p:nvSpPr>
              <p:spPr>
                <a:xfrm>
                  <a:off x="5767754" y="22367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C156646A-5FC5-476F-A74D-1186FB354F20}"/>
                  </a:ext>
                </a:extLst>
              </p:cNvPr>
              <p:cNvGrpSpPr/>
              <p:nvPr/>
            </p:nvGrpSpPr>
            <p:grpSpPr>
              <a:xfrm rot="3040207">
                <a:off x="4814340" y="2252105"/>
                <a:ext cx="1242960" cy="1347085"/>
                <a:chOff x="3827030" y="2944707"/>
                <a:chExt cx="1242960" cy="1347085"/>
              </a:xfrm>
              <a:grpFill/>
            </p:grpSpPr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2B74D351-6907-4E78-8AE0-C3798A7497D8}"/>
                    </a:ext>
                  </a:extLst>
                </p:cNvPr>
                <p:cNvSpPr/>
                <p:nvPr/>
              </p:nvSpPr>
              <p:spPr>
                <a:xfrm>
                  <a:off x="3827030" y="3166377"/>
                  <a:ext cx="1242960" cy="11254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B0EF76C-1800-4FD1-9445-843A8393ADBF}"/>
                    </a:ext>
                  </a:extLst>
                </p:cNvPr>
                <p:cNvSpPr txBox="1"/>
                <p:nvPr/>
              </p:nvSpPr>
              <p:spPr>
                <a:xfrm rot="16192280">
                  <a:off x="3925727" y="2999583"/>
                  <a:ext cx="1125416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</a:t>
                  </a:r>
                </a:p>
              </p:txBody>
            </p:sp>
          </p:grp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D7DE5F0-F2BB-4A2C-A8ED-C809B72D29EC}"/>
                  </a:ext>
                </a:extLst>
              </p:cNvPr>
              <p:cNvSpPr/>
              <p:nvPr/>
            </p:nvSpPr>
            <p:spPr>
              <a:xfrm rot="2668071">
                <a:off x="5238881" y="2282500"/>
                <a:ext cx="167960" cy="2378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DED88B4-B525-4226-8280-E49D46B5DE4E}"/>
              </a:ext>
            </a:extLst>
          </p:cNvPr>
          <p:cNvSpPr/>
          <p:nvPr/>
        </p:nvSpPr>
        <p:spPr>
          <a:xfrm>
            <a:off x="123092" y="3931810"/>
            <a:ext cx="11922370" cy="2114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F2A625-CD96-4098-B562-52C9665488B7}"/>
              </a:ext>
            </a:extLst>
          </p:cNvPr>
          <p:cNvGrpSpPr/>
          <p:nvPr/>
        </p:nvGrpSpPr>
        <p:grpSpPr>
          <a:xfrm>
            <a:off x="2076840" y="4024929"/>
            <a:ext cx="1456239" cy="1456239"/>
            <a:chOff x="1339715" y="4086977"/>
            <a:chExt cx="1456239" cy="1456239"/>
          </a:xfrm>
        </p:grpSpPr>
        <p:sp>
          <p:nvSpPr>
            <p:cNvPr id="3" name="Star: 4 Points 2">
              <a:extLst>
                <a:ext uri="{FF2B5EF4-FFF2-40B4-BE49-F238E27FC236}">
                  <a16:creationId xmlns:a16="http://schemas.microsoft.com/office/drawing/2014/main" id="{BF53E004-35AF-4BCE-8074-16E18A8EBE28}"/>
                </a:ext>
              </a:extLst>
            </p:cNvPr>
            <p:cNvSpPr/>
            <p:nvPr/>
          </p:nvSpPr>
          <p:spPr>
            <a:xfrm>
              <a:off x="1339715" y="4114167"/>
              <a:ext cx="1456239" cy="1264327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tar: 4 Points 64">
              <a:extLst>
                <a:ext uri="{FF2B5EF4-FFF2-40B4-BE49-F238E27FC236}">
                  <a16:creationId xmlns:a16="http://schemas.microsoft.com/office/drawing/2014/main" id="{C2683005-6AD9-4EB0-8FB6-1D2C9A5B4632}"/>
                </a:ext>
              </a:extLst>
            </p:cNvPr>
            <p:cNvSpPr/>
            <p:nvPr/>
          </p:nvSpPr>
          <p:spPr>
            <a:xfrm rot="18722834">
              <a:off x="1339714" y="4182933"/>
              <a:ext cx="1456239" cy="1264327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8666B54-841B-4AB7-ABF2-1C4A809FCED3}"/>
              </a:ext>
            </a:extLst>
          </p:cNvPr>
          <p:cNvGrpSpPr/>
          <p:nvPr/>
        </p:nvGrpSpPr>
        <p:grpSpPr>
          <a:xfrm>
            <a:off x="245890" y="4031270"/>
            <a:ext cx="1456239" cy="1456239"/>
            <a:chOff x="1339715" y="4086977"/>
            <a:chExt cx="1456239" cy="1456239"/>
          </a:xfrm>
        </p:grpSpPr>
        <p:sp>
          <p:nvSpPr>
            <p:cNvPr id="67" name="Star: 4 Points 66">
              <a:extLst>
                <a:ext uri="{FF2B5EF4-FFF2-40B4-BE49-F238E27FC236}">
                  <a16:creationId xmlns:a16="http://schemas.microsoft.com/office/drawing/2014/main" id="{4EBE9E7A-0224-400E-9103-7198A770F2AF}"/>
                </a:ext>
              </a:extLst>
            </p:cNvPr>
            <p:cNvSpPr/>
            <p:nvPr/>
          </p:nvSpPr>
          <p:spPr>
            <a:xfrm>
              <a:off x="1339715" y="4114167"/>
              <a:ext cx="1456239" cy="1264327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tar: 4 Points 67">
              <a:extLst>
                <a:ext uri="{FF2B5EF4-FFF2-40B4-BE49-F238E27FC236}">
                  <a16:creationId xmlns:a16="http://schemas.microsoft.com/office/drawing/2014/main" id="{11B8241B-1D7B-4799-9429-F381A8A7438A}"/>
                </a:ext>
              </a:extLst>
            </p:cNvPr>
            <p:cNvSpPr/>
            <p:nvPr/>
          </p:nvSpPr>
          <p:spPr>
            <a:xfrm rot="18722834">
              <a:off x="1339714" y="4182933"/>
              <a:ext cx="1456239" cy="1264327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12E6186-CB25-47BD-B52F-A59BDBA56FEC}"/>
              </a:ext>
            </a:extLst>
          </p:cNvPr>
          <p:cNvGrpSpPr/>
          <p:nvPr/>
        </p:nvGrpSpPr>
        <p:grpSpPr>
          <a:xfrm>
            <a:off x="3728051" y="4019688"/>
            <a:ext cx="1456239" cy="1456239"/>
            <a:chOff x="1339715" y="4086977"/>
            <a:chExt cx="1456239" cy="1456239"/>
          </a:xfrm>
        </p:grpSpPr>
        <p:sp>
          <p:nvSpPr>
            <p:cNvPr id="70" name="Star: 4 Points 69">
              <a:extLst>
                <a:ext uri="{FF2B5EF4-FFF2-40B4-BE49-F238E27FC236}">
                  <a16:creationId xmlns:a16="http://schemas.microsoft.com/office/drawing/2014/main" id="{A063DF07-3E8E-4E68-9719-8E371A6C497A}"/>
                </a:ext>
              </a:extLst>
            </p:cNvPr>
            <p:cNvSpPr/>
            <p:nvPr/>
          </p:nvSpPr>
          <p:spPr>
            <a:xfrm>
              <a:off x="1339715" y="4114167"/>
              <a:ext cx="1456239" cy="1264327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tar: 4 Points 70">
              <a:extLst>
                <a:ext uri="{FF2B5EF4-FFF2-40B4-BE49-F238E27FC236}">
                  <a16:creationId xmlns:a16="http://schemas.microsoft.com/office/drawing/2014/main" id="{FB774216-7466-49FB-9784-F838E47E125E}"/>
                </a:ext>
              </a:extLst>
            </p:cNvPr>
            <p:cNvSpPr/>
            <p:nvPr/>
          </p:nvSpPr>
          <p:spPr>
            <a:xfrm rot="18722834">
              <a:off x="1339714" y="4182933"/>
              <a:ext cx="1456239" cy="1264327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33F4779-23BD-46F2-8FD0-F1886C5E6F50}"/>
              </a:ext>
            </a:extLst>
          </p:cNvPr>
          <p:cNvGrpSpPr/>
          <p:nvPr/>
        </p:nvGrpSpPr>
        <p:grpSpPr>
          <a:xfrm>
            <a:off x="5467166" y="4009937"/>
            <a:ext cx="1456239" cy="1456239"/>
            <a:chOff x="1339715" y="4086977"/>
            <a:chExt cx="1456239" cy="1456239"/>
          </a:xfrm>
        </p:grpSpPr>
        <p:sp>
          <p:nvSpPr>
            <p:cNvPr id="73" name="Star: 4 Points 72">
              <a:extLst>
                <a:ext uri="{FF2B5EF4-FFF2-40B4-BE49-F238E27FC236}">
                  <a16:creationId xmlns:a16="http://schemas.microsoft.com/office/drawing/2014/main" id="{08FEE9D2-5B38-47A9-ABC3-F8E0BF7283D7}"/>
                </a:ext>
              </a:extLst>
            </p:cNvPr>
            <p:cNvSpPr/>
            <p:nvPr/>
          </p:nvSpPr>
          <p:spPr>
            <a:xfrm>
              <a:off x="1339715" y="4114167"/>
              <a:ext cx="1456239" cy="1264327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tar: 4 Points 73">
              <a:extLst>
                <a:ext uri="{FF2B5EF4-FFF2-40B4-BE49-F238E27FC236}">
                  <a16:creationId xmlns:a16="http://schemas.microsoft.com/office/drawing/2014/main" id="{3796B635-8514-44F6-AFD3-4420BDA01A71}"/>
                </a:ext>
              </a:extLst>
            </p:cNvPr>
            <p:cNvSpPr/>
            <p:nvPr/>
          </p:nvSpPr>
          <p:spPr>
            <a:xfrm rot="18722834">
              <a:off x="1339714" y="4182933"/>
              <a:ext cx="1456239" cy="1264327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A0B33D9-0614-45D5-B5EB-4E71940B6319}"/>
              </a:ext>
            </a:extLst>
          </p:cNvPr>
          <p:cNvGrpSpPr/>
          <p:nvPr/>
        </p:nvGrpSpPr>
        <p:grpSpPr>
          <a:xfrm>
            <a:off x="7128827" y="4009938"/>
            <a:ext cx="1456239" cy="1456239"/>
            <a:chOff x="1339715" y="4086977"/>
            <a:chExt cx="1456239" cy="1456239"/>
          </a:xfrm>
        </p:grpSpPr>
        <p:sp>
          <p:nvSpPr>
            <p:cNvPr id="76" name="Star: 4 Points 75">
              <a:extLst>
                <a:ext uri="{FF2B5EF4-FFF2-40B4-BE49-F238E27FC236}">
                  <a16:creationId xmlns:a16="http://schemas.microsoft.com/office/drawing/2014/main" id="{195FDAC5-1036-48C4-9F26-D99690F4DCCB}"/>
                </a:ext>
              </a:extLst>
            </p:cNvPr>
            <p:cNvSpPr/>
            <p:nvPr/>
          </p:nvSpPr>
          <p:spPr>
            <a:xfrm>
              <a:off x="1339715" y="4114167"/>
              <a:ext cx="1456239" cy="1264327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tar: 4 Points 76">
              <a:extLst>
                <a:ext uri="{FF2B5EF4-FFF2-40B4-BE49-F238E27FC236}">
                  <a16:creationId xmlns:a16="http://schemas.microsoft.com/office/drawing/2014/main" id="{9DF676C3-9E58-4262-8F3B-D17EF8578618}"/>
                </a:ext>
              </a:extLst>
            </p:cNvPr>
            <p:cNvSpPr/>
            <p:nvPr/>
          </p:nvSpPr>
          <p:spPr>
            <a:xfrm rot="18722834">
              <a:off x="1339714" y="4182933"/>
              <a:ext cx="1456239" cy="1264327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DA6A9F3-2A2B-43CA-B8BC-E5653A2E9541}"/>
              </a:ext>
            </a:extLst>
          </p:cNvPr>
          <p:cNvGrpSpPr/>
          <p:nvPr/>
        </p:nvGrpSpPr>
        <p:grpSpPr>
          <a:xfrm>
            <a:off x="8976557" y="3970928"/>
            <a:ext cx="1456239" cy="1456239"/>
            <a:chOff x="1339715" y="4086977"/>
            <a:chExt cx="1456239" cy="1456239"/>
          </a:xfrm>
        </p:grpSpPr>
        <p:sp>
          <p:nvSpPr>
            <p:cNvPr id="79" name="Star: 4 Points 78">
              <a:extLst>
                <a:ext uri="{FF2B5EF4-FFF2-40B4-BE49-F238E27FC236}">
                  <a16:creationId xmlns:a16="http://schemas.microsoft.com/office/drawing/2014/main" id="{AE78BE32-C248-47A2-8E87-AE9EADB4BB86}"/>
                </a:ext>
              </a:extLst>
            </p:cNvPr>
            <p:cNvSpPr/>
            <p:nvPr/>
          </p:nvSpPr>
          <p:spPr>
            <a:xfrm>
              <a:off x="1339715" y="4114167"/>
              <a:ext cx="1456239" cy="1264327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tar: 4 Points 79">
              <a:extLst>
                <a:ext uri="{FF2B5EF4-FFF2-40B4-BE49-F238E27FC236}">
                  <a16:creationId xmlns:a16="http://schemas.microsoft.com/office/drawing/2014/main" id="{A58B57FE-7895-4D4B-AA7D-A59D5D92725E}"/>
                </a:ext>
              </a:extLst>
            </p:cNvPr>
            <p:cNvSpPr/>
            <p:nvPr/>
          </p:nvSpPr>
          <p:spPr>
            <a:xfrm rot="18722834">
              <a:off x="1339714" y="4182933"/>
              <a:ext cx="1456239" cy="1264327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521C71C-6E0D-4BD3-9BE1-54F2CE747C01}"/>
              </a:ext>
            </a:extLst>
          </p:cNvPr>
          <p:cNvGrpSpPr/>
          <p:nvPr/>
        </p:nvGrpSpPr>
        <p:grpSpPr>
          <a:xfrm>
            <a:off x="10553154" y="3965282"/>
            <a:ext cx="1456239" cy="1456239"/>
            <a:chOff x="1339715" y="4086977"/>
            <a:chExt cx="1456239" cy="1456239"/>
          </a:xfrm>
        </p:grpSpPr>
        <p:sp>
          <p:nvSpPr>
            <p:cNvPr id="82" name="Star: 4 Points 81">
              <a:extLst>
                <a:ext uri="{FF2B5EF4-FFF2-40B4-BE49-F238E27FC236}">
                  <a16:creationId xmlns:a16="http://schemas.microsoft.com/office/drawing/2014/main" id="{22DE12E3-2571-42C7-A98D-B17924528511}"/>
                </a:ext>
              </a:extLst>
            </p:cNvPr>
            <p:cNvSpPr/>
            <p:nvPr/>
          </p:nvSpPr>
          <p:spPr>
            <a:xfrm>
              <a:off x="1339715" y="4114167"/>
              <a:ext cx="1456239" cy="1264327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tar: 4 Points 82">
              <a:extLst>
                <a:ext uri="{FF2B5EF4-FFF2-40B4-BE49-F238E27FC236}">
                  <a16:creationId xmlns:a16="http://schemas.microsoft.com/office/drawing/2014/main" id="{9B26B842-C1D7-4A08-BF2E-46784DDB463B}"/>
                </a:ext>
              </a:extLst>
            </p:cNvPr>
            <p:cNvSpPr/>
            <p:nvPr/>
          </p:nvSpPr>
          <p:spPr>
            <a:xfrm rot="18722834">
              <a:off x="1339714" y="4182933"/>
              <a:ext cx="1456239" cy="1264327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FA4021A6-955B-4F3A-8A76-7D2EAC8B820D}"/>
              </a:ext>
            </a:extLst>
          </p:cNvPr>
          <p:cNvSpPr/>
          <p:nvPr/>
        </p:nvSpPr>
        <p:spPr>
          <a:xfrm>
            <a:off x="879954" y="4684533"/>
            <a:ext cx="245753" cy="145881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9CA3DD5-4041-415F-A41A-FCBF51A1CB62}"/>
              </a:ext>
            </a:extLst>
          </p:cNvPr>
          <p:cNvSpPr/>
          <p:nvPr/>
        </p:nvSpPr>
        <p:spPr>
          <a:xfrm>
            <a:off x="2702389" y="4674532"/>
            <a:ext cx="245753" cy="14588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DD0F895B-0700-44F4-8C70-99107E2BCAFC}"/>
              </a:ext>
            </a:extLst>
          </p:cNvPr>
          <p:cNvSpPr/>
          <p:nvPr/>
        </p:nvSpPr>
        <p:spPr>
          <a:xfrm>
            <a:off x="4348395" y="4687981"/>
            <a:ext cx="245753" cy="14588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B525DEB-7589-4AD9-BCFA-6176B6D5CDCA}"/>
              </a:ext>
            </a:extLst>
          </p:cNvPr>
          <p:cNvSpPr/>
          <p:nvPr/>
        </p:nvSpPr>
        <p:spPr>
          <a:xfrm>
            <a:off x="6103165" y="4683779"/>
            <a:ext cx="245753" cy="14588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20B6BC41-D91A-42FE-9F01-EF65D6B8FB42}"/>
              </a:ext>
            </a:extLst>
          </p:cNvPr>
          <p:cNvSpPr/>
          <p:nvPr/>
        </p:nvSpPr>
        <p:spPr>
          <a:xfrm>
            <a:off x="7734068" y="4633311"/>
            <a:ext cx="245753" cy="14588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82FCBBC9-6110-4245-B537-472FEBA7D568}"/>
              </a:ext>
            </a:extLst>
          </p:cNvPr>
          <p:cNvSpPr/>
          <p:nvPr/>
        </p:nvSpPr>
        <p:spPr>
          <a:xfrm>
            <a:off x="9589970" y="4613756"/>
            <a:ext cx="245753" cy="14588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5CC0D22-E745-46B9-8104-73E0A64B3AFF}"/>
              </a:ext>
            </a:extLst>
          </p:cNvPr>
          <p:cNvSpPr/>
          <p:nvPr/>
        </p:nvSpPr>
        <p:spPr>
          <a:xfrm>
            <a:off x="11204314" y="4613508"/>
            <a:ext cx="245753" cy="14588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71777BF-E0D1-4BAE-9D5E-C134B7E7A6E0}"/>
              </a:ext>
            </a:extLst>
          </p:cNvPr>
          <p:cNvSpPr/>
          <p:nvPr/>
        </p:nvSpPr>
        <p:spPr>
          <a:xfrm>
            <a:off x="273148" y="5830512"/>
            <a:ext cx="11795760" cy="6425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F7AD6BD-0CA9-4155-8562-5184940318B6}"/>
              </a:ext>
            </a:extLst>
          </p:cNvPr>
          <p:cNvSpPr/>
          <p:nvPr/>
        </p:nvSpPr>
        <p:spPr>
          <a:xfrm>
            <a:off x="273148" y="5882249"/>
            <a:ext cx="11795760" cy="914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EFD2E96-F8E5-491F-921F-F7B56D9F173A}"/>
              </a:ext>
            </a:extLst>
          </p:cNvPr>
          <p:cNvSpPr/>
          <p:nvPr/>
        </p:nvSpPr>
        <p:spPr>
          <a:xfrm>
            <a:off x="264856" y="5931517"/>
            <a:ext cx="11795760" cy="6269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58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6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6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6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3.7037E-6 L -0.9625 -1.85185E-6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8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038C36-8310-428D-B649-6207089C1F6B}"/>
              </a:ext>
            </a:extLst>
          </p:cNvPr>
          <p:cNvSpPr/>
          <p:nvPr/>
        </p:nvSpPr>
        <p:spPr>
          <a:xfrm>
            <a:off x="11447392" y="4945788"/>
            <a:ext cx="4667251" cy="106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EB7F59-AB19-4CB3-8CD0-40230221A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615" y="57150"/>
            <a:ext cx="6391385" cy="4634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046FD7-C2EF-46C6-9811-9B4EB2911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634276"/>
            <a:ext cx="5375474" cy="40576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0A1E0A-D9A3-46FB-BE11-9D9C37FE2B9F}"/>
              </a:ext>
            </a:extLst>
          </p:cNvPr>
          <p:cNvSpPr/>
          <p:nvPr/>
        </p:nvSpPr>
        <p:spPr>
          <a:xfrm>
            <a:off x="12563061" y="6127992"/>
            <a:ext cx="6216429" cy="73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40258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65456 -0.02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34" y="-10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1.76641 0.00393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32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D2256A-34C6-42E2-B1F5-2002500238C7}"/>
              </a:ext>
            </a:extLst>
          </p:cNvPr>
          <p:cNvSpPr/>
          <p:nvPr/>
        </p:nvSpPr>
        <p:spPr>
          <a:xfrm>
            <a:off x="12644849" y="6146800"/>
            <a:ext cx="4202973" cy="580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97CA0-E895-433B-A1CB-4CAC631A1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57151"/>
            <a:ext cx="4759036" cy="42088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11B6B1-F3CE-479F-BAD5-DD274B3C3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92" y="37576"/>
            <a:ext cx="6182480" cy="41141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05CD631-AA88-4C9F-9D63-868A5B5B419E}"/>
              </a:ext>
            </a:extLst>
          </p:cNvPr>
          <p:cNvSpPr/>
          <p:nvPr/>
        </p:nvSpPr>
        <p:spPr>
          <a:xfrm>
            <a:off x="12644848" y="5055507"/>
            <a:ext cx="4951439" cy="895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9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7401 -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5" y="-6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1.40508 -0.00972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260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E5B71-07B5-40E0-BA3A-AEBCB42FD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5" y="0"/>
            <a:ext cx="8312726" cy="46706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6320BA-4450-47F1-BBF9-D92F5ECA67F4}"/>
              </a:ext>
            </a:extLst>
          </p:cNvPr>
          <p:cNvSpPr/>
          <p:nvPr/>
        </p:nvSpPr>
        <p:spPr>
          <a:xfrm>
            <a:off x="12192000" y="5100185"/>
            <a:ext cx="5273040" cy="947651"/>
          </a:xfrm>
          <a:prstGeom prst="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দিকনির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C97991-A8C4-4AC4-A5B2-5E39E9533B96}"/>
              </a:ext>
            </a:extLst>
          </p:cNvPr>
          <p:cNvSpPr/>
          <p:nvPr/>
        </p:nvSpPr>
        <p:spPr>
          <a:xfrm>
            <a:off x="12563061" y="6127992"/>
            <a:ext cx="5273041" cy="542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0791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1.75091 0.01759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52" y="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55 -0.04051 L -0.75274 -0.031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21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CDD8D6-3079-48B4-B5FC-1DC814CB65ED}"/>
              </a:ext>
            </a:extLst>
          </p:cNvPr>
          <p:cNvSpPr/>
          <p:nvPr/>
        </p:nvSpPr>
        <p:spPr>
          <a:xfrm>
            <a:off x="12684606" y="5963478"/>
            <a:ext cx="5841933" cy="894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5624FF-E58C-418E-8E96-A05D0F09F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4" y="0"/>
            <a:ext cx="2438400" cy="28187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20EE9B-37FC-40DF-B0F6-02718ECFF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25" y="2842236"/>
            <a:ext cx="3579172" cy="24035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28D642-F449-4E96-B547-02C113B51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75" y="80210"/>
            <a:ext cx="7928365" cy="44597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0CC7C6-74BB-4877-BC6F-C5187AAD4BFB}"/>
              </a:ext>
            </a:extLst>
          </p:cNvPr>
          <p:cNvSpPr/>
          <p:nvPr/>
        </p:nvSpPr>
        <p:spPr>
          <a:xfrm>
            <a:off x="12192000" y="4812631"/>
            <a:ext cx="8630653" cy="86627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াদ,সমাজতন্ত্র,গণত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াষ্ট্র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</p:spTree>
    <p:extLst>
      <p:ext uri="{BB962C8B-B14F-4D97-AF65-F5344CB8AC3E}">
        <p14:creationId xmlns:p14="http://schemas.microsoft.com/office/powerpoint/2010/main" val="410335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1.40521 0.01019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260" y="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70795 -4.8148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4836B-974E-450C-93DC-E87EFFFC3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0621" y="-233353"/>
            <a:ext cx="5006338" cy="31777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EA8BF1-9455-4183-A728-A7FFD3C38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0778" y="0"/>
            <a:ext cx="4440778" cy="2944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D32ECD-659B-4502-BA75-F7490255F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0778" y="3177782"/>
            <a:ext cx="4167578" cy="31256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709DE8-D41B-4A5B-935D-3C31F470FE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242" y="3177782"/>
            <a:ext cx="4844717" cy="27564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438D4F-8DB8-471A-82F6-26D38946469F}"/>
              </a:ext>
            </a:extLst>
          </p:cNvPr>
          <p:cNvSpPr/>
          <p:nvPr/>
        </p:nvSpPr>
        <p:spPr>
          <a:xfrm>
            <a:off x="3465093" y="6105920"/>
            <a:ext cx="4844716" cy="752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34686A-2EE9-49DB-AF6E-8D643D4C8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0778" y="251218"/>
            <a:ext cx="4440778" cy="29444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E396F8-2C85-4AAD-BA90-14E1457C0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0778" y="3429000"/>
            <a:ext cx="4167578" cy="31256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599FA8-5C55-42C9-BD44-7646FC353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242" y="3429000"/>
            <a:ext cx="4844717" cy="27564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256F8F-1F2A-402B-9F9C-15E6CFF8D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0"/>
            <a:ext cx="5006338" cy="31777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83386B-B3F6-4BED-8DF8-693830138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9399" y="484571"/>
            <a:ext cx="4440778" cy="29444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2BF114-3417-4342-A782-12DCB4494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9399" y="3662353"/>
            <a:ext cx="4167578" cy="31256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51E784-D2E4-47F6-A079-35CDEDCC8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0621" y="0"/>
            <a:ext cx="5006338" cy="31777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87061D-EB72-47B6-B6F9-FABA508DA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0778" y="484571"/>
            <a:ext cx="4440778" cy="29444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8CDF572-F32A-4246-AAB6-75ECBB346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0778" y="3662353"/>
            <a:ext cx="4167578" cy="312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6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-0.92175 0.429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4" y="214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92448 0.4018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4" y="200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9207 -0.55301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29" y="-276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95508 -0.5009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60" y="-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2A04EF-DDEC-4706-B390-443519876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839" y="-835436"/>
            <a:ext cx="3930306" cy="28692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0078B5-30CE-49C9-AF80-4953DA893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0542" y="87961"/>
            <a:ext cx="4138566" cy="1824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12468D-6CA0-425F-A5A1-2CB3F1827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52" y="-2722238"/>
            <a:ext cx="3249312" cy="1956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45D380-C578-4E2C-9B60-F992228AB1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5598" y="2401214"/>
            <a:ext cx="3782824" cy="18940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D9FDF1-37E1-4C08-BE13-19D58249A7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054" y="2866345"/>
            <a:ext cx="6148961" cy="40993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EE0989-0C0D-420A-A998-70023C5DA6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00" y="4188185"/>
            <a:ext cx="3782824" cy="224889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76D2C2A-DCFF-4210-A481-D4C17565ADA7}"/>
              </a:ext>
            </a:extLst>
          </p:cNvPr>
          <p:cNvSpPr/>
          <p:nvPr/>
        </p:nvSpPr>
        <p:spPr>
          <a:xfrm>
            <a:off x="4564652" y="6131536"/>
            <a:ext cx="4125238" cy="72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72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0.9918 0.565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83" y="28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60118 -0.3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52" y="-150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99414 -0.595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01" y="-297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-0.00755 0.754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377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-1.02344 0.537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72" y="2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FFA0DBC-83F8-4799-BE95-38F73955FFE3}"/>
              </a:ext>
            </a:extLst>
          </p:cNvPr>
          <p:cNvSpPr/>
          <p:nvPr/>
        </p:nvSpPr>
        <p:spPr>
          <a:xfrm>
            <a:off x="3383280" y="411480"/>
            <a:ext cx="4114800" cy="88392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4C6E1A-7341-4E8A-A348-ADC3E452F8B1}"/>
              </a:ext>
            </a:extLst>
          </p:cNvPr>
          <p:cNvSpPr/>
          <p:nvPr/>
        </p:nvSpPr>
        <p:spPr>
          <a:xfrm>
            <a:off x="312821" y="1746984"/>
            <a:ext cx="11566358" cy="3400927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 .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ছাত্রসমাজের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২.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২৫শে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কালরাত্রি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46615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A2959C-513A-427A-8CAA-74B0453C1E39}"/>
              </a:ext>
            </a:extLst>
          </p:cNvPr>
          <p:cNvSpPr/>
          <p:nvPr/>
        </p:nvSpPr>
        <p:spPr>
          <a:xfrm>
            <a:off x="3241729" y="154983"/>
            <a:ext cx="4615912" cy="11468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2BF5E8-0EAE-41C7-9D12-230D51B98036}"/>
              </a:ext>
            </a:extLst>
          </p:cNvPr>
          <p:cNvSpPr/>
          <p:nvPr/>
        </p:nvSpPr>
        <p:spPr>
          <a:xfrm>
            <a:off x="330630" y="1941163"/>
            <a:ext cx="11530739" cy="29756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েশ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্ধকালীন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্ষেপ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0575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907ECA-6772-4A71-98B4-BC28D5383B02}"/>
              </a:ext>
            </a:extLst>
          </p:cNvPr>
          <p:cNvSpPr/>
          <p:nvPr/>
        </p:nvSpPr>
        <p:spPr>
          <a:xfrm>
            <a:off x="3215640" y="0"/>
            <a:ext cx="3840480" cy="777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য়ন</a:t>
            </a:r>
            <a:endParaRPr lang="en-US" sz="48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6ACC4B-1C64-4FA9-A6ED-10528E44754F}"/>
              </a:ext>
            </a:extLst>
          </p:cNvPr>
          <p:cNvSpPr/>
          <p:nvPr/>
        </p:nvSpPr>
        <p:spPr>
          <a:xfrm>
            <a:off x="0" y="980004"/>
            <a:ext cx="5760720" cy="518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9F83E3-4B08-40D5-A426-B937E52FA4A7}"/>
              </a:ext>
            </a:extLst>
          </p:cNvPr>
          <p:cNvSpPr/>
          <p:nvPr/>
        </p:nvSpPr>
        <p:spPr>
          <a:xfrm>
            <a:off x="15240" y="4328161"/>
            <a:ext cx="2663792" cy="518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C48338-D1D9-454D-9369-D6FDCF37FB36}"/>
              </a:ext>
            </a:extLst>
          </p:cNvPr>
          <p:cNvSpPr/>
          <p:nvPr/>
        </p:nvSpPr>
        <p:spPr>
          <a:xfrm>
            <a:off x="6536960" y="657727"/>
            <a:ext cx="5777561" cy="9243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শপথ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719293-D0FC-4D60-8F94-2271A4DAF5A1}"/>
              </a:ext>
            </a:extLst>
          </p:cNvPr>
          <p:cNvSpPr/>
          <p:nvPr/>
        </p:nvSpPr>
        <p:spPr>
          <a:xfrm>
            <a:off x="6484023" y="2404648"/>
            <a:ext cx="2671208" cy="518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৬১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928FE0-FCA9-4D30-8C3D-6BE85AD9192D}"/>
              </a:ext>
            </a:extLst>
          </p:cNvPr>
          <p:cNvSpPr/>
          <p:nvPr/>
        </p:nvSpPr>
        <p:spPr>
          <a:xfrm>
            <a:off x="0" y="5265063"/>
            <a:ext cx="2663792" cy="518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৯০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96E9E7-72BF-4906-957B-8BEB8E7BF5D7}"/>
              </a:ext>
            </a:extLst>
          </p:cNvPr>
          <p:cNvSpPr/>
          <p:nvPr/>
        </p:nvSpPr>
        <p:spPr>
          <a:xfrm>
            <a:off x="15240" y="3341550"/>
            <a:ext cx="2601226" cy="518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৮১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02C554-3553-4914-8CC2-44BCF0691C97}"/>
              </a:ext>
            </a:extLst>
          </p:cNvPr>
          <p:cNvSpPr/>
          <p:nvPr/>
        </p:nvSpPr>
        <p:spPr>
          <a:xfrm>
            <a:off x="15240" y="2404648"/>
            <a:ext cx="2601226" cy="518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684008-B9E5-4DB3-A3ED-04DD2DC058B9}"/>
              </a:ext>
            </a:extLst>
          </p:cNvPr>
          <p:cNvSpPr/>
          <p:nvPr/>
        </p:nvSpPr>
        <p:spPr>
          <a:xfrm>
            <a:off x="2590001" y="4285058"/>
            <a:ext cx="3840480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007E03-DFF4-4757-9B74-E2FB59107A86}"/>
              </a:ext>
            </a:extLst>
          </p:cNvPr>
          <p:cNvSpPr/>
          <p:nvPr/>
        </p:nvSpPr>
        <p:spPr>
          <a:xfrm>
            <a:off x="2421560" y="5258751"/>
            <a:ext cx="3840480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!তোমার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1279F-57D6-4583-A286-091966EC7395}"/>
              </a:ext>
            </a:extLst>
          </p:cNvPr>
          <p:cNvSpPr/>
          <p:nvPr/>
        </p:nvSpPr>
        <p:spPr>
          <a:xfrm>
            <a:off x="2549994" y="3277506"/>
            <a:ext cx="3840480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!তোমার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08D200-20F9-4733-816C-1D7EAE1E4968}"/>
              </a:ext>
            </a:extLst>
          </p:cNvPr>
          <p:cNvSpPr/>
          <p:nvPr/>
        </p:nvSpPr>
        <p:spPr>
          <a:xfrm>
            <a:off x="2517812" y="2379793"/>
            <a:ext cx="3626318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!তোমার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Callout: Down Arrow 17">
            <a:extLst>
              <a:ext uri="{FF2B5EF4-FFF2-40B4-BE49-F238E27FC236}">
                <a16:creationId xmlns:a16="http://schemas.microsoft.com/office/drawing/2014/main" id="{E8777E69-5BA2-4E29-A011-F057404F1787}"/>
              </a:ext>
            </a:extLst>
          </p:cNvPr>
          <p:cNvSpPr/>
          <p:nvPr/>
        </p:nvSpPr>
        <p:spPr>
          <a:xfrm>
            <a:off x="320040" y="1861632"/>
            <a:ext cx="2179320" cy="51816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Callout: Left-Right Arrow 18">
            <a:extLst>
              <a:ext uri="{FF2B5EF4-FFF2-40B4-BE49-F238E27FC236}">
                <a16:creationId xmlns:a16="http://schemas.microsoft.com/office/drawing/2014/main" id="{4E6CE75F-1404-48F4-B400-1190249CFC18}"/>
              </a:ext>
            </a:extLst>
          </p:cNvPr>
          <p:cNvSpPr/>
          <p:nvPr/>
        </p:nvSpPr>
        <p:spPr>
          <a:xfrm>
            <a:off x="6324001" y="1718725"/>
            <a:ext cx="212959" cy="4281970"/>
          </a:xfrm>
          <a:prstGeom prst="left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C8A7E-3E2F-47DC-95B5-38A758C6D267}"/>
              </a:ext>
            </a:extLst>
          </p:cNvPr>
          <p:cNvSpPr/>
          <p:nvPr/>
        </p:nvSpPr>
        <p:spPr>
          <a:xfrm>
            <a:off x="6484023" y="3271796"/>
            <a:ext cx="2671208" cy="518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E5977C-CD3B-4770-BCFE-CF9098731252}"/>
              </a:ext>
            </a:extLst>
          </p:cNvPr>
          <p:cNvSpPr/>
          <p:nvPr/>
        </p:nvSpPr>
        <p:spPr>
          <a:xfrm>
            <a:off x="6503673" y="4289015"/>
            <a:ext cx="2671208" cy="518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৮৩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D1FBDC-BA50-4874-81E7-720A1A9B7508}"/>
              </a:ext>
            </a:extLst>
          </p:cNvPr>
          <p:cNvSpPr/>
          <p:nvPr/>
        </p:nvSpPr>
        <p:spPr>
          <a:xfrm>
            <a:off x="6484023" y="5275799"/>
            <a:ext cx="2671208" cy="518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৬৫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9F3CF1-0499-4A6E-BCFF-22C974540F3E}"/>
              </a:ext>
            </a:extLst>
          </p:cNvPr>
          <p:cNvSpPr/>
          <p:nvPr/>
        </p:nvSpPr>
        <p:spPr>
          <a:xfrm>
            <a:off x="8894550" y="2430171"/>
            <a:ext cx="3626318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!তোমার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710B9A-E9AF-43A8-98E8-40CAA170A054}"/>
              </a:ext>
            </a:extLst>
          </p:cNvPr>
          <p:cNvSpPr/>
          <p:nvPr/>
        </p:nvSpPr>
        <p:spPr>
          <a:xfrm>
            <a:off x="8890743" y="4258580"/>
            <a:ext cx="3626318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!তোমার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5C6E45-4891-4140-BBE6-78D99B9259EB}"/>
              </a:ext>
            </a:extLst>
          </p:cNvPr>
          <p:cNvSpPr/>
          <p:nvPr/>
        </p:nvSpPr>
        <p:spPr>
          <a:xfrm>
            <a:off x="8895349" y="5120086"/>
            <a:ext cx="3626318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!তোমার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7E5BF4-1FE4-4569-9F53-2147311C35BF}"/>
              </a:ext>
            </a:extLst>
          </p:cNvPr>
          <p:cNvSpPr/>
          <p:nvPr/>
        </p:nvSpPr>
        <p:spPr>
          <a:xfrm>
            <a:off x="9092266" y="3246272"/>
            <a:ext cx="3222255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7" name="Callout: Down Arrow 26">
            <a:extLst>
              <a:ext uri="{FF2B5EF4-FFF2-40B4-BE49-F238E27FC236}">
                <a16:creationId xmlns:a16="http://schemas.microsoft.com/office/drawing/2014/main" id="{E0656284-B69A-44F7-8802-275B3B4CFBEC}"/>
              </a:ext>
            </a:extLst>
          </p:cNvPr>
          <p:cNvSpPr/>
          <p:nvPr/>
        </p:nvSpPr>
        <p:spPr>
          <a:xfrm>
            <a:off x="6503673" y="1860963"/>
            <a:ext cx="2179320" cy="51816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782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23" grpId="0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907ECA-6772-4A71-98B4-BC28D5383B02}"/>
              </a:ext>
            </a:extLst>
          </p:cNvPr>
          <p:cNvSpPr/>
          <p:nvPr/>
        </p:nvSpPr>
        <p:spPr>
          <a:xfrm>
            <a:off x="3215640" y="0"/>
            <a:ext cx="3840480" cy="777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য়ন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6ACC4B-1C64-4FA9-A6ED-10528E44754F}"/>
              </a:ext>
            </a:extLst>
          </p:cNvPr>
          <p:cNvSpPr/>
          <p:nvPr/>
        </p:nvSpPr>
        <p:spPr>
          <a:xfrm>
            <a:off x="0" y="980004"/>
            <a:ext cx="6144130" cy="518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9F83E3-4B08-40D5-A426-B937E52FA4A7}"/>
              </a:ext>
            </a:extLst>
          </p:cNvPr>
          <p:cNvSpPr/>
          <p:nvPr/>
        </p:nvSpPr>
        <p:spPr>
          <a:xfrm>
            <a:off x="-27919" y="4175219"/>
            <a:ext cx="2617920" cy="671102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্ধু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C48338-D1D9-454D-9369-D6FDCF37FB36}"/>
              </a:ext>
            </a:extLst>
          </p:cNvPr>
          <p:cNvSpPr/>
          <p:nvPr/>
        </p:nvSpPr>
        <p:spPr>
          <a:xfrm>
            <a:off x="6536960" y="657727"/>
            <a:ext cx="5777561" cy="9243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আত্নসমর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719293-D0FC-4D60-8F94-2271A4DAF5A1}"/>
              </a:ext>
            </a:extLst>
          </p:cNvPr>
          <p:cNvSpPr/>
          <p:nvPr/>
        </p:nvSpPr>
        <p:spPr>
          <a:xfrm>
            <a:off x="6484023" y="2404648"/>
            <a:ext cx="1730337" cy="51816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928FE0-FCA9-4D30-8C3D-6BE85AD9192D}"/>
              </a:ext>
            </a:extLst>
          </p:cNvPr>
          <p:cNvSpPr/>
          <p:nvPr/>
        </p:nvSpPr>
        <p:spPr>
          <a:xfrm>
            <a:off x="0" y="5265063"/>
            <a:ext cx="2663792" cy="51816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এইস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কামারুজ্জামান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96E9E7-72BF-4906-957B-8BEB8E7BF5D7}"/>
              </a:ext>
            </a:extLst>
          </p:cNvPr>
          <p:cNvSpPr/>
          <p:nvPr/>
        </p:nvSpPr>
        <p:spPr>
          <a:xfrm>
            <a:off x="15240" y="3341550"/>
            <a:ext cx="2441205" cy="51816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এম.মুনসুর</a:t>
            </a:r>
            <a:r>
              <a:rPr lang="en-US" sz="2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02C554-3553-4914-8CC2-44BCF0691C97}"/>
              </a:ext>
            </a:extLst>
          </p:cNvPr>
          <p:cNvSpPr/>
          <p:nvPr/>
        </p:nvSpPr>
        <p:spPr>
          <a:xfrm>
            <a:off x="15240" y="2404648"/>
            <a:ext cx="2406320" cy="51816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তাজউদ্দিন</a:t>
            </a:r>
            <a:r>
              <a:rPr lang="en-US" sz="2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684008-B9E5-4DB3-A3ED-04DD2DC058B9}"/>
              </a:ext>
            </a:extLst>
          </p:cNvPr>
          <p:cNvSpPr/>
          <p:nvPr/>
        </p:nvSpPr>
        <p:spPr>
          <a:xfrm>
            <a:off x="2590001" y="4285058"/>
            <a:ext cx="3840480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007E03-DFF4-4757-9B74-E2FB59107A86}"/>
              </a:ext>
            </a:extLst>
          </p:cNvPr>
          <p:cNvSpPr/>
          <p:nvPr/>
        </p:nvSpPr>
        <p:spPr>
          <a:xfrm>
            <a:off x="2421560" y="5258751"/>
            <a:ext cx="3840480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!তোমার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1279F-57D6-4583-A286-091966EC7395}"/>
              </a:ext>
            </a:extLst>
          </p:cNvPr>
          <p:cNvSpPr/>
          <p:nvPr/>
        </p:nvSpPr>
        <p:spPr>
          <a:xfrm>
            <a:off x="2549994" y="3277506"/>
            <a:ext cx="3840480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!তোমার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08D200-20F9-4733-816C-1D7EAE1E4968}"/>
              </a:ext>
            </a:extLst>
          </p:cNvPr>
          <p:cNvSpPr/>
          <p:nvPr/>
        </p:nvSpPr>
        <p:spPr>
          <a:xfrm>
            <a:off x="2517812" y="2379793"/>
            <a:ext cx="3626318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!তোমার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Callout: Down Arrow 17">
            <a:extLst>
              <a:ext uri="{FF2B5EF4-FFF2-40B4-BE49-F238E27FC236}">
                <a16:creationId xmlns:a16="http://schemas.microsoft.com/office/drawing/2014/main" id="{E8777E69-5BA2-4E29-A011-F057404F1787}"/>
              </a:ext>
            </a:extLst>
          </p:cNvPr>
          <p:cNvSpPr/>
          <p:nvPr/>
        </p:nvSpPr>
        <p:spPr>
          <a:xfrm>
            <a:off x="92341" y="1901695"/>
            <a:ext cx="2179320" cy="518161"/>
          </a:xfrm>
          <a:prstGeom prst="downArrow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Callout: Left-Right Arrow 18">
            <a:extLst>
              <a:ext uri="{FF2B5EF4-FFF2-40B4-BE49-F238E27FC236}">
                <a16:creationId xmlns:a16="http://schemas.microsoft.com/office/drawing/2014/main" id="{4E6CE75F-1404-48F4-B400-1190249CFC18}"/>
              </a:ext>
            </a:extLst>
          </p:cNvPr>
          <p:cNvSpPr/>
          <p:nvPr/>
        </p:nvSpPr>
        <p:spPr>
          <a:xfrm>
            <a:off x="6324001" y="1718725"/>
            <a:ext cx="212959" cy="4281970"/>
          </a:xfrm>
          <a:prstGeom prst="left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C8A7E-3E2F-47DC-95B5-38A758C6D267}"/>
              </a:ext>
            </a:extLst>
          </p:cNvPr>
          <p:cNvSpPr/>
          <p:nvPr/>
        </p:nvSpPr>
        <p:spPr>
          <a:xfrm>
            <a:off x="6484023" y="3271796"/>
            <a:ext cx="1730337" cy="51816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৯৩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E5977C-CD3B-4770-BCFE-CF9098731252}"/>
              </a:ext>
            </a:extLst>
          </p:cNvPr>
          <p:cNvSpPr/>
          <p:nvPr/>
        </p:nvSpPr>
        <p:spPr>
          <a:xfrm>
            <a:off x="6503673" y="4289015"/>
            <a:ext cx="1710687" cy="51816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৭০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D1FBDC-BA50-4874-81E7-720A1A9B7508}"/>
              </a:ext>
            </a:extLst>
          </p:cNvPr>
          <p:cNvSpPr/>
          <p:nvPr/>
        </p:nvSpPr>
        <p:spPr>
          <a:xfrm>
            <a:off x="6484023" y="5275799"/>
            <a:ext cx="1730337" cy="51816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৮১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9F3CF1-0499-4A6E-BCFF-22C974540F3E}"/>
              </a:ext>
            </a:extLst>
          </p:cNvPr>
          <p:cNvSpPr/>
          <p:nvPr/>
        </p:nvSpPr>
        <p:spPr>
          <a:xfrm>
            <a:off x="8361150" y="2430171"/>
            <a:ext cx="3626318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!তোমার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710B9A-E9AF-43A8-98E8-40CAA170A054}"/>
              </a:ext>
            </a:extLst>
          </p:cNvPr>
          <p:cNvSpPr/>
          <p:nvPr/>
        </p:nvSpPr>
        <p:spPr>
          <a:xfrm>
            <a:off x="8098263" y="4258580"/>
            <a:ext cx="3626318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!তোমার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5C6E45-4891-4140-BBE6-78D99B9259EB}"/>
              </a:ext>
            </a:extLst>
          </p:cNvPr>
          <p:cNvSpPr/>
          <p:nvPr/>
        </p:nvSpPr>
        <p:spPr>
          <a:xfrm>
            <a:off x="8026669" y="5120086"/>
            <a:ext cx="3626318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7E5BF4-1FE4-4569-9F53-2147311C35BF}"/>
              </a:ext>
            </a:extLst>
          </p:cNvPr>
          <p:cNvSpPr/>
          <p:nvPr/>
        </p:nvSpPr>
        <p:spPr>
          <a:xfrm>
            <a:off x="8193106" y="3246272"/>
            <a:ext cx="3794362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7" name="Callout: Down Arrow 26">
            <a:extLst>
              <a:ext uri="{FF2B5EF4-FFF2-40B4-BE49-F238E27FC236}">
                <a16:creationId xmlns:a16="http://schemas.microsoft.com/office/drawing/2014/main" id="{E0656284-B69A-44F7-8802-275B3B4CFBEC}"/>
              </a:ext>
            </a:extLst>
          </p:cNvPr>
          <p:cNvSpPr/>
          <p:nvPr/>
        </p:nvSpPr>
        <p:spPr>
          <a:xfrm>
            <a:off x="6503673" y="1860963"/>
            <a:ext cx="1730337" cy="518161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775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2CBD05-484F-46B4-BC73-2604E6A7A076}"/>
              </a:ext>
            </a:extLst>
          </p:cNvPr>
          <p:cNvSpPr/>
          <p:nvPr/>
        </p:nvSpPr>
        <p:spPr>
          <a:xfrm>
            <a:off x="4158343" y="259785"/>
            <a:ext cx="3875314" cy="87085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0CE7E4-802F-44BC-9068-7CB2741619D3}"/>
              </a:ext>
            </a:extLst>
          </p:cNvPr>
          <p:cNvSpPr/>
          <p:nvPr/>
        </p:nvSpPr>
        <p:spPr>
          <a:xfrm>
            <a:off x="6318422" y="1689983"/>
            <a:ext cx="5873578" cy="414530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বিশ্বসভ্যতা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ত্রয়োদশ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সত্তরের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তারিখঃ১৫/০4/২০২০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05F0FE-0495-4FD4-983B-6F856194C6BB}"/>
              </a:ext>
            </a:extLst>
          </p:cNvPr>
          <p:cNvGrpSpPr/>
          <p:nvPr/>
        </p:nvGrpSpPr>
        <p:grpSpPr>
          <a:xfrm>
            <a:off x="0" y="1905836"/>
            <a:ext cx="5612597" cy="3929448"/>
            <a:chOff x="222422" y="1797910"/>
            <a:chExt cx="5612597" cy="392944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0F765CE-F0FF-4649-B76E-10EB3BD73058}"/>
                </a:ext>
              </a:extLst>
            </p:cNvPr>
            <p:cNvSpPr/>
            <p:nvPr/>
          </p:nvSpPr>
          <p:spPr>
            <a:xfrm>
              <a:off x="222422" y="1797910"/>
              <a:ext cx="5492577" cy="3929448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44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হারুন</a:t>
              </a:r>
              <a:r>
                <a:rPr lang="en-US" sz="3200" dirty="0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</a:t>
              </a:r>
              <a:r>
                <a:rPr lang="en-US" sz="3200" dirty="0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রশিদ</a:t>
              </a:r>
              <a:endParaRPr lang="en-US" sz="32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</a:t>
              </a:r>
              <a:r>
                <a:rPr lang="en-US" sz="3200" dirty="0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</a:t>
              </a:r>
              <a:r>
                <a:rPr lang="as-IN" sz="3200" dirty="0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3200" dirty="0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ক(</a:t>
              </a:r>
              <a:r>
                <a:rPr lang="as-IN" sz="3200" dirty="0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3200" dirty="0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 </a:t>
              </a:r>
              <a:r>
                <a:rPr lang="as-IN" sz="3200" dirty="0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3200" dirty="0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3200" dirty="0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ি)</a:t>
              </a:r>
            </a:p>
            <a:p>
              <a:pPr algn="ctr"/>
              <a:r>
                <a:rPr lang="en-US" sz="3200" dirty="0" err="1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কংশেরকুল</a:t>
              </a:r>
              <a:r>
                <a:rPr lang="en-US" sz="3200" dirty="0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3200" dirty="0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32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ভালুকা,ময়মনসিংহ</a:t>
              </a:r>
              <a:r>
                <a:rPr lang="en-US" sz="3200" dirty="0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  <a:p>
              <a:pPr algn="ctr"/>
              <a:r>
                <a:rPr lang="en-US" sz="3200" dirty="0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মোবাইলঃ০১৭১১-৫১২১৯৬</a:t>
              </a:r>
            </a:p>
            <a:p>
              <a:pPr algn="ctr"/>
              <a:r>
                <a:rPr lang="en-US" sz="2000" dirty="0" err="1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E-mail:harunbirunina@gmail.com</a:t>
              </a:r>
              <a:endParaRPr lang="en-US" sz="2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F0078C6-77F2-480E-A3A9-C6CF06FE5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498" y="1797910"/>
              <a:ext cx="1502521" cy="1307069"/>
            </a:xfrm>
            <a:prstGeom prst="flowChartConnector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B5E2EBD-F455-4317-9ABF-B117A45CA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151859"/>
            <a:ext cx="1429674" cy="80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6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1486B2E-5AB9-4DC4-A6C8-8289254562D1}"/>
              </a:ext>
            </a:extLst>
          </p:cNvPr>
          <p:cNvSpPr/>
          <p:nvPr/>
        </p:nvSpPr>
        <p:spPr>
          <a:xfrm>
            <a:off x="1021080" y="213360"/>
            <a:ext cx="9662160" cy="219456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92F074-E7E0-4C2B-AFF4-A6586C23AF1A}"/>
              </a:ext>
            </a:extLst>
          </p:cNvPr>
          <p:cNvSpPr/>
          <p:nvPr/>
        </p:nvSpPr>
        <p:spPr>
          <a:xfrm>
            <a:off x="2880360" y="2407920"/>
            <a:ext cx="6248400" cy="35356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ঙ্গবন্ধু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</p:spTree>
    <p:extLst>
      <p:ext uri="{BB962C8B-B14F-4D97-AF65-F5344CB8AC3E}">
        <p14:creationId xmlns:p14="http://schemas.microsoft.com/office/powerpoint/2010/main" val="85610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6110068-383C-42D7-BF9B-D42A340C8753}"/>
              </a:ext>
            </a:extLst>
          </p:cNvPr>
          <p:cNvGrpSpPr/>
          <p:nvPr/>
        </p:nvGrpSpPr>
        <p:grpSpPr>
          <a:xfrm>
            <a:off x="2075074" y="2394748"/>
            <a:ext cx="1283369" cy="1074820"/>
            <a:chOff x="1732547" y="2614864"/>
            <a:chExt cx="1283369" cy="1074820"/>
          </a:xfrm>
        </p:grpSpPr>
        <p:sp>
          <p:nvSpPr>
            <p:cNvPr id="3" name="Star: 4 Points 2">
              <a:extLst>
                <a:ext uri="{FF2B5EF4-FFF2-40B4-BE49-F238E27FC236}">
                  <a16:creationId xmlns:a16="http://schemas.microsoft.com/office/drawing/2014/main" id="{36101439-B4F1-4017-8149-3269CF846EB2}"/>
                </a:ext>
              </a:extLst>
            </p:cNvPr>
            <p:cNvSpPr/>
            <p:nvPr/>
          </p:nvSpPr>
          <p:spPr>
            <a:xfrm>
              <a:off x="1732547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tar: 4 Points 3">
              <a:extLst>
                <a:ext uri="{FF2B5EF4-FFF2-40B4-BE49-F238E27FC236}">
                  <a16:creationId xmlns:a16="http://schemas.microsoft.com/office/drawing/2014/main" id="{BB00507A-A6B4-4620-B92D-19736E7D1146}"/>
                </a:ext>
              </a:extLst>
            </p:cNvPr>
            <p:cNvSpPr/>
            <p:nvPr/>
          </p:nvSpPr>
          <p:spPr>
            <a:xfrm rot="2473690">
              <a:off x="1732547" y="2614864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16 Points 5">
              <a:extLst>
                <a:ext uri="{FF2B5EF4-FFF2-40B4-BE49-F238E27FC236}">
                  <a16:creationId xmlns:a16="http://schemas.microsoft.com/office/drawing/2014/main" id="{BB746740-FA7C-4665-9A58-9E7612B1B7C6}"/>
                </a:ext>
              </a:extLst>
            </p:cNvPr>
            <p:cNvSpPr/>
            <p:nvPr/>
          </p:nvSpPr>
          <p:spPr>
            <a:xfrm>
              <a:off x="2310065" y="3064043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BDA8DB4-A861-4FE6-94B8-510D111C8CAE}"/>
              </a:ext>
            </a:extLst>
          </p:cNvPr>
          <p:cNvGrpSpPr/>
          <p:nvPr/>
        </p:nvGrpSpPr>
        <p:grpSpPr>
          <a:xfrm>
            <a:off x="8526376" y="2517390"/>
            <a:ext cx="1283369" cy="1074820"/>
            <a:chOff x="1732547" y="2614864"/>
            <a:chExt cx="1283369" cy="1074820"/>
          </a:xfrm>
        </p:grpSpPr>
        <p:sp>
          <p:nvSpPr>
            <p:cNvPr id="9" name="Star: 4 Points 8">
              <a:extLst>
                <a:ext uri="{FF2B5EF4-FFF2-40B4-BE49-F238E27FC236}">
                  <a16:creationId xmlns:a16="http://schemas.microsoft.com/office/drawing/2014/main" id="{37DC1843-ED78-40AC-A0B4-6C0BE14B5498}"/>
                </a:ext>
              </a:extLst>
            </p:cNvPr>
            <p:cNvSpPr/>
            <p:nvPr/>
          </p:nvSpPr>
          <p:spPr>
            <a:xfrm>
              <a:off x="1732547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4 Points 9">
              <a:extLst>
                <a:ext uri="{FF2B5EF4-FFF2-40B4-BE49-F238E27FC236}">
                  <a16:creationId xmlns:a16="http://schemas.microsoft.com/office/drawing/2014/main" id="{5BD3CB93-4B57-459C-8F6B-B128A5CBA1AD}"/>
                </a:ext>
              </a:extLst>
            </p:cNvPr>
            <p:cNvSpPr/>
            <p:nvPr/>
          </p:nvSpPr>
          <p:spPr>
            <a:xfrm rot="2473690">
              <a:off x="1732547" y="2614864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16 Points 10">
              <a:extLst>
                <a:ext uri="{FF2B5EF4-FFF2-40B4-BE49-F238E27FC236}">
                  <a16:creationId xmlns:a16="http://schemas.microsoft.com/office/drawing/2014/main" id="{DCB78A68-BDC0-45CB-892A-2DA095BA52C1}"/>
                </a:ext>
              </a:extLst>
            </p:cNvPr>
            <p:cNvSpPr/>
            <p:nvPr/>
          </p:nvSpPr>
          <p:spPr>
            <a:xfrm>
              <a:off x="2310065" y="3064043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FD94F15-F633-4ED9-9AA7-61B6C2B2BF7B}"/>
              </a:ext>
            </a:extLst>
          </p:cNvPr>
          <p:cNvGrpSpPr/>
          <p:nvPr/>
        </p:nvGrpSpPr>
        <p:grpSpPr>
          <a:xfrm>
            <a:off x="10421948" y="2410328"/>
            <a:ext cx="1283369" cy="1074820"/>
            <a:chOff x="1732547" y="2614864"/>
            <a:chExt cx="1283369" cy="1074820"/>
          </a:xfrm>
        </p:grpSpPr>
        <p:sp>
          <p:nvSpPr>
            <p:cNvPr id="13" name="Star: 4 Points 12">
              <a:extLst>
                <a:ext uri="{FF2B5EF4-FFF2-40B4-BE49-F238E27FC236}">
                  <a16:creationId xmlns:a16="http://schemas.microsoft.com/office/drawing/2014/main" id="{49ADC3EF-D905-4D08-A9AF-BB4FE77CC691}"/>
                </a:ext>
              </a:extLst>
            </p:cNvPr>
            <p:cNvSpPr/>
            <p:nvPr/>
          </p:nvSpPr>
          <p:spPr>
            <a:xfrm>
              <a:off x="1732547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4 Points 13">
              <a:extLst>
                <a:ext uri="{FF2B5EF4-FFF2-40B4-BE49-F238E27FC236}">
                  <a16:creationId xmlns:a16="http://schemas.microsoft.com/office/drawing/2014/main" id="{D38ACC2F-A9FC-448C-8D26-966DAAC8284A}"/>
                </a:ext>
              </a:extLst>
            </p:cNvPr>
            <p:cNvSpPr/>
            <p:nvPr/>
          </p:nvSpPr>
          <p:spPr>
            <a:xfrm rot="2473690">
              <a:off x="1732547" y="2614864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16 Points 14">
              <a:extLst>
                <a:ext uri="{FF2B5EF4-FFF2-40B4-BE49-F238E27FC236}">
                  <a16:creationId xmlns:a16="http://schemas.microsoft.com/office/drawing/2014/main" id="{82688373-2F86-407F-B362-C4D2903D0FCA}"/>
                </a:ext>
              </a:extLst>
            </p:cNvPr>
            <p:cNvSpPr/>
            <p:nvPr/>
          </p:nvSpPr>
          <p:spPr>
            <a:xfrm>
              <a:off x="2310065" y="3064043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075611-7A22-429A-B132-2B603DF272BE}"/>
              </a:ext>
            </a:extLst>
          </p:cNvPr>
          <p:cNvGrpSpPr/>
          <p:nvPr/>
        </p:nvGrpSpPr>
        <p:grpSpPr>
          <a:xfrm>
            <a:off x="131052" y="2416669"/>
            <a:ext cx="1283369" cy="1074820"/>
            <a:chOff x="1732547" y="2614864"/>
            <a:chExt cx="1283369" cy="1074820"/>
          </a:xfrm>
        </p:grpSpPr>
        <p:sp>
          <p:nvSpPr>
            <p:cNvPr id="17" name="Star: 4 Points 16">
              <a:extLst>
                <a:ext uri="{FF2B5EF4-FFF2-40B4-BE49-F238E27FC236}">
                  <a16:creationId xmlns:a16="http://schemas.microsoft.com/office/drawing/2014/main" id="{370600C0-06BD-43CD-9E96-5AB7CE120180}"/>
                </a:ext>
              </a:extLst>
            </p:cNvPr>
            <p:cNvSpPr/>
            <p:nvPr/>
          </p:nvSpPr>
          <p:spPr>
            <a:xfrm>
              <a:off x="1732547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4 Points 17">
              <a:extLst>
                <a:ext uri="{FF2B5EF4-FFF2-40B4-BE49-F238E27FC236}">
                  <a16:creationId xmlns:a16="http://schemas.microsoft.com/office/drawing/2014/main" id="{6D38AE4B-3D78-4642-AE4B-559FAF88CD8D}"/>
                </a:ext>
              </a:extLst>
            </p:cNvPr>
            <p:cNvSpPr/>
            <p:nvPr/>
          </p:nvSpPr>
          <p:spPr>
            <a:xfrm rot="2473690">
              <a:off x="1732547" y="2614864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16 Points 18">
              <a:extLst>
                <a:ext uri="{FF2B5EF4-FFF2-40B4-BE49-F238E27FC236}">
                  <a16:creationId xmlns:a16="http://schemas.microsoft.com/office/drawing/2014/main" id="{E9E92B4B-C6F7-40C3-A4D0-503D0A70930C}"/>
                </a:ext>
              </a:extLst>
            </p:cNvPr>
            <p:cNvSpPr/>
            <p:nvPr/>
          </p:nvSpPr>
          <p:spPr>
            <a:xfrm>
              <a:off x="2310065" y="3064043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8F9F5A-3DB6-4192-B64C-874EAFF83A88}"/>
              </a:ext>
            </a:extLst>
          </p:cNvPr>
          <p:cNvGrpSpPr/>
          <p:nvPr/>
        </p:nvGrpSpPr>
        <p:grpSpPr>
          <a:xfrm>
            <a:off x="376596" y="4957935"/>
            <a:ext cx="1283369" cy="1074820"/>
            <a:chOff x="1732547" y="2614864"/>
            <a:chExt cx="1283369" cy="1074820"/>
          </a:xfrm>
        </p:grpSpPr>
        <p:sp>
          <p:nvSpPr>
            <p:cNvPr id="21" name="Star: 4 Points 20">
              <a:extLst>
                <a:ext uri="{FF2B5EF4-FFF2-40B4-BE49-F238E27FC236}">
                  <a16:creationId xmlns:a16="http://schemas.microsoft.com/office/drawing/2014/main" id="{15382E0C-291D-451D-902A-F5C9837D348F}"/>
                </a:ext>
              </a:extLst>
            </p:cNvPr>
            <p:cNvSpPr/>
            <p:nvPr/>
          </p:nvSpPr>
          <p:spPr>
            <a:xfrm>
              <a:off x="1732547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tar: 4 Points 21">
              <a:extLst>
                <a:ext uri="{FF2B5EF4-FFF2-40B4-BE49-F238E27FC236}">
                  <a16:creationId xmlns:a16="http://schemas.microsoft.com/office/drawing/2014/main" id="{66A8BF7B-6046-42E0-A6CB-35D035831F7E}"/>
                </a:ext>
              </a:extLst>
            </p:cNvPr>
            <p:cNvSpPr/>
            <p:nvPr/>
          </p:nvSpPr>
          <p:spPr>
            <a:xfrm rot="2473690">
              <a:off x="1732547" y="2614864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tar: 16 Points 22">
              <a:extLst>
                <a:ext uri="{FF2B5EF4-FFF2-40B4-BE49-F238E27FC236}">
                  <a16:creationId xmlns:a16="http://schemas.microsoft.com/office/drawing/2014/main" id="{EFA97A44-2989-4708-ADAF-2DBB290670EF}"/>
                </a:ext>
              </a:extLst>
            </p:cNvPr>
            <p:cNvSpPr/>
            <p:nvPr/>
          </p:nvSpPr>
          <p:spPr>
            <a:xfrm>
              <a:off x="2310065" y="3064043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E9FE896-AACA-4F61-BBBE-620349B57014}"/>
              </a:ext>
            </a:extLst>
          </p:cNvPr>
          <p:cNvGrpSpPr/>
          <p:nvPr/>
        </p:nvGrpSpPr>
        <p:grpSpPr>
          <a:xfrm>
            <a:off x="2078613" y="4957935"/>
            <a:ext cx="1283369" cy="1074820"/>
            <a:chOff x="1732547" y="2614864"/>
            <a:chExt cx="1283369" cy="1074820"/>
          </a:xfrm>
        </p:grpSpPr>
        <p:sp>
          <p:nvSpPr>
            <p:cNvPr id="25" name="Star: 4 Points 24">
              <a:extLst>
                <a:ext uri="{FF2B5EF4-FFF2-40B4-BE49-F238E27FC236}">
                  <a16:creationId xmlns:a16="http://schemas.microsoft.com/office/drawing/2014/main" id="{D3920794-7AE9-43A0-8EE7-563F0B892FF7}"/>
                </a:ext>
              </a:extLst>
            </p:cNvPr>
            <p:cNvSpPr/>
            <p:nvPr/>
          </p:nvSpPr>
          <p:spPr>
            <a:xfrm>
              <a:off x="1732547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4 Points 25">
              <a:extLst>
                <a:ext uri="{FF2B5EF4-FFF2-40B4-BE49-F238E27FC236}">
                  <a16:creationId xmlns:a16="http://schemas.microsoft.com/office/drawing/2014/main" id="{A18B1AE4-B376-4E49-BEA2-ECD88798B9B5}"/>
                </a:ext>
              </a:extLst>
            </p:cNvPr>
            <p:cNvSpPr/>
            <p:nvPr/>
          </p:nvSpPr>
          <p:spPr>
            <a:xfrm rot="2473690">
              <a:off x="1732547" y="2614864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16 Points 26">
              <a:extLst>
                <a:ext uri="{FF2B5EF4-FFF2-40B4-BE49-F238E27FC236}">
                  <a16:creationId xmlns:a16="http://schemas.microsoft.com/office/drawing/2014/main" id="{33C1801C-CD31-459F-A668-1EDF5F790685}"/>
                </a:ext>
              </a:extLst>
            </p:cNvPr>
            <p:cNvSpPr/>
            <p:nvPr/>
          </p:nvSpPr>
          <p:spPr>
            <a:xfrm>
              <a:off x="2310065" y="3064043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9DD278F-2235-4D10-AE21-9461408DFE83}"/>
              </a:ext>
            </a:extLst>
          </p:cNvPr>
          <p:cNvGrpSpPr/>
          <p:nvPr/>
        </p:nvGrpSpPr>
        <p:grpSpPr>
          <a:xfrm>
            <a:off x="4153460" y="4957935"/>
            <a:ext cx="1283369" cy="1074820"/>
            <a:chOff x="1732547" y="2614864"/>
            <a:chExt cx="1283369" cy="1074820"/>
          </a:xfrm>
        </p:grpSpPr>
        <p:sp>
          <p:nvSpPr>
            <p:cNvPr id="29" name="Star: 4 Points 28">
              <a:extLst>
                <a:ext uri="{FF2B5EF4-FFF2-40B4-BE49-F238E27FC236}">
                  <a16:creationId xmlns:a16="http://schemas.microsoft.com/office/drawing/2014/main" id="{4B9C9BA8-08EC-433A-A5B3-53DE6920A86D}"/>
                </a:ext>
              </a:extLst>
            </p:cNvPr>
            <p:cNvSpPr/>
            <p:nvPr/>
          </p:nvSpPr>
          <p:spPr>
            <a:xfrm>
              <a:off x="1732547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tar: 4 Points 29">
              <a:extLst>
                <a:ext uri="{FF2B5EF4-FFF2-40B4-BE49-F238E27FC236}">
                  <a16:creationId xmlns:a16="http://schemas.microsoft.com/office/drawing/2014/main" id="{C085BC95-0796-4016-8DA2-1EA15284D954}"/>
                </a:ext>
              </a:extLst>
            </p:cNvPr>
            <p:cNvSpPr/>
            <p:nvPr/>
          </p:nvSpPr>
          <p:spPr>
            <a:xfrm rot="2473690">
              <a:off x="1732547" y="2614864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16 Points 30">
              <a:extLst>
                <a:ext uri="{FF2B5EF4-FFF2-40B4-BE49-F238E27FC236}">
                  <a16:creationId xmlns:a16="http://schemas.microsoft.com/office/drawing/2014/main" id="{8A7E001A-3C3E-4CC2-BD22-B866C6E21740}"/>
                </a:ext>
              </a:extLst>
            </p:cNvPr>
            <p:cNvSpPr/>
            <p:nvPr/>
          </p:nvSpPr>
          <p:spPr>
            <a:xfrm>
              <a:off x="2310065" y="3064043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39C070-53FC-462A-B144-14F7972B5E9E}"/>
              </a:ext>
            </a:extLst>
          </p:cNvPr>
          <p:cNvGrpSpPr/>
          <p:nvPr/>
        </p:nvGrpSpPr>
        <p:grpSpPr>
          <a:xfrm>
            <a:off x="6331435" y="4872238"/>
            <a:ext cx="1283369" cy="1074820"/>
            <a:chOff x="1732547" y="2614864"/>
            <a:chExt cx="1283369" cy="1074820"/>
          </a:xfrm>
        </p:grpSpPr>
        <p:sp>
          <p:nvSpPr>
            <p:cNvPr id="33" name="Star: 4 Points 32">
              <a:extLst>
                <a:ext uri="{FF2B5EF4-FFF2-40B4-BE49-F238E27FC236}">
                  <a16:creationId xmlns:a16="http://schemas.microsoft.com/office/drawing/2014/main" id="{D1F53BAA-2FCA-4545-B209-79F9C17C9914}"/>
                </a:ext>
              </a:extLst>
            </p:cNvPr>
            <p:cNvSpPr/>
            <p:nvPr/>
          </p:nvSpPr>
          <p:spPr>
            <a:xfrm>
              <a:off x="1732547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tar: 4 Points 33">
              <a:extLst>
                <a:ext uri="{FF2B5EF4-FFF2-40B4-BE49-F238E27FC236}">
                  <a16:creationId xmlns:a16="http://schemas.microsoft.com/office/drawing/2014/main" id="{E545E6E2-4402-42A2-941A-D8D751F1E43C}"/>
                </a:ext>
              </a:extLst>
            </p:cNvPr>
            <p:cNvSpPr/>
            <p:nvPr/>
          </p:nvSpPr>
          <p:spPr>
            <a:xfrm rot="2473690">
              <a:off x="1732547" y="2614864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tar: 16 Points 34">
              <a:extLst>
                <a:ext uri="{FF2B5EF4-FFF2-40B4-BE49-F238E27FC236}">
                  <a16:creationId xmlns:a16="http://schemas.microsoft.com/office/drawing/2014/main" id="{53E495D8-C254-4077-B46C-778B15D99AE1}"/>
                </a:ext>
              </a:extLst>
            </p:cNvPr>
            <p:cNvSpPr/>
            <p:nvPr/>
          </p:nvSpPr>
          <p:spPr>
            <a:xfrm>
              <a:off x="2310065" y="3064043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CF12494-C724-4A0D-8B39-AA6E4A0D603A}"/>
              </a:ext>
            </a:extLst>
          </p:cNvPr>
          <p:cNvGrpSpPr/>
          <p:nvPr/>
        </p:nvGrpSpPr>
        <p:grpSpPr>
          <a:xfrm>
            <a:off x="8514930" y="4964249"/>
            <a:ext cx="1283369" cy="1074820"/>
            <a:chOff x="1732547" y="2614864"/>
            <a:chExt cx="1283369" cy="1074820"/>
          </a:xfrm>
        </p:grpSpPr>
        <p:sp>
          <p:nvSpPr>
            <p:cNvPr id="37" name="Star: 4 Points 36">
              <a:extLst>
                <a:ext uri="{FF2B5EF4-FFF2-40B4-BE49-F238E27FC236}">
                  <a16:creationId xmlns:a16="http://schemas.microsoft.com/office/drawing/2014/main" id="{80833452-D45F-4E0D-AFCF-94D5D528521F}"/>
                </a:ext>
              </a:extLst>
            </p:cNvPr>
            <p:cNvSpPr/>
            <p:nvPr/>
          </p:nvSpPr>
          <p:spPr>
            <a:xfrm>
              <a:off x="1732547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tar: 4 Points 37">
              <a:extLst>
                <a:ext uri="{FF2B5EF4-FFF2-40B4-BE49-F238E27FC236}">
                  <a16:creationId xmlns:a16="http://schemas.microsoft.com/office/drawing/2014/main" id="{33D6EBBD-7783-4A41-84C0-66CB616129F1}"/>
                </a:ext>
              </a:extLst>
            </p:cNvPr>
            <p:cNvSpPr/>
            <p:nvPr/>
          </p:nvSpPr>
          <p:spPr>
            <a:xfrm rot="2473690">
              <a:off x="1732547" y="2614864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tar: 16 Points 38">
              <a:extLst>
                <a:ext uri="{FF2B5EF4-FFF2-40B4-BE49-F238E27FC236}">
                  <a16:creationId xmlns:a16="http://schemas.microsoft.com/office/drawing/2014/main" id="{0BD1C005-D2E0-4DFF-BD61-8CC9BCE5879B}"/>
                </a:ext>
              </a:extLst>
            </p:cNvPr>
            <p:cNvSpPr/>
            <p:nvPr/>
          </p:nvSpPr>
          <p:spPr>
            <a:xfrm>
              <a:off x="2310065" y="3064043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B4E9601-CD6F-4ABF-A379-7BCC2E9ACCE7}"/>
              </a:ext>
            </a:extLst>
          </p:cNvPr>
          <p:cNvGrpSpPr/>
          <p:nvPr/>
        </p:nvGrpSpPr>
        <p:grpSpPr>
          <a:xfrm>
            <a:off x="10454472" y="4872238"/>
            <a:ext cx="1315453" cy="1074820"/>
            <a:chOff x="1732547" y="2614864"/>
            <a:chExt cx="1315453" cy="1074820"/>
          </a:xfrm>
        </p:grpSpPr>
        <p:sp>
          <p:nvSpPr>
            <p:cNvPr id="41" name="Star: 4 Points 40">
              <a:extLst>
                <a:ext uri="{FF2B5EF4-FFF2-40B4-BE49-F238E27FC236}">
                  <a16:creationId xmlns:a16="http://schemas.microsoft.com/office/drawing/2014/main" id="{C1D08C40-D299-4ACD-B087-B8A93817AA08}"/>
                </a:ext>
              </a:extLst>
            </p:cNvPr>
            <p:cNvSpPr/>
            <p:nvPr/>
          </p:nvSpPr>
          <p:spPr>
            <a:xfrm>
              <a:off x="1764631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tar: 4 Points 41">
              <a:extLst>
                <a:ext uri="{FF2B5EF4-FFF2-40B4-BE49-F238E27FC236}">
                  <a16:creationId xmlns:a16="http://schemas.microsoft.com/office/drawing/2014/main" id="{C47C5C02-F86C-4912-8E6E-FAA36221377A}"/>
                </a:ext>
              </a:extLst>
            </p:cNvPr>
            <p:cNvSpPr/>
            <p:nvPr/>
          </p:nvSpPr>
          <p:spPr>
            <a:xfrm rot="2473690">
              <a:off x="1732547" y="2614864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tar: 16 Points 42">
              <a:extLst>
                <a:ext uri="{FF2B5EF4-FFF2-40B4-BE49-F238E27FC236}">
                  <a16:creationId xmlns:a16="http://schemas.microsoft.com/office/drawing/2014/main" id="{AEEDA805-C616-4399-B871-10E7B02CECDD}"/>
                </a:ext>
              </a:extLst>
            </p:cNvPr>
            <p:cNvSpPr/>
            <p:nvPr/>
          </p:nvSpPr>
          <p:spPr>
            <a:xfrm>
              <a:off x="2310065" y="3064043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4BF4A25-AC8C-4B6B-A800-52B7F7B98994}"/>
              </a:ext>
            </a:extLst>
          </p:cNvPr>
          <p:cNvGrpSpPr/>
          <p:nvPr/>
        </p:nvGrpSpPr>
        <p:grpSpPr>
          <a:xfrm>
            <a:off x="195219" y="38261"/>
            <a:ext cx="1283369" cy="1074820"/>
            <a:chOff x="1732547" y="2614864"/>
            <a:chExt cx="1283369" cy="1074820"/>
          </a:xfrm>
        </p:grpSpPr>
        <p:sp>
          <p:nvSpPr>
            <p:cNvPr id="45" name="Star: 4 Points 44">
              <a:extLst>
                <a:ext uri="{FF2B5EF4-FFF2-40B4-BE49-F238E27FC236}">
                  <a16:creationId xmlns:a16="http://schemas.microsoft.com/office/drawing/2014/main" id="{C7A302F7-C32A-44A2-A24F-963DF588ED4A}"/>
                </a:ext>
              </a:extLst>
            </p:cNvPr>
            <p:cNvSpPr/>
            <p:nvPr/>
          </p:nvSpPr>
          <p:spPr>
            <a:xfrm>
              <a:off x="1732547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tar: 4 Points 45">
              <a:extLst>
                <a:ext uri="{FF2B5EF4-FFF2-40B4-BE49-F238E27FC236}">
                  <a16:creationId xmlns:a16="http://schemas.microsoft.com/office/drawing/2014/main" id="{2344094D-6338-4C86-A7F0-43C1921759EB}"/>
                </a:ext>
              </a:extLst>
            </p:cNvPr>
            <p:cNvSpPr/>
            <p:nvPr/>
          </p:nvSpPr>
          <p:spPr>
            <a:xfrm rot="2473690">
              <a:off x="1732547" y="2614864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tar: 16 Points 46">
              <a:extLst>
                <a:ext uri="{FF2B5EF4-FFF2-40B4-BE49-F238E27FC236}">
                  <a16:creationId xmlns:a16="http://schemas.microsoft.com/office/drawing/2014/main" id="{8DCA7F7D-8BC9-4FE5-89A5-DF2BD3069F94}"/>
                </a:ext>
              </a:extLst>
            </p:cNvPr>
            <p:cNvSpPr/>
            <p:nvPr/>
          </p:nvSpPr>
          <p:spPr>
            <a:xfrm>
              <a:off x="2310065" y="3064043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B036DDA-2AE3-416C-890A-4CFB06C7D13A}"/>
              </a:ext>
            </a:extLst>
          </p:cNvPr>
          <p:cNvGrpSpPr/>
          <p:nvPr/>
        </p:nvGrpSpPr>
        <p:grpSpPr>
          <a:xfrm>
            <a:off x="6251223" y="17751"/>
            <a:ext cx="1283369" cy="1074820"/>
            <a:chOff x="1732547" y="2614864"/>
            <a:chExt cx="1283369" cy="1074820"/>
          </a:xfrm>
        </p:grpSpPr>
        <p:sp>
          <p:nvSpPr>
            <p:cNvPr id="49" name="Star: 4 Points 48">
              <a:extLst>
                <a:ext uri="{FF2B5EF4-FFF2-40B4-BE49-F238E27FC236}">
                  <a16:creationId xmlns:a16="http://schemas.microsoft.com/office/drawing/2014/main" id="{B4B9DF92-2D5B-4CF4-A305-9D452FB1B190}"/>
                </a:ext>
              </a:extLst>
            </p:cNvPr>
            <p:cNvSpPr/>
            <p:nvPr/>
          </p:nvSpPr>
          <p:spPr>
            <a:xfrm>
              <a:off x="1732547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tar: 4 Points 49">
              <a:extLst>
                <a:ext uri="{FF2B5EF4-FFF2-40B4-BE49-F238E27FC236}">
                  <a16:creationId xmlns:a16="http://schemas.microsoft.com/office/drawing/2014/main" id="{E2E924B3-8027-40C0-B128-A9186D8D4905}"/>
                </a:ext>
              </a:extLst>
            </p:cNvPr>
            <p:cNvSpPr/>
            <p:nvPr/>
          </p:nvSpPr>
          <p:spPr>
            <a:xfrm rot="2473690">
              <a:off x="1732547" y="2614864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tar: 16 Points 50">
              <a:extLst>
                <a:ext uri="{FF2B5EF4-FFF2-40B4-BE49-F238E27FC236}">
                  <a16:creationId xmlns:a16="http://schemas.microsoft.com/office/drawing/2014/main" id="{8A35AE1D-F05D-4BF1-BB23-A164BAAB74B1}"/>
                </a:ext>
              </a:extLst>
            </p:cNvPr>
            <p:cNvSpPr/>
            <p:nvPr/>
          </p:nvSpPr>
          <p:spPr>
            <a:xfrm>
              <a:off x="2310065" y="3064043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7DD65E6-95F9-4692-B9B5-7CA190E66FAC}"/>
              </a:ext>
            </a:extLst>
          </p:cNvPr>
          <p:cNvGrpSpPr/>
          <p:nvPr/>
        </p:nvGrpSpPr>
        <p:grpSpPr>
          <a:xfrm>
            <a:off x="2139241" y="-2467"/>
            <a:ext cx="1283369" cy="1074820"/>
            <a:chOff x="1732547" y="2614864"/>
            <a:chExt cx="1283369" cy="1074820"/>
          </a:xfrm>
        </p:grpSpPr>
        <p:sp>
          <p:nvSpPr>
            <p:cNvPr id="53" name="Star: 4 Points 52">
              <a:extLst>
                <a:ext uri="{FF2B5EF4-FFF2-40B4-BE49-F238E27FC236}">
                  <a16:creationId xmlns:a16="http://schemas.microsoft.com/office/drawing/2014/main" id="{D37D63DF-01AC-495B-9323-BB7AB7E6C832}"/>
                </a:ext>
              </a:extLst>
            </p:cNvPr>
            <p:cNvSpPr/>
            <p:nvPr/>
          </p:nvSpPr>
          <p:spPr>
            <a:xfrm>
              <a:off x="1732547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tar: 4 Points 53">
              <a:extLst>
                <a:ext uri="{FF2B5EF4-FFF2-40B4-BE49-F238E27FC236}">
                  <a16:creationId xmlns:a16="http://schemas.microsoft.com/office/drawing/2014/main" id="{3BD31870-B94A-4BB2-82B4-E670049EB669}"/>
                </a:ext>
              </a:extLst>
            </p:cNvPr>
            <p:cNvSpPr/>
            <p:nvPr/>
          </p:nvSpPr>
          <p:spPr>
            <a:xfrm rot="2473690">
              <a:off x="1732547" y="2614864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tar: 16 Points 54">
              <a:extLst>
                <a:ext uri="{FF2B5EF4-FFF2-40B4-BE49-F238E27FC236}">
                  <a16:creationId xmlns:a16="http://schemas.microsoft.com/office/drawing/2014/main" id="{541486F4-5E46-44EB-BB04-A5326271C1A2}"/>
                </a:ext>
              </a:extLst>
            </p:cNvPr>
            <p:cNvSpPr/>
            <p:nvPr/>
          </p:nvSpPr>
          <p:spPr>
            <a:xfrm>
              <a:off x="2310065" y="3080085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51CEE0A-E200-4F7D-884E-E61D94B39670}"/>
              </a:ext>
            </a:extLst>
          </p:cNvPr>
          <p:cNvGrpSpPr/>
          <p:nvPr/>
        </p:nvGrpSpPr>
        <p:grpSpPr>
          <a:xfrm>
            <a:off x="4073248" y="8946"/>
            <a:ext cx="1283369" cy="1106904"/>
            <a:chOff x="1732547" y="2582780"/>
            <a:chExt cx="1283369" cy="1106904"/>
          </a:xfrm>
        </p:grpSpPr>
        <p:sp>
          <p:nvSpPr>
            <p:cNvPr id="57" name="Star: 4 Points 56">
              <a:extLst>
                <a:ext uri="{FF2B5EF4-FFF2-40B4-BE49-F238E27FC236}">
                  <a16:creationId xmlns:a16="http://schemas.microsoft.com/office/drawing/2014/main" id="{B24EB05D-B583-4802-B525-CEB89F3B886C}"/>
                </a:ext>
              </a:extLst>
            </p:cNvPr>
            <p:cNvSpPr/>
            <p:nvPr/>
          </p:nvSpPr>
          <p:spPr>
            <a:xfrm>
              <a:off x="1732547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tar: 4 Points 57">
              <a:extLst>
                <a:ext uri="{FF2B5EF4-FFF2-40B4-BE49-F238E27FC236}">
                  <a16:creationId xmlns:a16="http://schemas.microsoft.com/office/drawing/2014/main" id="{98687160-45F9-4176-A981-7FE8AB579B92}"/>
                </a:ext>
              </a:extLst>
            </p:cNvPr>
            <p:cNvSpPr/>
            <p:nvPr/>
          </p:nvSpPr>
          <p:spPr>
            <a:xfrm rot="2473690">
              <a:off x="1732547" y="2582780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tar: 16 Points 58">
              <a:extLst>
                <a:ext uri="{FF2B5EF4-FFF2-40B4-BE49-F238E27FC236}">
                  <a16:creationId xmlns:a16="http://schemas.microsoft.com/office/drawing/2014/main" id="{0EB38047-6E9B-45A8-A5F0-3BA06757BBD5}"/>
                </a:ext>
              </a:extLst>
            </p:cNvPr>
            <p:cNvSpPr/>
            <p:nvPr/>
          </p:nvSpPr>
          <p:spPr>
            <a:xfrm>
              <a:off x="2310065" y="3064043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B7ABA0B-0635-449F-9520-66D2E6573834}"/>
              </a:ext>
            </a:extLst>
          </p:cNvPr>
          <p:cNvGrpSpPr/>
          <p:nvPr/>
        </p:nvGrpSpPr>
        <p:grpSpPr>
          <a:xfrm>
            <a:off x="8526377" y="45660"/>
            <a:ext cx="1283369" cy="1074820"/>
            <a:chOff x="1732547" y="2614864"/>
            <a:chExt cx="1283369" cy="1074820"/>
          </a:xfrm>
        </p:grpSpPr>
        <p:sp>
          <p:nvSpPr>
            <p:cNvPr id="61" name="Star: 4 Points 60">
              <a:extLst>
                <a:ext uri="{FF2B5EF4-FFF2-40B4-BE49-F238E27FC236}">
                  <a16:creationId xmlns:a16="http://schemas.microsoft.com/office/drawing/2014/main" id="{AB92A332-B2A3-479A-80B2-2D27CDFC6734}"/>
                </a:ext>
              </a:extLst>
            </p:cNvPr>
            <p:cNvSpPr/>
            <p:nvPr/>
          </p:nvSpPr>
          <p:spPr>
            <a:xfrm>
              <a:off x="1732547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tar: 4 Points 61">
              <a:extLst>
                <a:ext uri="{FF2B5EF4-FFF2-40B4-BE49-F238E27FC236}">
                  <a16:creationId xmlns:a16="http://schemas.microsoft.com/office/drawing/2014/main" id="{100E382D-2B37-4F59-9D1D-635E5B61728E}"/>
                </a:ext>
              </a:extLst>
            </p:cNvPr>
            <p:cNvSpPr/>
            <p:nvPr/>
          </p:nvSpPr>
          <p:spPr>
            <a:xfrm rot="2473690">
              <a:off x="1732547" y="2614864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tar: 16 Points 62">
              <a:extLst>
                <a:ext uri="{FF2B5EF4-FFF2-40B4-BE49-F238E27FC236}">
                  <a16:creationId xmlns:a16="http://schemas.microsoft.com/office/drawing/2014/main" id="{EB827287-3740-4588-B20D-87AECBE2592C}"/>
                </a:ext>
              </a:extLst>
            </p:cNvPr>
            <p:cNvSpPr/>
            <p:nvPr/>
          </p:nvSpPr>
          <p:spPr>
            <a:xfrm>
              <a:off x="2310065" y="3064043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E348351-AF41-4937-AA11-71D07735FC81}"/>
              </a:ext>
            </a:extLst>
          </p:cNvPr>
          <p:cNvGrpSpPr/>
          <p:nvPr/>
        </p:nvGrpSpPr>
        <p:grpSpPr>
          <a:xfrm>
            <a:off x="10390302" y="-16041"/>
            <a:ext cx="1283369" cy="1074820"/>
            <a:chOff x="1732547" y="2614864"/>
            <a:chExt cx="1283369" cy="1074820"/>
          </a:xfrm>
        </p:grpSpPr>
        <p:sp>
          <p:nvSpPr>
            <p:cNvPr id="65" name="Star: 4 Points 64">
              <a:extLst>
                <a:ext uri="{FF2B5EF4-FFF2-40B4-BE49-F238E27FC236}">
                  <a16:creationId xmlns:a16="http://schemas.microsoft.com/office/drawing/2014/main" id="{4AECFA60-7C1C-46CA-A404-A4917A8D9804}"/>
                </a:ext>
              </a:extLst>
            </p:cNvPr>
            <p:cNvSpPr/>
            <p:nvPr/>
          </p:nvSpPr>
          <p:spPr>
            <a:xfrm>
              <a:off x="1732547" y="2614864"/>
              <a:ext cx="1283369" cy="1074820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tar: 4 Points 65">
              <a:extLst>
                <a:ext uri="{FF2B5EF4-FFF2-40B4-BE49-F238E27FC236}">
                  <a16:creationId xmlns:a16="http://schemas.microsoft.com/office/drawing/2014/main" id="{FA383333-1115-4601-A492-85410BB14095}"/>
                </a:ext>
              </a:extLst>
            </p:cNvPr>
            <p:cNvSpPr/>
            <p:nvPr/>
          </p:nvSpPr>
          <p:spPr>
            <a:xfrm rot="2473690">
              <a:off x="1732547" y="2614864"/>
              <a:ext cx="1283369" cy="1074820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tar: 16 Points 66">
              <a:extLst>
                <a:ext uri="{FF2B5EF4-FFF2-40B4-BE49-F238E27FC236}">
                  <a16:creationId xmlns:a16="http://schemas.microsoft.com/office/drawing/2014/main" id="{46B8F425-9908-46E6-B888-DD1E891BA012}"/>
                </a:ext>
              </a:extLst>
            </p:cNvPr>
            <p:cNvSpPr/>
            <p:nvPr/>
          </p:nvSpPr>
          <p:spPr>
            <a:xfrm>
              <a:off x="2310065" y="3064043"/>
              <a:ext cx="144379" cy="268705"/>
            </a:xfrm>
            <a:prstGeom prst="star16">
              <a:avLst/>
            </a:prstGeom>
            <a:solidFill>
              <a:schemeClr val="accent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033EFCF-9D67-4FB4-8107-A2F1030F483A}"/>
              </a:ext>
            </a:extLst>
          </p:cNvPr>
          <p:cNvGrpSpPr/>
          <p:nvPr/>
        </p:nvGrpSpPr>
        <p:grpSpPr>
          <a:xfrm rot="191995">
            <a:off x="-4259635" y="2805647"/>
            <a:ext cx="4535909" cy="2702317"/>
            <a:chOff x="3487317" y="1651079"/>
            <a:chExt cx="2704825" cy="1840410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B082C587-0E8F-40FE-91BE-52F729260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7317" y="1651079"/>
              <a:ext cx="1616593" cy="1660706"/>
            </a:xfrm>
            <a:prstGeom prst="rect">
              <a:avLst/>
            </a:prstGeom>
          </p:spPr>
        </p:pic>
        <p:sp>
          <p:nvSpPr>
            <p:cNvPr id="71" name="Circle: Hollow 70">
              <a:extLst>
                <a:ext uri="{FF2B5EF4-FFF2-40B4-BE49-F238E27FC236}">
                  <a16:creationId xmlns:a16="http://schemas.microsoft.com/office/drawing/2014/main" id="{B6CBE4BD-CC4B-4FF2-B93A-5EED1D09FCFF}"/>
                </a:ext>
              </a:extLst>
            </p:cNvPr>
            <p:cNvSpPr/>
            <p:nvPr/>
          </p:nvSpPr>
          <p:spPr>
            <a:xfrm>
              <a:off x="4935514" y="2311640"/>
              <a:ext cx="172873" cy="605012"/>
            </a:xfrm>
            <a:prstGeom prst="donut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42C7B3F-FA5F-4C66-805D-9C93699B6DC2}"/>
                </a:ext>
              </a:extLst>
            </p:cNvPr>
            <p:cNvSpPr/>
            <p:nvPr/>
          </p:nvSpPr>
          <p:spPr>
            <a:xfrm rot="21408005">
              <a:off x="3925905" y="2517390"/>
              <a:ext cx="2266237" cy="9740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95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2176 L 0.1763 -0.01621 C 0.21289 0.02939 0.26797 0.05393 0.32591 0.05393 C 0.39154 0.05393 0.44427 0.02939 0.48099 -0.01621 L 0.65742 -0.2176 " pathEditMode="relative" rAng="0" ptsTypes="AAAAA">
                                      <p:cBhvr>
                                        <p:cTn id="4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65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6EBBC-6AE8-4DF6-8280-726C0CFBF785}"/>
              </a:ext>
            </a:extLst>
          </p:cNvPr>
          <p:cNvSpPr/>
          <p:nvPr/>
        </p:nvSpPr>
        <p:spPr>
          <a:xfrm>
            <a:off x="12547951" y="6271804"/>
            <a:ext cx="3953322" cy="362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CFBF51-F6F1-4741-9125-0E5F335D2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4174"/>
            <a:ext cx="4812087" cy="2832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D42E6B-84C3-47DF-A2F7-099BBD421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6" y="-14251"/>
            <a:ext cx="6076737" cy="54310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1EC49F-87EE-4F63-8DE9-CA8C69BB3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51"/>
            <a:ext cx="4715146" cy="245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7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937 0.02176 L -1.47227 0.00533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89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89640DB-7AC6-4F88-A8B6-62B77045DC68}"/>
              </a:ext>
            </a:extLst>
          </p:cNvPr>
          <p:cNvSpPr/>
          <p:nvPr/>
        </p:nvSpPr>
        <p:spPr>
          <a:xfrm>
            <a:off x="3279808" y="121118"/>
            <a:ext cx="5013960" cy="10058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DBF6C1-6D5B-4EDF-8C0E-952C99AC0D2B}"/>
              </a:ext>
            </a:extLst>
          </p:cNvPr>
          <p:cNvSpPr/>
          <p:nvPr/>
        </p:nvSpPr>
        <p:spPr>
          <a:xfrm>
            <a:off x="137159" y="1331495"/>
            <a:ext cx="12192001" cy="453991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্থীরা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অনুধাবন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দেশপ্রেমে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0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0442F8-D8D7-448E-A778-AC2659784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9" y="1304718"/>
            <a:ext cx="4507832" cy="2492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038708-5A9E-4EEC-814A-07C6E63F9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82" y="1395966"/>
            <a:ext cx="3443039" cy="24909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B9E9D9-EF12-452C-8C03-EA2FF61A6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30" y="1395966"/>
            <a:ext cx="3706833" cy="23102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4F6EFD-2323-40EF-A7AB-DAEEC760C288}"/>
              </a:ext>
            </a:extLst>
          </p:cNvPr>
          <p:cNvSpPr/>
          <p:nvPr/>
        </p:nvSpPr>
        <p:spPr>
          <a:xfrm>
            <a:off x="3320717" y="144379"/>
            <a:ext cx="6079958" cy="834189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8FC0A5-DE9C-4ABB-BD38-F8DBFA000941}"/>
              </a:ext>
            </a:extLst>
          </p:cNvPr>
          <p:cNvSpPr/>
          <p:nvPr/>
        </p:nvSpPr>
        <p:spPr>
          <a:xfrm>
            <a:off x="18593" y="4358641"/>
            <a:ext cx="6351210" cy="9400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7E46C0-8CA3-475F-BCA7-911FDAD08928}"/>
              </a:ext>
            </a:extLst>
          </p:cNvPr>
          <p:cNvSpPr/>
          <p:nvPr/>
        </p:nvSpPr>
        <p:spPr>
          <a:xfrm>
            <a:off x="12475728" y="4358641"/>
            <a:ext cx="5081268" cy="9530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শপথ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A761C2-6C10-4065-9621-7BB1F938C080}"/>
              </a:ext>
            </a:extLst>
          </p:cNvPr>
          <p:cNvSpPr/>
          <p:nvPr/>
        </p:nvSpPr>
        <p:spPr>
          <a:xfrm>
            <a:off x="12173407" y="6103868"/>
            <a:ext cx="6199322" cy="767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শপথ গ্রহনের ম</a:t>
            </a:r>
            <a:r>
              <a:rPr lang="as-IN" sz="240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াধীন বাংলা</a:t>
            </a:r>
            <a:r>
              <a:rPr lang="as-IN" sz="240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েশ সরকার প্রতিষ্</a:t>
            </a:r>
            <a:r>
              <a:rPr lang="as-IN" sz="240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5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2778 L -0.48476 0.004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45" y="-115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2778 L -1.5151 -0.0125 " pathEditMode="relative" rAng="0" ptsTypes="AA">
                                      <p:cBhvr>
                                        <p:cTn id="14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755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913761E-BB80-47C0-BFE3-44F67DF6ECEE}"/>
              </a:ext>
            </a:extLst>
          </p:cNvPr>
          <p:cNvSpPr/>
          <p:nvPr/>
        </p:nvSpPr>
        <p:spPr>
          <a:xfrm>
            <a:off x="1149927" y="467639"/>
            <a:ext cx="10008295" cy="75156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াঠামো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ঃ-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72F9A1-EC24-4FF3-A30B-95A850A93510}"/>
              </a:ext>
            </a:extLst>
          </p:cNvPr>
          <p:cNvSpPr/>
          <p:nvPr/>
        </p:nvSpPr>
        <p:spPr>
          <a:xfrm>
            <a:off x="1149927" y="1856509"/>
            <a:ext cx="10120838" cy="411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১.রাষ্ট্রপতি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ায়কঃ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উপ-রাষ্ট্রপতিঃ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ব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্ধুর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অবর্ত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থায়ী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তাজউদ্দীন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অ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্থমন্ত্রীঃ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স্বরাষ্ট্র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ত্রাণ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ন্ত্রীঃ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এ.এইস.এম.কামারুজ্জামান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পররাষ্ট্র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খন্দকার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মোশতাক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249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82876C-1CF3-412A-BA44-6DD83053F631}"/>
              </a:ext>
            </a:extLst>
          </p:cNvPr>
          <p:cNvSpPr/>
          <p:nvPr/>
        </p:nvSpPr>
        <p:spPr>
          <a:xfrm>
            <a:off x="0" y="0"/>
            <a:ext cx="12298679" cy="70408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নগণকে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োদ্ধা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১০ই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াংলাদেশকে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১১ই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১১টি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সাব-সেক্ট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ব্রিগেড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ফোর্স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  </a:t>
            </a:r>
          </a:p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র্মরত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সেনাসদ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ইপিআ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বিমানবাহিনীর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সদস্যগ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সেক্টরেই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গেরিলা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যোদ্ধা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ছাত্র,যুবক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ী,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কর্মী-সমর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থক,শ্রমিক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েছিল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F5533CE8-2859-4DAD-A58C-A84EAB071DDF}"/>
              </a:ext>
            </a:extLst>
          </p:cNvPr>
          <p:cNvSpPr/>
          <p:nvPr/>
        </p:nvSpPr>
        <p:spPr>
          <a:xfrm>
            <a:off x="3611880" y="0"/>
            <a:ext cx="3596640" cy="914400"/>
          </a:xfrm>
          <a:prstGeom prst="horizontalScroll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4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0159AA-ED82-491B-9876-C641154DB409}"/>
              </a:ext>
            </a:extLst>
          </p:cNvPr>
          <p:cNvSpPr/>
          <p:nvPr/>
        </p:nvSpPr>
        <p:spPr>
          <a:xfrm>
            <a:off x="3093027" y="0"/>
            <a:ext cx="5489864" cy="8520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B05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৭ই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83E84C-A05E-40B1-A63E-CE730A239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136" y="1007877"/>
            <a:ext cx="5489864" cy="40122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F86861-8C81-40CE-8209-67D168042DA0}"/>
              </a:ext>
            </a:extLst>
          </p:cNvPr>
          <p:cNvSpPr/>
          <p:nvPr/>
        </p:nvSpPr>
        <p:spPr>
          <a:xfrm>
            <a:off x="13092553" y="5175970"/>
            <a:ext cx="5929744" cy="6338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ঐক্যবদ্ধ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64EACB-EA06-4B30-B5D3-B08EA416DF69}"/>
              </a:ext>
            </a:extLst>
          </p:cNvPr>
          <p:cNvSpPr/>
          <p:nvPr/>
        </p:nvSpPr>
        <p:spPr>
          <a:xfrm>
            <a:off x="19628433" y="5175969"/>
            <a:ext cx="5472545" cy="6338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9A57CD-EF2A-4AF0-BD36-6CF4786B4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36" y="1020837"/>
            <a:ext cx="4473501" cy="418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41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-1.06341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7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1.06055 -0.00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3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9EFDB8-E258-4398-8255-E3EC050E2478}"/>
              </a:ext>
            </a:extLst>
          </p:cNvPr>
          <p:cNvSpPr/>
          <p:nvPr/>
        </p:nvSpPr>
        <p:spPr>
          <a:xfrm>
            <a:off x="12443627" y="4588042"/>
            <a:ext cx="11726779" cy="1026695"/>
          </a:xfrm>
          <a:prstGeom prst="rect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গন্তব্য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A0EB37-DFB3-4B6A-9A3C-3930E3494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7" y="28781"/>
            <a:ext cx="9577136" cy="41350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0A4ED0-2533-48B4-B8AA-2930A5CB1201}"/>
              </a:ext>
            </a:extLst>
          </p:cNvPr>
          <p:cNvSpPr/>
          <p:nvPr/>
        </p:nvSpPr>
        <p:spPr>
          <a:xfrm>
            <a:off x="12563062" y="6070060"/>
            <a:ext cx="4543027" cy="355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3863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1.00156 1.11022E-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7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556 L -1.75521 0.05463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0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997</TotalTime>
  <Words>1357</Words>
  <Application>Microsoft Office PowerPoint</Application>
  <PresentationFormat>Widescreen</PresentationFormat>
  <Paragraphs>117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Gill Sans MT</vt:lpstr>
      <vt:lpstr>NikoshBAN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422</cp:revision>
  <dcterms:created xsi:type="dcterms:W3CDTF">2020-04-02T15:11:32Z</dcterms:created>
  <dcterms:modified xsi:type="dcterms:W3CDTF">2020-04-17T04:05:31Z</dcterms:modified>
</cp:coreProperties>
</file>