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5" r:id="rId4"/>
    <p:sldId id="256" r:id="rId5"/>
    <p:sldId id="266" r:id="rId6"/>
    <p:sldId id="267" r:id="rId7"/>
    <p:sldId id="258" r:id="rId8"/>
    <p:sldId id="264" r:id="rId9"/>
    <p:sldId id="260" r:id="rId10"/>
    <p:sldId id="263" r:id="rId11"/>
    <p:sldId id="270" r:id="rId12"/>
    <p:sldId id="272" r:id="rId13"/>
    <p:sldId id="271" r:id="rId14"/>
    <p:sldId id="268" r:id="rId15"/>
    <p:sldId id="274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76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8671" y="0"/>
            <a:ext cx="722665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</a:t>
            </a:r>
            <a:r>
              <a:rPr kumimoji="0" lang="en-US" sz="23900" b="1" i="0" u="none" strike="noStrike" kern="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</a:t>
            </a:r>
            <a:r>
              <a:rPr kumimoji="0" lang="en-US" sz="23900" b="1" i="0" u="none" strike="noStrike" kern="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</a:t>
            </a:r>
            <a:r>
              <a:rPr kumimoji="0" lang="en-US" sz="23900" b="1" i="0" u="none" strike="noStrike" kern="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1"/>
            <a:ext cx="5181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533400"/>
            <a:ext cx="2590800" cy="1447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3733" y="2362200"/>
            <a:ext cx="2362200" cy="1981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09600"/>
            <a:ext cx="2819400" cy="1219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থুত্থুড়ে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248400" y="685800"/>
            <a:ext cx="28194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ভারাক্রান্ত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066800"/>
            <a:ext cx="44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286000"/>
            <a:ext cx="2667000" cy="2057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রুস্তম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            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দখলে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2286000"/>
            <a:ext cx="3352800" cy="2057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রুস্তমশেখ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রিকশাওয়ালা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হয়েছে।যার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289560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334000" y="2895600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u="sng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4572000"/>
            <a:ext cx="2590800" cy="220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সিঁথির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সিদুর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হরিদাসীর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590800" y="579120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4458831"/>
            <a:ext cx="3352800" cy="23229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হরিদাসী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বিধবা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হলো।সনাতন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সিঁথিতে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সিঁদুর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সিঁদুর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86200" y="-152400"/>
            <a:ext cx="1818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106680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5410200" y="571500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pic>
        <p:nvPicPr>
          <p:cNvPr id="25" name="Picture 24" descr="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572000"/>
            <a:ext cx="25908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6" grpId="0" animBg="1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1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816025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7" y="5943600"/>
            <a:ext cx="3810000" cy="58477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93520"/>
            <a:ext cx="4114800" cy="3688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93520"/>
            <a:ext cx="4004187" cy="368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153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ছাত্রাবাস,বস্তি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ওজাড়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190" r="3" b="1414"/>
          <a:stretch/>
        </p:blipFill>
        <p:spPr>
          <a:xfrm>
            <a:off x="990600" y="1371600"/>
            <a:ext cx="7086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সিঁথির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সিঁদুর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হরিদাসীর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98" y="1105763"/>
            <a:ext cx="65151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১।কবিতাটি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২।জলপাই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টেঙ্ককে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৩।উদ্দীপকের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উদ্দিপকে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মন্তব্যটির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0"/>
            <a:ext cx="3276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:- 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35434"/>
            <a:ext cx="2209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reedo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1" y="806245"/>
            <a:ext cx="3802739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fr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64" y="675620"/>
            <a:ext cx="3962400" cy="2981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5769077" y="3925760"/>
            <a:ext cx="2362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হত্যাকান্ড</a:t>
            </a:r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3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ট্যাঙ্ক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ঘটিয়েছিল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12436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924799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6482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98706"/>
            <a:ext cx="533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343922"/>
            <a:ext cx="4114800" cy="4170156"/>
            <a:chOff x="228600" y="2579524"/>
            <a:chExt cx="4114800" cy="41701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579524"/>
              <a:ext cx="4114800" cy="41701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499066"/>
              <a:ext cx="2286000" cy="23310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Frame 5"/>
          <p:cNvSpPr/>
          <p:nvPr/>
        </p:nvSpPr>
        <p:spPr>
          <a:xfrm>
            <a:off x="9832" y="0"/>
            <a:ext cx="9134168" cy="6858000"/>
          </a:xfrm>
          <a:prstGeom prst="frame">
            <a:avLst>
              <a:gd name="adj1" fmla="val 2823"/>
            </a:avLst>
          </a:prstGeom>
          <a:solidFill>
            <a:srgbClr val="7030A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10013"/>
            <a:ext cx="47069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194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	: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	: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	:  বাংলা-১ম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	: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	: 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457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u="sng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4288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81082"/>
              </p:ext>
            </p:extLst>
          </p:nvPr>
        </p:nvGraphicFramePr>
        <p:xfrm>
          <a:off x="152399" y="1219200"/>
          <a:ext cx="8763001" cy="5242560"/>
        </p:xfrm>
        <a:graphic>
          <a:graphicData uri="http://schemas.openxmlformats.org/drawingml/2006/table">
            <a:tbl>
              <a:tblPr firstRow="1" bandRow="1"/>
              <a:tblGrid>
                <a:gridCol w="524282"/>
                <a:gridCol w="1533119"/>
                <a:gridCol w="3559907"/>
                <a:gridCol w="1123462"/>
                <a:gridCol w="20222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endParaRPr lang="en-US" sz="2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বিনিময়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শ্রেণী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বিন্যাস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+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মনোযোগ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আকর্ষণ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ঘোষণা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১+১+</a:t>
                      </a: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২+১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D.C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+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ফল-১</a:t>
                      </a: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ফল-২</a:t>
                      </a: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আলোচনা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+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প্রদর্শন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জোড়ায়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  ১২</a:t>
                      </a: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৮</a:t>
                      </a: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১০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D.C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পাঠ্যবই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D.C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মার্কার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কর্মপত্র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D.C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মার্কারবোর্ড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সমাপ্ত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D.C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458200" cy="640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1" y="304800"/>
            <a:ext cx="8406579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245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,         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800600"/>
            <a:ext cx="4235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43" y="2032191"/>
            <a:ext cx="3298825" cy="454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22" y="2362200"/>
            <a:ext cx="845820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২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৩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বাঙালীদের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7000" y="1714500"/>
            <a:ext cx="3276600" cy="290967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97548" y="1694625"/>
            <a:ext cx="3291772" cy="29490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2819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867400" y="1524000"/>
            <a:ext cx="1219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24600" y="373607"/>
            <a:ext cx="2514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29400" y="579545"/>
            <a:ext cx="1739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পাড়াতলী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58168" y="374739"/>
            <a:ext cx="2647464" cy="16826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0" y="89290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পৈত্রিক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নিবাস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2057400" y="1600200"/>
            <a:ext cx="1066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5400000">
            <a:off x="914400" y="-304800"/>
            <a:ext cx="18288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4226" y="685800"/>
            <a:ext cx="23775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১৯২৯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২৪শে </a:t>
            </a:r>
          </a:p>
          <a:p>
            <a:pPr algn="ctr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 rot="5227923">
            <a:off x="840909" y="-299664"/>
            <a:ext cx="1975781" cy="28882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235" y="708268"/>
            <a:ext cx="196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4800" u="sng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0800000" flipV="1">
            <a:off x="1981200" y="4267200"/>
            <a:ext cx="990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16020957">
            <a:off x="752852" y="4063633"/>
            <a:ext cx="1984922" cy="262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5294" y="5033863"/>
            <a:ext cx="2582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১৭ আগস্ট,২০০৬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019800" y="3886200"/>
            <a:ext cx="990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934200" y="2971800"/>
            <a:ext cx="2209800" cy="3657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04082" y="4318777"/>
            <a:ext cx="2872518" cy="22143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 rot="5400000">
            <a:off x="6123247" y="3477953"/>
            <a:ext cx="2193850" cy="3467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91200" y="4482405"/>
            <a:ext cx="3051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করোটিতে,বন্দী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থেকে,বাংলাদেশ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,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বিধ্বস্ত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নীলিমা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 rot="5400000">
            <a:off x="6180677" y="3405283"/>
            <a:ext cx="2199028" cy="36180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36665" y="4851735"/>
            <a:ext cx="273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767" y="505516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20" grpId="0" animBg="1"/>
      <p:bldP spid="21" grpId="0"/>
      <p:bldP spid="28" grpId="0" animBg="1"/>
      <p:bldP spid="30" grpId="0"/>
      <p:bldP spid="46" grpId="0" animBg="1"/>
      <p:bldP spid="50" grpId="0" animBg="1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u="sng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347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Muradia S H School</dc:creator>
  <cp:lastModifiedBy>HP</cp:lastModifiedBy>
  <cp:revision>148</cp:revision>
  <dcterms:created xsi:type="dcterms:W3CDTF">2006-08-16T00:00:00Z</dcterms:created>
  <dcterms:modified xsi:type="dcterms:W3CDTF">2020-04-17T10:13:50Z</dcterms:modified>
</cp:coreProperties>
</file>