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9" autoAdjust="0"/>
    <p:restoredTop sz="94660"/>
  </p:normalViewPr>
  <p:slideViewPr>
    <p:cSldViewPr snapToGrid="0">
      <p:cViewPr varScale="1">
        <p:scale>
          <a:sx n="54" d="100"/>
          <a:sy n="5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2104</TotalTime>
  <Words>1234</Words>
  <Application>Microsoft Office PowerPoint</Application>
  <PresentationFormat>Widescreen</PresentationFormat>
  <Paragraphs>285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Rounded MT Bold</vt:lpstr>
      <vt:lpstr>Bookman Old Style</vt:lpstr>
      <vt:lpstr>Calibri</vt:lpstr>
      <vt:lpstr>Rockwell</vt:lpstr>
      <vt:lpstr>Wingdings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285</cp:revision>
  <dcterms:created xsi:type="dcterms:W3CDTF">2018-07-04T12:20:49Z</dcterms:created>
  <dcterms:modified xsi:type="dcterms:W3CDTF">2020-04-12T14:25:11Z</dcterms:modified>
</cp:coreProperties>
</file>